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649200" cy="7315200"/>
  <p:notesSz cx="12649200" cy="73152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8690" y="2267712"/>
            <a:ext cx="1075182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25242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97380" y="4096512"/>
            <a:ext cx="885444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25242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25242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32460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514338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25242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8600" y="228600"/>
            <a:ext cx="12192000" cy="323850"/>
          </a:xfrm>
          <a:custGeom>
            <a:avLst/>
            <a:gdLst/>
            <a:ahLst/>
            <a:cxnLst/>
            <a:rect l="l" t="t" r="r" b="b"/>
            <a:pathLst>
              <a:path w="12192000" h="323850">
                <a:moveTo>
                  <a:pt x="12192000" y="323850"/>
                </a:moveTo>
                <a:lnTo>
                  <a:pt x="0" y="32385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23850"/>
                </a:lnTo>
                <a:close/>
              </a:path>
            </a:pathLst>
          </a:custGeom>
          <a:solidFill>
            <a:srgbClr val="3B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28600" y="548640"/>
            <a:ext cx="12192000" cy="3810"/>
          </a:xfrm>
          <a:custGeom>
            <a:avLst/>
            <a:gdLst/>
            <a:ahLst/>
            <a:cxnLst/>
            <a:rect l="l" t="t" r="r" b="b"/>
            <a:pathLst>
              <a:path w="12192000" h="3809">
                <a:moveTo>
                  <a:pt x="0" y="3810"/>
                </a:moveTo>
                <a:lnTo>
                  <a:pt x="12192000" y="3810"/>
                </a:lnTo>
                <a:lnTo>
                  <a:pt x="12192000" y="0"/>
                </a:lnTo>
                <a:lnTo>
                  <a:pt x="0" y="0"/>
                </a:lnTo>
                <a:lnTo>
                  <a:pt x="0" y="3810"/>
                </a:lnTo>
                <a:close/>
              </a:path>
            </a:pathLst>
          </a:custGeom>
          <a:solidFill>
            <a:srgbClr val="000000">
              <a:alpha val="1097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28600" y="1762125"/>
            <a:ext cx="12192000" cy="8255"/>
          </a:xfrm>
          <a:custGeom>
            <a:avLst/>
            <a:gdLst/>
            <a:ahLst/>
            <a:cxnLst/>
            <a:rect l="l" t="t" r="r" b="b"/>
            <a:pathLst>
              <a:path w="12192000" h="8255">
                <a:moveTo>
                  <a:pt x="0" y="8254"/>
                </a:moveTo>
                <a:lnTo>
                  <a:pt x="12192000" y="8254"/>
                </a:lnTo>
                <a:lnTo>
                  <a:pt x="12192000" y="0"/>
                </a:lnTo>
                <a:lnTo>
                  <a:pt x="0" y="0"/>
                </a:lnTo>
                <a:lnTo>
                  <a:pt x="0" y="8254"/>
                </a:lnTo>
                <a:close/>
              </a:path>
            </a:pathLst>
          </a:custGeom>
          <a:solidFill>
            <a:srgbClr val="000000">
              <a:alpha val="1097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28600" y="1762125"/>
            <a:ext cx="12192000" cy="64135"/>
          </a:xfrm>
          <a:custGeom>
            <a:avLst/>
            <a:gdLst/>
            <a:ahLst/>
            <a:cxnLst/>
            <a:rect l="l" t="t" r="r" b="b"/>
            <a:pathLst>
              <a:path w="12192000" h="64135">
                <a:moveTo>
                  <a:pt x="0" y="64134"/>
                </a:moveTo>
                <a:lnTo>
                  <a:pt x="12192000" y="64134"/>
                </a:lnTo>
                <a:lnTo>
                  <a:pt x="12192000" y="0"/>
                </a:lnTo>
                <a:lnTo>
                  <a:pt x="0" y="0"/>
                </a:lnTo>
                <a:lnTo>
                  <a:pt x="0" y="64134"/>
                </a:lnTo>
                <a:close/>
              </a:path>
            </a:pathLst>
          </a:custGeom>
          <a:solidFill>
            <a:srgbClr val="000000">
              <a:alpha val="129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28600" y="552450"/>
            <a:ext cx="12192000" cy="1209675"/>
          </a:xfrm>
          <a:custGeom>
            <a:avLst/>
            <a:gdLst/>
            <a:ahLst/>
            <a:cxnLst/>
            <a:rect l="l" t="t" r="r" b="b"/>
            <a:pathLst>
              <a:path w="12192000" h="1209675">
                <a:moveTo>
                  <a:pt x="12192000" y="1209675"/>
                </a:moveTo>
                <a:lnTo>
                  <a:pt x="0" y="1209675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1209675"/>
                </a:lnTo>
                <a:close/>
              </a:path>
            </a:pathLst>
          </a:custGeom>
          <a:solidFill>
            <a:srgbClr val="F2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0087" y="398779"/>
            <a:ext cx="1200785" cy="966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252423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2460" y="1682496"/>
            <a:ext cx="11384280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300728" y="6803136"/>
            <a:ext cx="404774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32460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107424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50.png"/><Relationship Id="rId7" Type="http://schemas.openxmlformats.org/officeDocument/2006/relationships/image" Target="../media/image29.png"/><Relationship Id="rId8" Type="http://schemas.openxmlformats.org/officeDocument/2006/relationships/image" Target="../media/image55.png"/><Relationship Id="rId9" Type="http://schemas.openxmlformats.org/officeDocument/2006/relationships/image" Target="../media/image45.png"/><Relationship Id="rId10" Type="http://schemas.openxmlformats.org/officeDocument/2006/relationships/image" Target="../media/image30.png"/><Relationship Id="rId11" Type="http://schemas.openxmlformats.org/officeDocument/2006/relationships/image" Target="../media/image2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40.png"/><Relationship Id="rId13" Type="http://schemas.openxmlformats.org/officeDocument/2006/relationships/image" Target="../media/image54.png"/><Relationship Id="rId14" Type="http://schemas.openxmlformats.org/officeDocument/2006/relationships/image" Target="../media/image46.png"/><Relationship Id="rId15" Type="http://schemas.openxmlformats.org/officeDocument/2006/relationships/image" Target="../media/image45.png"/><Relationship Id="rId16" Type="http://schemas.openxmlformats.org/officeDocument/2006/relationships/image" Target="../media/image48.png"/><Relationship Id="rId17" Type="http://schemas.openxmlformats.org/officeDocument/2006/relationships/image" Target="../media/image41.png"/><Relationship Id="rId18" Type="http://schemas.openxmlformats.org/officeDocument/2006/relationships/image" Target="../media/image55.png"/><Relationship Id="rId19" Type="http://schemas.openxmlformats.org/officeDocument/2006/relationships/image" Target="../media/image72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7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7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40.png"/><Relationship Id="rId14" Type="http://schemas.openxmlformats.org/officeDocument/2006/relationships/image" Target="../media/image53.png"/><Relationship Id="rId15" Type="http://schemas.openxmlformats.org/officeDocument/2006/relationships/image" Target="../media/image50.png"/><Relationship Id="rId16" Type="http://schemas.openxmlformats.org/officeDocument/2006/relationships/image" Target="../media/image45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75.png"/><Relationship Id="rId14" Type="http://schemas.openxmlformats.org/officeDocument/2006/relationships/image" Target="../media/image74.png"/><Relationship Id="rId15" Type="http://schemas.openxmlformats.org/officeDocument/2006/relationships/image" Target="../media/image73.png"/><Relationship Id="rId16" Type="http://schemas.openxmlformats.org/officeDocument/2006/relationships/image" Target="../media/image72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image" Target="../media/image50.png"/><Relationship Id="rId26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50.png"/><Relationship Id="rId8" Type="http://schemas.openxmlformats.org/officeDocument/2006/relationships/image" Target="../media/image29.png"/><Relationship Id="rId9" Type="http://schemas.openxmlformats.org/officeDocument/2006/relationships/image" Target="../media/image45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.png"/><Relationship Id="rId14" Type="http://schemas.openxmlformats.org/officeDocument/2006/relationships/image" Target="../media/image8.png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hyperlink" Target="https://www.bing.com/maps?cp=41.835894062600524~-87.71611049500001&amp;lvl=9&amp;style=r&amp;FORM=BMLOGO" TargetMode="External"/><Relationship Id="rId20" Type="http://schemas.openxmlformats.org/officeDocument/2006/relationships/image" Target="../media/image59.png"/><Relationship Id="rId21" Type="http://schemas.openxmlformats.org/officeDocument/2006/relationships/image" Target="../media/image60.png"/><Relationship Id="rId22" Type="http://schemas.openxmlformats.org/officeDocument/2006/relationships/image" Target="../media/image6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40.png"/><Relationship Id="rId13" Type="http://schemas.openxmlformats.org/officeDocument/2006/relationships/image" Target="../media/image54.png"/><Relationship Id="rId14" Type="http://schemas.openxmlformats.org/officeDocument/2006/relationships/image" Target="../media/image46.png"/><Relationship Id="rId15" Type="http://schemas.openxmlformats.org/officeDocument/2006/relationships/image" Target="../media/image45.png"/><Relationship Id="rId16" Type="http://schemas.openxmlformats.org/officeDocument/2006/relationships/image" Target="../media/image48.png"/><Relationship Id="rId17" Type="http://schemas.openxmlformats.org/officeDocument/2006/relationships/image" Target="../media/image41.png"/><Relationship Id="rId18" Type="http://schemas.openxmlformats.org/officeDocument/2006/relationships/image" Target="../media/image51.png"/><Relationship Id="rId19" Type="http://schemas.openxmlformats.org/officeDocument/2006/relationships/image" Target="../media/image38.png"/><Relationship Id="rId20" Type="http://schemas.openxmlformats.org/officeDocument/2006/relationships/image" Target="../media/image49.png"/><Relationship Id="rId21" Type="http://schemas.openxmlformats.org/officeDocument/2006/relationships/image" Target="../media/image3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40.png"/><Relationship Id="rId13" Type="http://schemas.openxmlformats.org/officeDocument/2006/relationships/image" Target="../media/image54.png"/><Relationship Id="rId14" Type="http://schemas.openxmlformats.org/officeDocument/2006/relationships/image" Target="../media/image46.png"/><Relationship Id="rId15" Type="http://schemas.openxmlformats.org/officeDocument/2006/relationships/image" Target="../media/image37.png"/><Relationship Id="rId16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Relationship Id="rId6" Type="http://schemas.openxmlformats.org/officeDocument/2006/relationships/image" Target="../media/image50.png"/><Relationship Id="rId7" Type="http://schemas.openxmlformats.org/officeDocument/2006/relationships/image" Target="../media/image29.png"/><Relationship Id="rId8" Type="http://schemas.openxmlformats.org/officeDocument/2006/relationships/image" Target="../media/image55.png"/><Relationship Id="rId9" Type="http://schemas.openxmlformats.org/officeDocument/2006/relationships/image" Target="../media/image45.png"/><Relationship Id="rId10" Type="http://schemas.openxmlformats.org/officeDocument/2006/relationships/image" Target="../media/image30.png"/><Relationship Id="rId11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600" y="1209675"/>
              <a:ext cx="3914775" cy="2667000"/>
            </a:xfrm>
            <a:custGeom>
              <a:avLst/>
              <a:gdLst/>
              <a:ahLst/>
              <a:cxnLst/>
              <a:rect l="l" t="t" r="r" b="b"/>
              <a:pathLst>
                <a:path w="3914775" h="2667000">
                  <a:moveTo>
                    <a:pt x="3914775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3914775" y="0"/>
                  </a:lnTo>
                  <a:lnTo>
                    <a:pt x="3914775" y="2667000"/>
                  </a:lnTo>
                  <a:close/>
                </a:path>
              </a:pathLst>
            </a:custGeom>
            <a:solidFill>
              <a:srgbClr val="E1C2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3361" y="1245348"/>
              <a:ext cx="1290521" cy="14530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21995" y="3457587"/>
              <a:ext cx="3324225" cy="9525"/>
            </a:xfrm>
            <a:custGeom>
              <a:avLst/>
              <a:gdLst/>
              <a:ahLst/>
              <a:cxnLst/>
              <a:rect l="l" t="t" r="r" b="b"/>
              <a:pathLst>
                <a:path w="33242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3242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3242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3242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3242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3242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3242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3242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3242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3242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3242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3242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3242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3242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3242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3242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3242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3242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3242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3242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3242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3242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3242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3242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3242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3242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3242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3242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3242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3242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3242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3242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3242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3242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3242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3242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3242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3242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3242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3242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3242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3242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3242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3242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3242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3242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3242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3242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3242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3242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3242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3242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3242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3242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33242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33242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33242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33242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33242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73997" y="3371949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21995" y="1910715"/>
            <a:ext cx="3324225" cy="782955"/>
            <a:chOff x="721995" y="1910715"/>
            <a:chExt cx="3324225" cy="782955"/>
          </a:xfrm>
        </p:grpSpPr>
        <p:sp>
          <p:nvSpPr>
            <p:cNvPr id="10" name="object 10" descr=""/>
            <p:cNvSpPr/>
            <p:nvPr/>
          </p:nvSpPr>
          <p:spPr>
            <a:xfrm>
              <a:off x="721995" y="1910727"/>
              <a:ext cx="3324225" cy="782955"/>
            </a:xfrm>
            <a:custGeom>
              <a:avLst/>
              <a:gdLst/>
              <a:ahLst/>
              <a:cxnLst/>
              <a:rect l="l" t="t" r="r" b="b"/>
              <a:pathLst>
                <a:path w="3324225" h="782955">
                  <a:moveTo>
                    <a:pt x="9525" y="773417"/>
                  </a:moveTo>
                  <a:lnTo>
                    <a:pt x="0" y="773417"/>
                  </a:lnTo>
                  <a:lnTo>
                    <a:pt x="0" y="782942"/>
                  </a:lnTo>
                  <a:lnTo>
                    <a:pt x="9525" y="782942"/>
                  </a:lnTo>
                  <a:lnTo>
                    <a:pt x="9525" y="773417"/>
                  </a:lnTo>
                  <a:close/>
                </a:path>
                <a:path w="3324225" h="78295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324225" h="782955">
                  <a:moveTo>
                    <a:pt x="66675" y="773417"/>
                  </a:moveTo>
                  <a:lnTo>
                    <a:pt x="57150" y="773417"/>
                  </a:lnTo>
                  <a:lnTo>
                    <a:pt x="57150" y="782942"/>
                  </a:lnTo>
                  <a:lnTo>
                    <a:pt x="66675" y="782942"/>
                  </a:lnTo>
                  <a:lnTo>
                    <a:pt x="66675" y="773417"/>
                  </a:lnTo>
                  <a:close/>
                </a:path>
                <a:path w="3324225" h="78295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324225" h="78295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324225" h="782955">
                  <a:moveTo>
                    <a:pt x="180975" y="773417"/>
                  </a:moveTo>
                  <a:lnTo>
                    <a:pt x="173774" y="773417"/>
                  </a:lnTo>
                  <a:lnTo>
                    <a:pt x="173774" y="782942"/>
                  </a:lnTo>
                  <a:lnTo>
                    <a:pt x="180975" y="782942"/>
                  </a:lnTo>
                  <a:lnTo>
                    <a:pt x="180975" y="773417"/>
                  </a:lnTo>
                  <a:close/>
                </a:path>
                <a:path w="3324225" h="78295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324225" h="782955">
                  <a:moveTo>
                    <a:pt x="238125" y="773417"/>
                  </a:moveTo>
                  <a:lnTo>
                    <a:pt x="228600" y="773417"/>
                  </a:lnTo>
                  <a:lnTo>
                    <a:pt x="228600" y="782942"/>
                  </a:lnTo>
                  <a:lnTo>
                    <a:pt x="238125" y="782942"/>
                  </a:lnTo>
                  <a:lnTo>
                    <a:pt x="238125" y="773417"/>
                  </a:lnTo>
                  <a:close/>
                </a:path>
                <a:path w="3324225" h="78295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324225" h="782955">
                  <a:moveTo>
                    <a:pt x="295275" y="773417"/>
                  </a:moveTo>
                  <a:lnTo>
                    <a:pt x="285750" y="773417"/>
                  </a:lnTo>
                  <a:lnTo>
                    <a:pt x="285750" y="782942"/>
                  </a:lnTo>
                  <a:lnTo>
                    <a:pt x="295275" y="782942"/>
                  </a:lnTo>
                  <a:lnTo>
                    <a:pt x="295275" y="773417"/>
                  </a:lnTo>
                  <a:close/>
                </a:path>
                <a:path w="3324225" h="78295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324225" h="782955">
                  <a:moveTo>
                    <a:pt x="352425" y="773417"/>
                  </a:moveTo>
                  <a:lnTo>
                    <a:pt x="342900" y="773417"/>
                  </a:lnTo>
                  <a:lnTo>
                    <a:pt x="342900" y="782942"/>
                  </a:lnTo>
                  <a:lnTo>
                    <a:pt x="352425" y="782942"/>
                  </a:lnTo>
                  <a:lnTo>
                    <a:pt x="352425" y="773417"/>
                  </a:lnTo>
                  <a:close/>
                </a:path>
                <a:path w="3324225" h="78295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324225" h="782955">
                  <a:moveTo>
                    <a:pt x="409575" y="773417"/>
                  </a:moveTo>
                  <a:lnTo>
                    <a:pt x="400050" y="773417"/>
                  </a:lnTo>
                  <a:lnTo>
                    <a:pt x="400050" y="782942"/>
                  </a:lnTo>
                  <a:lnTo>
                    <a:pt x="409575" y="782942"/>
                  </a:lnTo>
                  <a:lnTo>
                    <a:pt x="409575" y="773417"/>
                  </a:lnTo>
                  <a:close/>
                </a:path>
                <a:path w="3324225" h="78295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324225" h="782955">
                  <a:moveTo>
                    <a:pt x="466725" y="773417"/>
                  </a:moveTo>
                  <a:lnTo>
                    <a:pt x="457200" y="773417"/>
                  </a:lnTo>
                  <a:lnTo>
                    <a:pt x="457200" y="782942"/>
                  </a:lnTo>
                  <a:lnTo>
                    <a:pt x="466725" y="782942"/>
                  </a:lnTo>
                  <a:lnTo>
                    <a:pt x="466725" y="773417"/>
                  </a:lnTo>
                  <a:close/>
                </a:path>
                <a:path w="3324225" h="78295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324225" h="782955">
                  <a:moveTo>
                    <a:pt x="523875" y="773417"/>
                  </a:moveTo>
                  <a:lnTo>
                    <a:pt x="514350" y="773417"/>
                  </a:lnTo>
                  <a:lnTo>
                    <a:pt x="514350" y="782942"/>
                  </a:lnTo>
                  <a:lnTo>
                    <a:pt x="523875" y="782942"/>
                  </a:lnTo>
                  <a:lnTo>
                    <a:pt x="523875" y="773417"/>
                  </a:lnTo>
                  <a:close/>
                </a:path>
                <a:path w="3324225" h="78295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324225" h="78295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324225" h="78295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324225" h="78295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324225" h="782955">
                  <a:moveTo>
                    <a:pt x="750951" y="773417"/>
                  </a:moveTo>
                  <a:lnTo>
                    <a:pt x="742950" y="773417"/>
                  </a:lnTo>
                  <a:lnTo>
                    <a:pt x="742950" y="782942"/>
                  </a:lnTo>
                  <a:lnTo>
                    <a:pt x="750951" y="782942"/>
                  </a:lnTo>
                  <a:lnTo>
                    <a:pt x="750951" y="773417"/>
                  </a:lnTo>
                  <a:close/>
                </a:path>
                <a:path w="3324225" h="78295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324225" h="78295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324225" h="78295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324225" h="782955">
                  <a:moveTo>
                    <a:pt x="923925" y="773417"/>
                  </a:moveTo>
                  <a:lnTo>
                    <a:pt x="918527" y="773417"/>
                  </a:lnTo>
                  <a:lnTo>
                    <a:pt x="918527" y="782942"/>
                  </a:lnTo>
                  <a:lnTo>
                    <a:pt x="923925" y="782942"/>
                  </a:lnTo>
                  <a:lnTo>
                    <a:pt x="923925" y="773417"/>
                  </a:lnTo>
                  <a:close/>
                </a:path>
                <a:path w="3324225" h="78295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324225" h="782955">
                  <a:moveTo>
                    <a:pt x="1030236" y="773417"/>
                  </a:moveTo>
                  <a:lnTo>
                    <a:pt x="1028700" y="773417"/>
                  </a:lnTo>
                  <a:lnTo>
                    <a:pt x="1028700" y="782942"/>
                  </a:lnTo>
                  <a:lnTo>
                    <a:pt x="1030236" y="782942"/>
                  </a:lnTo>
                  <a:lnTo>
                    <a:pt x="1030236" y="773417"/>
                  </a:lnTo>
                  <a:close/>
                </a:path>
                <a:path w="3324225" h="78295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324225" h="78295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324225" h="78295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324225" h="782955">
                  <a:moveTo>
                    <a:pt x="1209675" y="773417"/>
                  </a:moveTo>
                  <a:lnTo>
                    <a:pt x="1200150" y="773417"/>
                  </a:lnTo>
                  <a:lnTo>
                    <a:pt x="1200150" y="782942"/>
                  </a:lnTo>
                  <a:lnTo>
                    <a:pt x="1209675" y="782942"/>
                  </a:lnTo>
                  <a:lnTo>
                    <a:pt x="1209675" y="773417"/>
                  </a:lnTo>
                  <a:close/>
                </a:path>
                <a:path w="3324225" h="78295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324225" h="78295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324225" h="78295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324225" h="78295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324225" h="78295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324225" h="782955">
                  <a:moveTo>
                    <a:pt x="1495425" y="773417"/>
                  </a:moveTo>
                  <a:lnTo>
                    <a:pt x="1485900" y="773417"/>
                  </a:lnTo>
                  <a:lnTo>
                    <a:pt x="1485900" y="782942"/>
                  </a:lnTo>
                  <a:lnTo>
                    <a:pt x="1495425" y="782942"/>
                  </a:lnTo>
                  <a:lnTo>
                    <a:pt x="1495425" y="773417"/>
                  </a:lnTo>
                  <a:close/>
                </a:path>
                <a:path w="3324225" h="78295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324225" h="78295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324225" h="78295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324225" h="782955">
                  <a:moveTo>
                    <a:pt x="1666875" y="773417"/>
                  </a:moveTo>
                  <a:lnTo>
                    <a:pt x="1663268" y="773417"/>
                  </a:lnTo>
                  <a:lnTo>
                    <a:pt x="1663268" y="782942"/>
                  </a:lnTo>
                  <a:lnTo>
                    <a:pt x="1666875" y="782942"/>
                  </a:lnTo>
                  <a:lnTo>
                    <a:pt x="1666875" y="773417"/>
                  </a:lnTo>
                  <a:close/>
                </a:path>
                <a:path w="3324225" h="78295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324225" h="78295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324225" h="782955">
                  <a:moveTo>
                    <a:pt x="1774990" y="773417"/>
                  </a:moveTo>
                  <a:lnTo>
                    <a:pt x="1771650" y="773417"/>
                  </a:lnTo>
                  <a:lnTo>
                    <a:pt x="1771650" y="782942"/>
                  </a:lnTo>
                  <a:lnTo>
                    <a:pt x="1774990" y="782942"/>
                  </a:lnTo>
                  <a:lnTo>
                    <a:pt x="1774990" y="773417"/>
                  </a:lnTo>
                  <a:close/>
                </a:path>
                <a:path w="3324225" h="78295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324225" h="78295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324225" h="78295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324225" h="782955">
                  <a:moveTo>
                    <a:pt x="1952625" y="773417"/>
                  </a:moveTo>
                  <a:lnTo>
                    <a:pt x="1943100" y="773417"/>
                  </a:lnTo>
                  <a:lnTo>
                    <a:pt x="1943100" y="782942"/>
                  </a:lnTo>
                  <a:lnTo>
                    <a:pt x="1952625" y="782942"/>
                  </a:lnTo>
                  <a:lnTo>
                    <a:pt x="1952625" y="773417"/>
                  </a:lnTo>
                  <a:close/>
                </a:path>
                <a:path w="3324225" h="78295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324225" h="78295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324225" h="78295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324225" h="78295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324225" h="782955">
                  <a:moveTo>
                    <a:pt x="2238375" y="773417"/>
                  </a:moveTo>
                  <a:lnTo>
                    <a:pt x="2228850" y="773417"/>
                  </a:lnTo>
                  <a:lnTo>
                    <a:pt x="2228850" y="782942"/>
                  </a:lnTo>
                  <a:lnTo>
                    <a:pt x="2238375" y="782942"/>
                  </a:lnTo>
                  <a:lnTo>
                    <a:pt x="2238375" y="773417"/>
                  </a:lnTo>
                  <a:close/>
                </a:path>
                <a:path w="3324225" h="782955">
                  <a:moveTo>
                    <a:pt x="2409825" y="773417"/>
                  </a:moveTo>
                  <a:lnTo>
                    <a:pt x="2408021" y="773417"/>
                  </a:lnTo>
                  <a:lnTo>
                    <a:pt x="2408021" y="782942"/>
                  </a:lnTo>
                  <a:lnTo>
                    <a:pt x="2409825" y="782942"/>
                  </a:lnTo>
                  <a:lnTo>
                    <a:pt x="2409825" y="773417"/>
                  </a:lnTo>
                  <a:close/>
                </a:path>
                <a:path w="3324225" h="782955">
                  <a:moveTo>
                    <a:pt x="2524125" y="773417"/>
                  </a:moveTo>
                  <a:lnTo>
                    <a:pt x="2514600" y="773417"/>
                  </a:lnTo>
                  <a:lnTo>
                    <a:pt x="2514600" y="782942"/>
                  </a:lnTo>
                  <a:lnTo>
                    <a:pt x="2524125" y="782942"/>
                  </a:lnTo>
                  <a:lnTo>
                    <a:pt x="2524125" y="773417"/>
                  </a:lnTo>
                  <a:close/>
                </a:path>
                <a:path w="3324225" h="782955">
                  <a:moveTo>
                    <a:pt x="2581275" y="773417"/>
                  </a:moveTo>
                  <a:lnTo>
                    <a:pt x="2571750" y="773417"/>
                  </a:lnTo>
                  <a:lnTo>
                    <a:pt x="2571750" y="782942"/>
                  </a:lnTo>
                  <a:lnTo>
                    <a:pt x="2581275" y="782942"/>
                  </a:lnTo>
                  <a:lnTo>
                    <a:pt x="2581275" y="773417"/>
                  </a:lnTo>
                  <a:close/>
                </a:path>
                <a:path w="3324225" h="782955">
                  <a:moveTo>
                    <a:pt x="2638425" y="773417"/>
                  </a:moveTo>
                  <a:lnTo>
                    <a:pt x="2628900" y="773417"/>
                  </a:lnTo>
                  <a:lnTo>
                    <a:pt x="2628900" y="782942"/>
                  </a:lnTo>
                  <a:lnTo>
                    <a:pt x="2638425" y="782942"/>
                  </a:lnTo>
                  <a:lnTo>
                    <a:pt x="2638425" y="773417"/>
                  </a:lnTo>
                  <a:close/>
                </a:path>
                <a:path w="3324225" h="782955">
                  <a:moveTo>
                    <a:pt x="2695575" y="773417"/>
                  </a:moveTo>
                  <a:lnTo>
                    <a:pt x="2686050" y="773417"/>
                  </a:lnTo>
                  <a:lnTo>
                    <a:pt x="2686050" y="782942"/>
                  </a:lnTo>
                  <a:lnTo>
                    <a:pt x="2695575" y="782942"/>
                  </a:lnTo>
                  <a:lnTo>
                    <a:pt x="2695575" y="773417"/>
                  </a:lnTo>
                  <a:close/>
                </a:path>
                <a:path w="3324225" h="782955">
                  <a:moveTo>
                    <a:pt x="2752725" y="773417"/>
                  </a:moveTo>
                  <a:lnTo>
                    <a:pt x="2743200" y="773417"/>
                  </a:lnTo>
                  <a:lnTo>
                    <a:pt x="2743200" y="782942"/>
                  </a:lnTo>
                  <a:lnTo>
                    <a:pt x="2752725" y="782942"/>
                  </a:lnTo>
                  <a:lnTo>
                    <a:pt x="2752725" y="773417"/>
                  </a:lnTo>
                  <a:close/>
                </a:path>
                <a:path w="3324225" h="782955">
                  <a:moveTo>
                    <a:pt x="2809875" y="773417"/>
                  </a:moveTo>
                  <a:lnTo>
                    <a:pt x="2800350" y="773417"/>
                  </a:lnTo>
                  <a:lnTo>
                    <a:pt x="2800350" y="782942"/>
                  </a:lnTo>
                  <a:lnTo>
                    <a:pt x="2809875" y="782942"/>
                  </a:lnTo>
                  <a:lnTo>
                    <a:pt x="2809875" y="773417"/>
                  </a:lnTo>
                  <a:close/>
                </a:path>
                <a:path w="3324225" h="782955">
                  <a:moveTo>
                    <a:pt x="2867025" y="773417"/>
                  </a:moveTo>
                  <a:lnTo>
                    <a:pt x="2857500" y="773417"/>
                  </a:lnTo>
                  <a:lnTo>
                    <a:pt x="2857500" y="782942"/>
                  </a:lnTo>
                  <a:lnTo>
                    <a:pt x="2867025" y="782942"/>
                  </a:lnTo>
                  <a:lnTo>
                    <a:pt x="2867025" y="773417"/>
                  </a:lnTo>
                  <a:close/>
                </a:path>
                <a:path w="3324225" h="782955">
                  <a:moveTo>
                    <a:pt x="2924175" y="773417"/>
                  </a:moveTo>
                  <a:lnTo>
                    <a:pt x="2914650" y="773417"/>
                  </a:lnTo>
                  <a:lnTo>
                    <a:pt x="2914650" y="782942"/>
                  </a:lnTo>
                  <a:lnTo>
                    <a:pt x="2924175" y="782942"/>
                  </a:lnTo>
                  <a:lnTo>
                    <a:pt x="2924175" y="773417"/>
                  </a:lnTo>
                  <a:close/>
                </a:path>
                <a:path w="3324225" h="782955">
                  <a:moveTo>
                    <a:pt x="2981325" y="773417"/>
                  </a:moveTo>
                  <a:lnTo>
                    <a:pt x="2971800" y="773417"/>
                  </a:lnTo>
                  <a:lnTo>
                    <a:pt x="2971800" y="782942"/>
                  </a:lnTo>
                  <a:lnTo>
                    <a:pt x="2981325" y="782942"/>
                  </a:lnTo>
                  <a:lnTo>
                    <a:pt x="2981325" y="773417"/>
                  </a:lnTo>
                  <a:close/>
                </a:path>
                <a:path w="3324225" h="782955">
                  <a:moveTo>
                    <a:pt x="3038475" y="773417"/>
                  </a:moveTo>
                  <a:lnTo>
                    <a:pt x="3028950" y="773417"/>
                  </a:lnTo>
                  <a:lnTo>
                    <a:pt x="3028950" y="782942"/>
                  </a:lnTo>
                  <a:lnTo>
                    <a:pt x="3038475" y="782942"/>
                  </a:lnTo>
                  <a:lnTo>
                    <a:pt x="3038475" y="773417"/>
                  </a:lnTo>
                  <a:close/>
                </a:path>
                <a:path w="3324225" h="782955">
                  <a:moveTo>
                    <a:pt x="3095625" y="773417"/>
                  </a:moveTo>
                  <a:lnTo>
                    <a:pt x="3086100" y="773417"/>
                  </a:lnTo>
                  <a:lnTo>
                    <a:pt x="3086100" y="782942"/>
                  </a:lnTo>
                  <a:lnTo>
                    <a:pt x="3095625" y="782942"/>
                  </a:lnTo>
                  <a:lnTo>
                    <a:pt x="3095625" y="773417"/>
                  </a:lnTo>
                  <a:close/>
                </a:path>
                <a:path w="3324225" h="782955">
                  <a:moveTo>
                    <a:pt x="3152775" y="773417"/>
                  </a:moveTo>
                  <a:lnTo>
                    <a:pt x="3143250" y="773417"/>
                  </a:lnTo>
                  <a:lnTo>
                    <a:pt x="3143250" y="782942"/>
                  </a:lnTo>
                  <a:lnTo>
                    <a:pt x="3152775" y="782942"/>
                  </a:lnTo>
                  <a:lnTo>
                    <a:pt x="3152775" y="773417"/>
                  </a:lnTo>
                  <a:close/>
                </a:path>
                <a:path w="3324225" h="782955">
                  <a:moveTo>
                    <a:pt x="3209925" y="773417"/>
                  </a:moveTo>
                  <a:lnTo>
                    <a:pt x="3200400" y="773417"/>
                  </a:lnTo>
                  <a:lnTo>
                    <a:pt x="3200400" y="782942"/>
                  </a:lnTo>
                  <a:lnTo>
                    <a:pt x="3209925" y="782942"/>
                  </a:lnTo>
                  <a:lnTo>
                    <a:pt x="3209925" y="773417"/>
                  </a:lnTo>
                  <a:close/>
                </a:path>
                <a:path w="3324225" h="782955">
                  <a:moveTo>
                    <a:pt x="3267075" y="773417"/>
                  </a:moveTo>
                  <a:lnTo>
                    <a:pt x="3257550" y="773417"/>
                  </a:lnTo>
                  <a:lnTo>
                    <a:pt x="3257550" y="782942"/>
                  </a:lnTo>
                  <a:lnTo>
                    <a:pt x="3267075" y="782942"/>
                  </a:lnTo>
                  <a:lnTo>
                    <a:pt x="3267075" y="773417"/>
                  </a:lnTo>
                  <a:close/>
                </a:path>
                <a:path w="3324225" h="782955">
                  <a:moveTo>
                    <a:pt x="3324225" y="773417"/>
                  </a:moveTo>
                  <a:lnTo>
                    <a:pt x="3314700" y="773417"/>
                  </a:lnTo>
                  <a:lnTo>
                    <a:pt x="3314700" y="782942"/>
                  </a:lnTo>
                  <a:lnTo>
                    <a:pt x="3324225" y="782942"/>
                  </a:lnTo>
                  <a:lnTo>
                    <a:pt x="3324225" y="77341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36545" y="1910727"/>
              <a:ext cx="1209675" cy="9525"/>
            </a:xfrm>
            <a:custGeom>
              <a:avLst/>
              <a:gdLst/>
              <a:ahLst/>
              <a:cxnLst/>
              <a:rect l="l" t="t" r="r" b="b"/>
              <a:pathLst>
                <a:path w="12096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2096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2096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2096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2096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2096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2096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2096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2096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2096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2096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2096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2096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2096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2096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2096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2096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2096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2096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2096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2096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2096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73997" y="2598519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73997" y="1825089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266692" y="3631565"/>
            <a:ext cx="25590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5">
                <a:solidFill>
                  <a:srgbClr val="252423"/>
                </a:solidFill>
                <a:latin typeface="Trebuchet MS"/>
                <a:cs typeface="Trebuchet MS"/>
              </a:rPr>
              <a:t>Day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68625" y="2144712"/>
            <a:ext cx="177800" cy="6921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rebuchet MS"/>
                <a:cs typeface="Trebuchet MS"/>
              </a:rPr>
              <a:t>Count</a:t>
            </a:r>
            <a:r>
              <a:rPr dirty="0" sz="1200" spc="-7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9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200" spc="-6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252423"/>
                </a:solidFill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765429" y="1514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9526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9526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9526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9526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9526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9526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9526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9526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9526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9526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9526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9526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9526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9526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952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952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952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952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952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952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9526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9526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9526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9526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952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724610" y="3482975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696377" y="1514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9526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9526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952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622660" y="3482975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2627312" y="1514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952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952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952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9526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9526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9526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9526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952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2553600" y="3482975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3558260" y="1514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9526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9526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9526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9526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9526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952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952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952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952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952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952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9526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9526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9526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9526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952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3484541" y="3482975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228600" y="1856574"/>
            <a:ext cx="5105400" cy="4887595"/>
            <a:chOff x="228600" y="1856574"/>
            <a:chExt cx="5105400" cy="4887595"/>
          </a:xfrm>
        </p:grpSpPr>
        <p:sp>
          <p:nvSpPr>
            <p:cNvPr id="25" name="object 25" descr=""/>
            <p:cNvSpPr/>
            <p:nvPr/>
          </p:nvSpPr>
          <p:spPr>
            <a:xfrm>
              <a:off x="821283" y="1856587"/>
              <a:ext cx="2867660" cy="1601470"/>
            </a:xfrm>
            <a:custGeom>
              <a:avLst/>
              <a:gdLst/>
              <a:ahLst/>
              <a:cxnLst/>
              <a:rect l="l" t="t" r="r" b="b"/>
              <a:pathLst>
                <a:path w="2867660" h="1601470">
                  <a:moveTo>
                    <a:pt x="74485" y="750227"/>
                  </a:moveTo>
                  <a:lnTo>
                    <a:pt x="0" y="750227"/>
                  </a:lnTo>
                  <a:lnTo>
                    <a:pt x="0" y="1601000"/>
                  </a:lnTo>
                  <a:lnTo>
                    <a:pt x="74485" y="1601000"/>
                  </a:lnTo>
                  <a:lnTo>
                    <a:pt x="74485" y="750227"/>
                  </a:lnTo>
                  <a:close/>
                </a:path>
                <a:path w="2867660" h="1601470">
                  <a:moveTo>
                    <a:pt x="167576" y="913409"/>
                  </a:moveTo>
                  <a:lnTo>
                    <a:pt x="93103" y="913409"/>
                  </a:lnTo>
                  <a:lnTo>
                    <a:pt x="93103" y="1601000"/>
                  </a:lnTo>
                  <a:lnTo>
                    <a:pt x="167576" y="1601000"/>
                  </a:lnTo>
                  <a:lnTo>
                    <a:pt x="167576" y="913409"/>
                  </a:lnTo>
                  <a:close/>
                </a:path>
                <a:path w="2867660" h="1601470">
                  <a:moveTo>
                    <a:pt x="260667" y="958278"/>
                  </a:moveTo>
                  <a:lnTo>
                    <a:pt x="186194" y="958278"/>
                  </a:lnTo>
                  <a:lnTo>
                    <a:pt x="186194" y="1601000"/>
                  </a:lnTo>
                  <a:lnTo>
                    <a:pt x="260667" y="1601000"/>
                  </a:lnTo>
                  <a:lnTo>
                    <a:pt x="260667" y="958278"/>
                  </a:lnTo>
                  <a:close/>
                </a:path>
                <a:path w="2867660" h="1601470">
                  <a:moveTo>
                    <a:pt x="353758" y="928116"/>
                  </a:moveTo>
                  <a:lnTo>
                    <a:pt x="279285" y="928116"/>
                  </a:lnTo>
                  <a:lnTo>
                    <a:pt x="279285" y="1601000"/>
                  </a:lnTo>
                  <a:lnTo>
                    <a:pt x="353758" y="1601000"/>
                  </a:lnTo>
                  <a:lnTo>
                    <a:pt x="353758" y="928116"/>
                  </a:lnTo>
                  <a:close/>
                </a:path>
                <a:path w="2867660" h="1601470">
                  <a:moveTo>
                    <a:pt x="446862" y="927341"/>
                  </a:moveTo>
                  <a:lnTo>
                    <a:pt x="372376" y="927341"/>
                  </a:lnTo>
                  <a:lnTo>
                    <a:pt x="372376" y="1601000"/>
                  </a:lnTo>
                  <a:lnTo>
                    <a:pt x="446862" y="1601000"/>
                  </a:lnTo>
                  <a:lnTo>
                    <a:pt x="446862" y="927341"/>
                  </a:lnTo>
                  <a:close/>
                </a:path>
                <a:path w="2867660" h="1601470">
                  <a:moveTo>
                    <a:pt x="539953" y="454774"/>
                  </a:moveTo>
                  <a:lnTo>
                    <a:pt x="465480" y="454774"/>
                  </a:lnTo>
                  <a:lnTo>
                    <a:pt x="465480" y="1601000"/>
                  </a:lnTo>
                  <a:lnTo>
                    <a:pt x="539953" y="1601000"/>
                  </a:lnTo>
                  <a:lnTo>
                    <a:pt x="539953" y="454774"/>
                  </a:lnTo>
                  <a:close/>
                </a:path>
                <a:path w="2867660" h="1601470">
                  <a:moveTo>
                    <a:pt x="633044" y="490347"/>
                  </a:moveTo>
                  <a:lnTo>
                    <a:pt x="558571" y="490347"/>
                  </a:lnTo>
                  <a:lnTo>
                    <a:pt x="558571" y="1601000"/>
                  </a:lnTo>
                  <a:lnTo>
                    <a:pt x="633044" y="1601000"/>
                  </a:lnTo>
                  <a:lnTo>
                    <a:pt x="633044" y="490347"/>
                  </a:lnTo>
                  <a:close/>
                </a:path>
                <a:path w="2867660" h="1601470">
                  <a:moveTo>
                    <a:pt x="726135" y="461733"/>
                  </a:moveTo>
                  <a:lnTo>
                    <a:pt x="651662" y="461733"/>
                  </a:lnTo>
                  <a:lnTo>
                    <a:pt x="651662" y="1601000"/>
                  </a:lnTo>
                  <a:lnTo>
                    <a:pt x="726135" y="1601000"/>
                  </a:lnTo>
                  <a:lnTo>
                    <a:pt x="726135" y="461733"/>
                  </a:lnTo>
                  <a:close/>
                </a:path>
                <a:path w="2867660" h="1601470">
                  <a:moveTo>
                    <a:pt x="819238" y="414553"/>
                  </a:moveTo>
                  <a:lnTo>
                    <a:pt x="744753" y="414553"/>
                  </a:lnTo>
                  <a:lnTo>
                    <a:pt x="744753" y="1601000"/>
                  </a:lnTo>
                  <a:lnTo>
                    <a:pt x="819238" y="1601000"/>
                  </a:lnTo>
                  <a:lnTo>
                    <a:pt x="819238" y="414553"/>
                  </a:lnTo>
                  <a:close/>
                </a:path>
                <a:path w="2867660" h="1601470">
                  <a:moveTo>
                    <a:pt x="912329" y="0"/>
                  </a:moveTo>
                  <a:lnTo>
                    <a:pt x="837857" y="0"/>
                  </a:lnTo>
                  <a:lnTo>
                    <a:pt x="837857" y="1601000"/>
                  </a:lnTo>
                  <a:lnTo>
                    <a:pt x="912329" y="1601000"/>
                  </a:lnTo>
                  <a:lnTo>
                    <a:pt x="912329" y="0"/>
                  </a:lnTo>
                  <a:close/>
                </a:path>
                <a:path w="2867660" h="1601470">
                  <a:moveTo>
                    <a:pt x="1005420" y="255993"/>
                  </a:moveTo>
                  <a:lnTo>
                    <a:pt x="930948" y="255993"/>
                  </a:lnTo>
                  <a:lnTo>
                    <a:pt x="930948" y="1601000"/>
                  </a:lnTo>
                  <a:lnTo>
                    <a:pt x="1005420" y="1601000"/>
                  </a:lnTo>
                  <a:lnTo>
                    <a:pt x="1005420" y="255993"/>
                  </a:lnTo>
                  <a:close/>
                </a:path>
                <a:path w="2867660" h="1601470">
                  <a:moveTo>
                    <a:pt x="1098511" y="578523"/>
                  </a:moveTo>
                  <a:lnTo>
                    <a:pt x="1024039" y="578523"/>
                  </a:lnTo>
                  <a:lnTo>
                    <a:pt x="1024039" y="1601000"/>
                  </a:lnTo>
                  <a:lnTo>
                    <a:pt x="1098511" y="1601000"/>
                  </a:lnTo>
                  <a:lnTo>
                    <a:pt x="1098511" y="578523"/>
                  </a:lnTo>
                  <a:close/>
                </a:path>
                <a:path w="2867660" h="1601470">
                  <a:moveTo>
                    <a:pt x="1191615" y="483387"/>
                  </a:moveTo>
                  <a:lnTo>
                    <a:pt x="1117130" y="483387"/>
                  </a:lnTo>
                  <a:lnTo>
                    <a:pt x="1117130" y="1601000"/>
                  </a:lnTo>
                  <a:lnTo>
                    <a:pt x="1191615" y="1601000"/>
                  </a:lnTo>
                  <a:lnTo>
                    <a:pt x="1191615" y="483387"/>
                  </a:lnTo>
                  <a:close/>
                </a:path>
                <a:path w="2867660" h="1601470">
                  <a:moveTo>
                    <a:pt x="1284706" y="517423"/>
                  </a:moveTo>
                  <a:lnTo>
                    <a:pt x="1210233" y="517423"/>
                  </a:lnTo>
                  <a:lnTo>
                    <a:pt x="1210233" y="1601000"/>
                  </a:lnTo>
                  <a:lnTo>
                    <a:pt x="1284706" y="1601000"/>
                  </a:lnTo>
                  <a:lnTo>
                    <a:pt x="1284706" y="517423"/>
                  </a:lnTo>
                  <a:close/>
                </a:path>
                <a:path w="2867660" h="1601470">
                  <a:moveTo>
                    <a:pt x="1377797" y="342620"/>
                  </a:moveTo>
                  <a:lnTo>
                    <a:pt x="1303324" y="342620"/>
                  </a:lnTo>
                  <a:lnTo>
                    <a:pt x="1303324" y="1600987"/>
                  </a:lnTo>
                  <a:lnTo>
                    <a:pt x="1377797" y="1600987"/>
                  </a:lnTo>
                  <a:lnTo>
                    <a:pt x="1377797" y="342620"/>
                  </a:lnTo>
                  <a:close/>
                </a:path>
                <a:path w="2867660" h="1601470">
                  <a:moveTo>
                    <a:pt x="1470888" y="471017"/>
                  </a:moveTo>
                  <a:lnTo>
                    <a:pt x="1396415" y="471017"/>
                  </a:lnTo>
                  <a:lnTo>
                    <a:pt x="1396415" y="1601000"/>
                  </a:lnTo>
                  <a:lnTo>
                    <a:pt x="1470888" y="1601000"/>
                  </a:lnTo>
                  <a:lnTo>
                    <a:pt x="1470888" y="471017"/>
                  </a:lnTo>
                  <a:close/>
                </a:path>
                <a:path w="2867660" h="1601470">
                  <a:moveTo>
                    <a:pt x="1563979" y="392125"/>
                  </a:moveTo>
                  <a:lnTo>
                    <a:pt x="1489506" y="392125"/>
                  </a:lnTo>
                  <a:lnTo>
                    <a:pt x="1489506" y="1601000"/>
                  </a:lnTo>
                  <a:lnTo>
                    <a:pt x="1563979" y="1601000"/>
                  </a:lnTo>
                  <a:lnTo>
                    <a:pt x="1563979" y="392125"/>
                  </a:lnTo>
                  <a:close/>
                </a:path>
                <a:path w="2867660" h="1601470">
                  <a:moveTo>
                    <a:pt x="1657083" y="443941"/>
                  </a:moveTo>
                  <a:lnTo>
                    <a:pt x="1582610" y="443941"/>
                  </a:lnTo>
                  <a:lnTo>
                    <a:pt x="1582610" y="1601000"/>
                  </a:lnTo>
                  <a:lnTo>
                    <a:pt x="1657083" y="1601000"/>
                  </a:lnTo>
                  <a:lnTo>
                    <a:pt x="1657083" y="443941"/>
                  </a:lnTo>
                  <a:close/>
                </a:path>
                <a:path w="2867660" h="1601470">
                  <a:moveTo>
                    <a:pt x="1750174" y="549135"/>
                  </a:moveTo>
                  <a:lnTo>
                    <a:pt x="1675701" y="549135"/>
                  </a:lnTo>
                  <a:lnTo>
                    <a:pt x="1675701" y="1601000"/>
                  </a:lnTo>
                  <a:lnTo>
                    <a:pt x="1750174" y="1601000"/>
                  </a:lnTo>
                  <a:lnTo>
                    <a:pt x="1750174" y="549135"/>
                  </a:lnTo>
                  <a:close/>
                </a:path>
                <a:path w="2867660" h="1601470">
                  <a:moveTo>
                    <a:pt x="1843265" y="378206"/>
                  </a:moveTo>
                  <a:lnTo>
                    <a:pt x="1768792" y="378206"/>
                  </a:lnTo>
                  <a:lnTo>
                    <a:pt x="1768792" y="1601000"/>
                  </a:lnTo>
                  <a:lnTo>
                    <a:pt x="1843265" y="1601000"/>
                  </a:lnTo>
                  <a:lnTo>
                    <a:pt x="1843265" y="378206"/>
                  </a:lnTo>
                  <a:close/>
                </a:path>
                <a:path w="2867660" h="1601470">
                  <a:moveTo>
                    <a:pt x="1936356" y="474878"/>
                  </a:moveTo>
                  <a:lnTo>
                    <a:pt x="1861883" y="474878"/>
                  </a:lnTo>
                  <a:lnTo>
                    <a:pt x="1861883" y="1601000"/>
                  </a:lnTo>
                  <a:lnTo>
                    <a:pt x="1936356" y="1601000"/>
                  </a:lnTo>
                  <a:lnTo>
                    <a:pt x="1936356" y="474878"/>
                  </a:lnTo>
                  <a:close/>
                </a:path>
                <a:path w="2867660" h="1601470">
                  <a:moveTo>
                    <a:pt x="2029460" y="479526"/>
                  </a:moveTo>
                  <a:lnTo>
                    <a:pt x="1954974" y="479526"/>
                  </a:lnTo>
                  <a:lnTo>
                    <a:pt x="1954974" y="1601000"/>
                  </a:lnTo>
                  <a:lnTo>
                    <a:pt x="2029460" y="1601000"/>
                  </a:lnTo>
                  <a:lnTo>
                    <a:pt x="2029460" y="479526"/>
                  </a:lnTo>
                  <a:close/>
                </a:path>
                <a:path w="2867660" h="1601470">
                  <a:moveTo>
                    <a:pt x="2122551" y="399859"/>
                  </a:moveTo>
                  <a:lnTo>
                    <a:pt x="2048078" y="399859"/>
                  </a:lnTo>
                  <a:lnTo>
                    <a:pt x="2048078" y="1601000"/>
                  </a:lnTo>
                  <a:lnTo>
                    <a:pt x="2122551" y="1601000"/>
                  </a:lnTo>
                  <a:lnTo>
                    <a:pt x="2122551" y="399859"/>
                  </a:lnTo>
                  <a:close/>
                </a:path>
                <a:path w="2867660" h="1601470">
                  <a:moveTo>
                    <a:pt x="2215642" y="329476"/>
                  </a:moveTo>
                  <a:lnTo>
                    <a:pt x="2141169" y="329476"/>
                  </a:lnTo>
                  <a:lnTo>
                    <a:pt x="2141169" y="1601000"/>
                  </a:lnTo>
                  <a:lnTo>
                    <a:pt x="2215642" y="1601000"/>
                  </a:lnTo>
                  <a:lnTo>
                    <a:pt x="2215642" y="329476"/>
                  </a:lnTo>
                  <a:close/>
                </a:path>
                <a:path w="2867660" h="1601470">
                  <a:moveTo>
                    <a:pt x="2308733" y="448589"/>
                  </a:moveTo>
                  <a:lnTo>
                    <a:pt x="2234260" y="448589"/>
                  </a:lnTo>
                  <a:lnTo>
                    <a:pt x="2234260" y="1601000"/>
                  </a:lnTo>
                  <a:lnTo>
                    <a:pt x="2308733" y="1601000"/>
                  </a:lnTo>
                  <a:lnTo>
                    <a:pt x="2308733" y="448589"/>
                  </a:lnTo>
                  <a:close/>
                </a:path>
                <a:path w="2867660" h="1601470">
                  <a:moveTo>
                    <a:pt x="2401836" y="718515"/>
                  </a:moveTo>
                  <a:lnTo>
                    <a:pt x="2327351" y="718515"/>
                  </a:lnTo>
                  <a:lnTo>
                    <a:pt x="2327351" y="1601000"/>
                  </a:lnTo>
                  <a:lnTo>
                    <a:pt x="2401836" y="1601000"/>
                  </a:lnTo>
                  <a:lnTo>
                    <a:pt x="2401836" y="718515"/>
                  </a:lnTo>
                  <a:close/>
                </a:path>
                <a:path w="2867660" h="1601470">
                  <a:moveTo>
                    <a:pt x="2494927" y="998486"/>
                  </a:moveTo>
                  <a:lnTo>
                    <a:pt x="2420455" y="998486"/>
                  </a:lnTo>
                  <a:lnTo>
                    <a:pt x="2420455" y="1601000"/>
                  </a:lnTo>
                  <a:lnTo>
                    <a:pt x="2494927" y="1601000"/>
                  </a:lnTo>
                  <a:lnTo>
                    <a:pt x="2494927" y="998486"/>
                  </a:lnTo>
                  <a:close/>
                </a:path>
                <a:path w="2867660" h="1601470">
                  <a:moveTo>
                    <a:pt x="2588018" y="998486"/>
                  </a:moveTo>
                  <a:lnTo>
                    <a:pt x="2513546" y="998486"/>
                  </a:lnTo>
                  <a:lnTo>
                    <a:pt x="2513546" y="1601000"/>
                  </a:lnTo>
                  <a:lnTo>
                    <a:pt x="2588018" y="1601000"/>
                  </a:lnTo>
                  <a:lnTo>
                    <a:pt x="2588018" y="998486"/>
                  </a:lnTo>
                  <a:close/>
                </a:path>
                <a:path w="2867660" h="1601470">
                  <a:moveTo>
                    <a:pt x="2681109" y="931202"/>
                  </a:moveTo>
                  <a:lnTo>
                    <a:pt x="2606637" y="931202"/>
                  </a:lnTo>
                  <a:lnTo>
                    <a:pt x="2606637" y="1601000"/>
                  </a:lnTo>
                  <a:lnTo>
                    <a:pt x="2681109" y="1601000"/>
                  </a:lnTo>
                  <a:lnTo>
                    <a:pt x="2681109" y="931202"/>
                  </a:lnTo>
                  <a:close/>
                </a:path>
                <a:path w="2867660" h="1601470">
                  <a:moveTo>
                    <a:pt x="2774213" y="945896"/>
                  </a:moveTo>
                  <a:lnTo>
                    <a:pt x="2699728" y="945896"/>
                  </a:lnTo>
                  <a:lnTo>
                    <a:pt x="2699728" y="1601000"/>
                  </a:lnTo>
                  <a:lnTo>
                    <a:pt x="2774213" y="1601000"/>
                  </a:lnTo>
                  <a:lnTo>
                    <a:pt x="2774213" y="945896"/>
                  </a:lnTo>
                  <a:close/>
                </a:path>
                <a:path w="2867660" h="1601470">
                  <a:moveTo>
                    <a:pt x="2867304" y="1539887"/>
                  </a:moveTo>
                  <a:lnTo>
                    <a:pt x="2792831" y="1539887"/>
                  </a:lnTo>
                  <a:lnTo>
                    <a:pt x="2792831" y="1601000"/>
                  </a:lnTo>
                  <a:lnTo>
                    <a:pt x="2867304" y="1601000"/>
                  </a:lnTo>
                  <a:lnTo>
                    <a:pt x="2867304" y="153988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28600" y="3876675"/>
              <a:ext cx="5105400" cy="2867025"/>
            </a:xfrm>
            <a:custGeom>
              <a:avLst/>
              <a:gdLst/>
              <a:ahLst/>
              <a:cxnLst/>
              <a:rect l="l" t="t" r="r" b="b"/>
              <a:pathLst>
                <a:path w="5105400" h="2867025">
                  <a:moveTo>
                    <a:pt x="5105400" y="2867025"/>
                  </a:moveTo>
                  <a:lnTo>
                    <a:pt x="0" y="2867025"/>
                  </a:lnTo>
                  <a:lnTo>
                    <a:pt x="0" y="0"/>
                  </a:lnTo>
                  <a:lnTo>
                    <a:pt x="5105400" y="0"/>
                  </a:lnTo>
                  <a:lnTo>
                    <a:pt x="5105400" y="2867025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2055" y="3912348"/>
              <a:ext cx="1455486" cy="145301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88670" y="596266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789170" y="5962662"/>
              <a:ext cx="466725" cy="9525"/>
            </a:xfrm>
            <a:custGeom>
              <a:avLst/>
              <a:gdLst/>
              <a:ahLst/>
              <a:cxnLst/>
              <a:rect l="l" t="t" r="r" b="b"/>
              <a:pathLst>
                <a:path w="4667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667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667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667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667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667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667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667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667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40672" y="587702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788670" y="4191000"/>
            <a:ext cx="4467225" cy="1338580"/>
            <a:chOff x="788670" y="4191000"/>
            <a:chExt cx="4467225" cy="1338580"/>
          </a:xfrm>
        </p:grpSpPr>
        <p:sp>
          <p:nvSpPr>
            <p:cNvPr id="32" name="object 32" descr=""/>
            <p:cNvSpPr/>
            <p:nvPr/>
          </p:nvSpPr>
          <p:spPr>
            <a:xfrm>
              <a:off x="788670" y="5076837"/>
              <a:ext cx="4467225" cy="452755"/>
            </a:xfrm>
            <a:custGeom>
              <a:avLst/>
              <a:gdLst/>
              <a:ahLst/>
              <a:cxnLst/>
              <a:rect l="l" t="t" r="r" b="b"/>
              <a:pathLst>
                <a:path w="4467225" h="452754">
                  <a:moveTo>
                    <a:pt x="9525" y="442912"/>
                  </a:moveTo>
                  <a:lnTo>
                    <a:pt x="0" y="442912"/>
                  </a:lnTo>
                  <a:lnTo>
                    <a:pt x="0" y="452437"/>
                  </a:lnTo>
                  <a:lnTo>
                    <a:pt x="9525" y="452437"/>
                  </a:lnTo>
                  <a:lnTo>
                    <a:pt x="9525" y="442912"/>
                  </a:lnTo>
                  <a:close/>
                </a:path>
                <a:path w="4467225" h="45275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467225" h="452754">
                  <a:moveTo>
                    <a:pt x="66675" y="442912"/>
                  </a:moveTo>
                  <a:lnTo>
                    <a:pt x="57150" y="442912"/>
                  </a:lnTo>
                  <a:lnTo>
                    <a:pt x="57150" y="452437"/>
                  </a:lnTo>
                  <a:lnTo>
                    <a:pt x="66675" y="452437"/>
                  </a:lnTo>
                  <a:lnTo>
                    <a:pt x="66675" y="442912"/>
                  </a:lnTo>
                  <a:close/>
                </a:path>
                <a:path w="4467225" h="45275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467225" h="452754">
                  <a:moveTo>
                    <a:pt x="123825" y="442912"/>
                  </a:moveTo>
                  <a:lnTo>
                    <a:pt x="114300" y="442912"/>
                  </a:lnTo>
                  <a:lnTo>
                    <a:pt x="114300" y="452437"/>
                  </a:lnTo>
                  <a:lnTo>
                    <a:pt x="123825" y="452437"/>
                  </a:lnTo>
                  <a:lnTo>
                    <a:pt x="123825" y="442912"/>
                  </a:lnTo>
                  <a:close/>
                </a:path>
                <a:path w="4467225" h="452754">
                  <a:moveTo>
                    <a:pt x="180975" y="442912"/>
                  </a:moveTo>
                  <a:lnTo>
                    <a:pt x="171450" y="442912"/>
                  </a:lnTo>
                  <a:lnTo>
                    <a:pt x="171450" y="452437"/>
                  </a:lnTo>
                  <a:lnTo>
                    <a:pt x="180975" y="452437"/>
                  </a:lnTo>
                  <a:lnTo>
                    <a:pt x="180975" y="442912"/>
                  </a:lnTo>
                  <a:close/>
                </a:path>
                <a:path w="4467225" h="452754">
                  <a:moveTo>
                    <a:pt x="238125" y="442912"/>
                  </a:moveTo>
                  <a:lnTo>
                    <a:pt x="228600" y="442912"/>
                  </a:lnTo>
                  <a:lnTo>
                    <a:pt x="228600" y="452437"/>
                  </a:lnTo>
                  <a:lnTo>
                    <a:pt x="238125" y="452437"/>
                  </a:lnTo>
                  <a:lnTo>
                    <a:pt x="238125" y="442912"/>
                  </a:lnTo>
                  <a:close/>
                </a:path>
                <a:path w="4467225" h="452754">
                  <a:moveTo>
                    <a:pt x="295275" y="442912"/>
                  </a:moveTo>
                  <a:lnTo>
                    <a:pt x="285750" y="442912"/>
                  </a:lnTo>
                  <a:lnTo>
                    <a:pt x="285750" y="452437"/>
                  </a:lnTo>
                  <a:lnTo>
                    <a:pt x="295275" y="452437"/>
                  </a:lnTo>
                  <a:lnTo>
                    <a:pt x="295275" y="442912"/>
                  </a:lnTo>
                  <a:close/>
                </a:path>
                <a:path w="4467225" h="452754">
                  <a:moveTo>
                    <a:pt x="352425" y="442912"/>
                  </a:moveTo>
                  <a:lnTo>
                    <a:pt x="342900" y="442912"/>
                  </a:lnTo>
                  <a:lnTo>
                    <a:pt x="342900" y="452437"/>
                  </a:lnTo>
                  <a:lnTo>
                    <a:pt x="352425" y="452437"/>
                  </a:lnTo>
                  <a:lnTo>
                    <a:pt x="352425" y="442912"/>
                  </a:lnTo>
                  <a:close/>
                </a:path>
                <a:path w="4467225" h="452754">
                  <a:moveTo>
                    <a:pt x="409575" y="442912"/>
                  </a:moveTo>
                  <a:lnTo>
                    <a:pt x="400050" y="442912"/>
                  </a:lnTo>
                  <a:lnTo>
                    <a:pt x="400050" y="452437"/>
                  </a:lnTo>
                  <a:lnTo>
                    <a:pt x="409575" y="452437"/>
                  </a:lnTo>
                  <a:lnTo>
                    <a:pt x="409575" y="442912"/>
                  </a:lnTo>
                  <a:close/>
                </a:path>
                <a:path w="4467225" h="452754">
                  <a:moveTo>
                    <a:pt x="466725" y="442912"/>
                  </a:moveTo>
                  <a:lnTo>
                    <a:pt x="457200" y="442912"/>
                  </a:lnTo>
                  <a:lnTo>
                    <a:pt x="457200" y="452437"/>
                  </a:lnTo>
                  <a:lnTo>
                    <a:pt x="466725" y="452437"/>
                  </a:lnTo>
                  <a:lnTo>
                    <a:pt x="466725" y="442912"/>
                  </a:lnTo>
                  <a:close/>
                </a:path>
                <a:path w="4467225" h="452754">
                  <a:moveTo>
                    <a:pt x="523875" y="442912"/>
                  </a:moveTo>
                  <a:lnTo>
                    <a:pt x="514350" y="442912"/>
                  </a:lnTo>
                  <a:lnTo>
                    <a:pt x="514350" y="452437"/>
                  </a:lnTo>
                  <a:lnTo>
                    <a:pt x="523875" y="452437"/>
                  </a:lnTo>
                  <a:lnTo>
                    <a:pt x="523875" y="442912"/>
                  </a:lnTo>
                  <a:close/>
                </a:path>
                <a:path w="4467225" h="452754">
                  <a:moveTo>
                    <a:pt x="581025" y="442912"/>
                  </a:moveTo>
                  <a:lnTo>
                    <a:pt x="571500" y="442912"/>
                  </a:lnTo>
                  <a:lnTo>
                    <a:pt x="571500" y="452437"/>
                  </a:lnTo>
                  <a:lnTo>
                    <a:pt x="581025" y="452437"/>
                  </a:lnTo>
                  <a:lnTo>
                    <a:pt x="581025" y="442912"/>
                  </a:lnTo>
                  <a:close/>
                </a:path>
                <a:path w="4467225" h="452754">
                  <a:moveTo>
                    <a:pt x="638175" y="442912"/>
                  </a:moveTo>
                  <a:lnTo>
                    <a:pt x="628650" y="442912"/>
                  </a:lnTo>
                  <a:lnTo>
                    <a:pt x="628650" y="452437"/>
                  </a:lnTo>
                  <a:lnTo>
                    <a:pt x="638175" y="452437"/>
                  </a:lnTo>
                  <a:lnTo>
                    <a:pt x="638175" y="442912"/>
                  </a:lnTo>
                  <a:close/>
                </a:path>
                <a:path w="4467225" h="452754">
                  <a:moveTo>
                    <a:pt x="695325" y="442912"/>
                  </a:moveTo>
                  <a:lnTo>
                    <a:pt x="685800" y="442912"/>
                  </a:lnTo>
                  <a:lnTo>
                    <a:pt x="685800" y="452437"/>
                  </a:lnTo>
                  <a:lnTo>
                    <a:pt x="695325" y="452437"/>
                  </a:lnTo>
                  <a:lnTo>
                    <a:pt x="695325" y="442912"/>
                  </a:lnTo>
                  <a:close/>
                </a:path>
                <a:path w="4467225" h="452754">
                  <a:moveTo>
                    <a:pt x="752475" y="442912"/>
                  </a:moveTo>
                  <a:lnTo>
                    <a:pt x="742950" y="442912"/>
                  </a:lnTo>
                  <a:lnTo>
                    <a:pt x="742950" y="452437"/>
                  </a:lnTo>
                  <a:lnTo>
                    <a:pt x="752475" y="452437"/>
                  </a:lnTo>
                  <a:lnTo>
                    <a:pt x="752475" y="442912"/>
                  </a:lnTo>
                  <a:close/>
                </a:path>
                <a:path w="4467225" h="452754">
                  <a:moveTo>
                    <a:pt x="809625" y="442912"/>
                  </a:moveTo>
                  <a:lnTo>
                    <a:pt x="800100" y="442912"/>
                  </a:lnTo>
                  <a:lnTo>
                    <a:pt x="800100" y="452437"/>
                  </a:lnTo>
                  <a:lnTo>
                    <a:pt x="809625" y="452437"/>
                  </a:lnTo>
                  <a:lnTo>
                    <a:pt x="809625" y="442912"/>
                  </a:lnTo>
                  <a:close/>
                </a:path>
                <a:path w="4467225" h="452754">
                  <a:moveTo>
                    <a:pt x="866775" y="442912"/>
                  </a:moveTo>
                  <a:lnTo>
                    <a:pt x="857250" y="442912"/>
                  </a:lnTo>
                  <a:lnTo>
                    <a:pt x="857250" y="452437"/>
                  </a:lnTo>
                  <a:lnTo>
                    <a:pt x="866775" y="452437"/>
                  </a:lnTo>
                  <a:lnTo>
                    <a:pt x="866775" y="442912"/>
                  </a:lnTo>
                  <a:close/>
                </a:path>
                <a:path w="4467225" h="452754">
                  <a:moveTo>
                    <a:pt x="923925" y="442912"/>
                  </a:moveTo>
                  <a:lnTo>
                    <a:pt x="914400" y="442912"/>
                  </a:lnTo>
                  <a:lnTo>
                    <a:pt x="914400" y="452437"/>
                  </a:lnTo>
                  <a:lnTo>
                    <a:pt x="923925" y="452437"/>
                  </a:lnTo>
                  <a:lnTo>
                    <a:pt x="923925" y="442912"/>
                  </a:lnTo>
                  <a:close/>
                </a:path>
                <a:path w="4467225" h="452754">
                  <a:moveTo>
                    <a:pt x="981075" y="442912"/>
                  </a:moveTo>
                  <a:lnTo>
                    <a:pt x="971550" y="442912"/>
                  </a:lnTo>
                  <a:lnTo>
                    <a:pt x="971550" y="452437"/>
                  </a:lnTo>
                  <a:lnTo>
                    <a:pt x="981075" y="452437"/>
                  </a:lnTo>
                  <a:lnTo>
                    <a:pt x="981075" y="442912"/>
                  </a:lnTo>
                  <a:close/>
                </a:path>
                <a:path w="4467225" h="452754">
                  <a:moveTo>
                    <a:pt x="1038225" y="442912"/>
                  </a:moveTo>
                  <a:lnTo>
                    <a:pt x="1028700" y="442912"/>
                  </a:lnTo>
                  <a:lnTo>
                    <a:pt x="1028700" y="452437"/>
                  </a:lnTo>
                  <a:lnTo>
                    <a:pt x="1038225" y="452437"/>
                  </a:lnTo>
                  <a:lnTo>
                    <a:pt x="1038225" y="442912"/>
                  </a:lnTo>
                  <a:close/>
                </a:path>
                <a:path w="4467225" h="452754">
                  <a:moveTo>
                    <a:pt x="1095375" y="442912"/>
                  </a:moveTo>
                  <a:lnTo>
                    <a:pt x="1085850" y="442912"/>
                  </a:lnTo>
                  <a:lnTo>
                    <a:pt x="1085850" y="452437"/>
                  </a:lnTo>
                  <a:lnTo>
                    <a:pt x="1095375" y="452437"/>
                  </a:lnTo>
                  <a:lnTo>
                    <a:pt x="1095375" y="442912"/>
                  </a:lnTo>
                  <a:close/>
                </a:path>
                <a:path w="4467225" h="452754">
                  <a:moveTo>
                    <a:pt x="1152525" y="442912"/>
                  </a:moveTo>
                  <a:lnTo>
                    <a:pt x="1143000" y="442912"/>
                  </a:lnTo>
                  <a:lnTo>
                    <a:pt x="1143000" y="452437"/>
                  </a:lnTo>
                  <a:lnTo>
                    <a:pt x="1152525" y="452437"/>
                  </a:lnTo>
                  <a:lnTo>
                    <a:pt x="1152525" y="442912"/>
                  </a:lnTo>
                  <a:close/>
                </a:path>
                <a:path w="4467225" h="452754">
                  <a:moveTo>
                    <a:pt x="1209675" y="442912"/>
                  </a:moveTo>
                  <a:lnTo>
                    <a:pt x="1200150" y="442912"/>
                  </a:lnTo>
                  <a:lnTo>
                    <a:pt x="1200150" y="452437"/>
                  </a:lnTo>
                  <a:lnTo>
                    <a:pt x="1209675" y="452437"/>
                  </a:lnTo>
                  <a:lnTo>
                    <a:pt x="1209675" y="442912"/>
                  </a:lnTo>
                  <a:close/>
                </a:path>
                <a:path w="4467225" h="452754">
                  <a:moveTo>
                    <a:pt x="1266825" y="442912"/>
                  </a:moveTo>
                  <a:lnTo>
                    <a:pt x="1257300" y="442912"/>
                  </a:lnTo>
                  <a:lnTo>
                    <a:pt x="1257300" y="452437"/>
                  </a:lnTo>
                  <a:lnTo>
                    <a:pt x="1266825" y="452437"/>
                  </a:lnTo>
                  <a:lnTo>
                    <a:pt x="1266825" y="442912"/>
                  </a:lnTo>
                  <a:close/>
                </a:path>
                <a:path w="4467225" h="452754">
                  <a:moveTo>
                    <a:pt x="1323975" y="442912"/>
                  </a:moveTo>
                  <a:lnTo>
                    <a:pt x="1314450" y="442912"/>
                  </a:lnTo>
                  <a:lnTo>
                    <a:pt x="1314450" y="452437"/>
                  </a:lnTo>
                  <a:lnTo>
                    <a:pt x="1323975" y="452437"/>
                  </a:lnTo>
                  <a:lnTo>
                    <a:pt x="1323975" y="442912"/>
                  </a:lnTo>
                  <a:close/>
                </a:path>
                <a:path w="4467225" h="452754">
                  <a:moveTo>
                    <a:pt x="1381125" y="442912"/>
                  </a:moveTo>
                  <a:lnTo>
                    <a:pt x="1371600" y="442912"/>
                  </a:lnTo>
                  <a:lnTo>
                    <a:pt x="1371600" y="452437"/>
                  </a:lnTo>
                  <a:lnTo>
                    <a:pt x="1381125" y="452437"/>
                  </a:lnTo>
                  <a:lnTo>
                    <a:pt x="1381125" y="442912"/>
                  </a:lnTo>
                  <a:close/>
                </a:path>
                <a:path w="4467225" h="452754">
                  <a:moveTo>
                    <a:pt x="1438275" y="442912"/>
                  </a:moveTo>
                  <a:lnTo>
                    <a:pt x="1428750" y="442912"/>
                  </a:lnTo>
                  <a:lnTo>
                    <a:pt x="1428750" y="452437"/>
                  </a:lnTo>
                  <a:lnTo>
                    <a:pt x="1438275" y="452437"/>
                  </a:lnTo>
                  <a:lnTo>
                    <a:pt x="1438275" y="442912"/>
                  </a:lnTo>
                  <a:close/>
                </a:path>
                <a:path w="4467225" h="452754">
                  <a:moveTo>
                    <a:pt x="1495425" y="442912"/>
                  </a:moveTo>
                  <a:lnTo>
                    <a:pt x="1485900" y="442912"/>
                  </a:lnTo>
                  <a:lnTo>
                    <a:pt x="1485900" y="452437"/>
                  </a:lnTo>
                  <a:lnTo>
                    <a:pt x="1495425" y="452437"/>
                  </a:lnTo>
                  <a:lnTo>
                    <a:pt x="1495425" y="442912"/>
                  </a:lnTo>
                  <a:close/>
                </a:path>
                <a:path w="4467225" h="452754">
                  <a:moveTo>
                    <a:pt x="1552575" y="442912"/>
                  </a:moveTo>
                  <a:lnTo>
                    <a:pt x="1543050" y="442912"/>
                  </a:lnTo>
                  <a:lnTo>
                    <a:pt x="1543050" y="452437"/>
                  </a:lnTo>
                  <a:lnTo>
                    <a:pt x="1552575" y="452437"/>
                  </a:lnTo>
                  <a:lnTo>
                    <a:pt x="1552575" y="442912"/>
                  </a:lnTo>
                  <a:close/>
                </a:path>
                <a:path w="4467225" h="452754">
                  <a:moveTo>
                    <a:pt x="1609725" y="442912"/>
                  </a:moveTo>
                  <a:lnTo>
                    <a:pt x="1600200" y="442912"/>
                  </a:lnTo>
                  <a:lnTo>
                    <a:pt x="1600200" y="452437"/>
                  </a:lnTo>
                  <a:lnTo>
                    <a:pt x="1609725" y="452437"/>
                  </a:lnTo>
                  <a:lnTo>
                    <a:pt x="1609725" y="442912"/>
                  </a:lnTo>
                  <a:close/>
                </a:path>
                <a:path w="4467225" h="452754">
                  <a:moveTo>
                    <a:pt x="1666875" y="442912"/>
                  </a:moveTo>
                  <a:lnTo>
                    <a:pt x="1657350" y="442912"/>
                  </a:lnTo>
                  <a:lnTo>
                    <a:pt x="1657350" y="452437"/>
                  </a:lnTo>
                  <a:lnTo>
                    <a:pt x="1666875" y="452437"/>
                  </a:lnTo>
                  <a:lnTo>
                    <a:pt x="1666875" y="442912"/>
                  </a:lnTo>
                  <a:close/>
                </a:path>
                <a:path w="4467225" h="452754">
                  <a:moveTo>
                    <a:pt x="1724025" y="442912"/>
                  </a:moveTo>
                  <a:lnTo>
                    <a:pt x="1714500" y="442912"/>
                  </a:lnTo>
                  <a:lnTo>
                    <a:pt x="1714500" y="452437"/>
                  </a:lnTo>
                  <a:lnTo>
                    <a:pt x="1724025" y="452437"/>
                  </a:lnTo>
                  <a:lnTo>
                    <a:pt x="1724025" y="442912"/>
                  </a:lnTo>
                  <a:close/>
                </a:path>
                <a:path w="4467225" h="452754">
                  <a:moveTo>
                    <a:pt x="1781175" y="442912"/>
                  </a:moveTo>
                  <a:lnTo>
                    <a:pt x="1771650" y="442912"/>
                  </a:lnTo>
                  <a:lnTo>
                    <a:pt x="1771650" y="452437"/>
                  </a:lnTo>
                  <a:lnTo>
                    <a:pt x="1781175" y="452437"/>
                  </a:lnTo>
                  <a:lnTo>
                    <a:pt x="1781175" y="442912"/>
                  </a:lnTo>
                  <a:close/>
                </a:path>
                <a:path w="4467225" h="452754">
                  <a:moveTo>
                    <a:pt x="1838325" y="442912"/>
                  </a:moveTo>
                  <a:lnTo>
                    <a:pt x="1828800" y="442912"/>
                  </a:lnTo>
                  <a:lnTo>
                    <a:pt x="1828800" y="452437"/>
                  </a:lnTo>
                  <a:lnTo>
                    <a:pt x="1838325" y="452437"/>
                  </a:lnTo>
                  <a:lnTo>
                    <a:pt x="1838325" y="442912"/>
                  </a:lnTo>
                  <a:close/>
                </a:path>
                <a:path w="4467225" h="452754">
                  <a:moveTo>
                    <a:pt x="1895475" y="442912"/>
                  </a:moveTo>
                  <a:lnTo>
                    <a:pt x="1885950" y="442912"/>
                  </a:lnTo>
                  <a:lnTo>
                    <a:pt x="1885950" y="452437"/>
                  </a:lnTo>
                  <a:lnTo>
                    <a:pt x="1895475" y="452437"/>
                  </a:lnTo>
                  <a:lnTo>
                    <a:pt x="1895475" y="442912"/>
                  </a:lnTo>
                  <a:close/>
                </a:path>
                <a:path w="4467225" h="452754">
                  <a:moveTo>
                    <a:pt x="1952625" y="442912"/>
                  </a:moveTo>
                  <a:lnTo>
                    <a:pt x="1943100" y="442912"/>
                  </a:lnTo>
                  <a:lnTo>
                    <a:pt x="1943100" y="452437"/>
                  </a:lnTo>
                  <a:lnTo>
                    <a:pt x="1952625" y="452437"/>
                  </a:lnTo>
                  <a:lnTo>
                    <a:pt x="1952625" y="442912"/>
                  </a:lnTo>
                  <a:close/>
                </a:path>
                <a:path w="4467225" h="452754">
                  <a:moveTo>
                    <a:pt x="2009775" y="442912"/>
                  </a:moveTo>
                  <a:lnTo>
                    <a:pt x="2000250" y="442912"/>
                  </a:lnTo>
                  <a:lnTo>
                    <a:pt x="2000250" y="452437"/>
                  </a:lnTo>
                  <a:lnTo>
                    <a:pt x="2009775" y="452437"/>
                  </a:lnTo>
                  <a:lnTo>
                    <a:pt x="2009775" y="442912"/>
                  </a:lnTo>
                  <a:close/>
                </a:path>
                <a:path w="4467225" h="452754">
                  <a:moveTo>
                    <a:pt x="2066925" y="442912"/>
                  </a:moveTo>
                  <a:lnTo>
                    <a:pt x="2057400" y="442912"/>
                  </a:lnTo>
                  <a:lnTo>
                    <a:pt x="2057400" y="452437"/>
                  </a:lnTo>
                  <a:lnTo>
                    <a:pt x="2066925" y="452437"/>
                  </a:lnTo>
                  <a:lnTo>
                    <a:pt x="2066925" y="442912"/>
                  </a:lnTo>
                  <a:close/>
                </a:path>
                <a:path w="4467225" h="452754">
                  <a:moveTo>
                    <a:pt x="2124075" y="442912"/>
                  </a:moveTo>
                  <a:lnTo>
                    <a:pt x="2114550" y="442912"/>
                  </a:lnTo>
                  <a:lnTo>
                    <a:pt x="2114550" y="452437"/>
                  </a:lnTo>
                  <a:lnTo>
                    <a:pt x="2124075" y="452437"/>
                  </a:lnTo>
                  <a:lnTo>
                    <a:pt x="2124075" y="442912"/>
                  </a:lnTo>
                  <a:close/>
                </a:path>
                <a:path w="4467225" h="452754">
                  <a:moveTo>
                    <a:pt x="2181225" y="442912"/>
                  </a:moveTo>
                  <a:lnTo>
                    <a:pt x="2171700" y="442912"/>
                  </a:lnTo>
                  <a:lnTo>
                    <a:pt x="2171700" y="452437"/>
                  </a:lnTo>
                  <a:lnTo>
                    <a:pt x="2181225" y="452437"/>
                  </a:lnTo>
                  <a:lnTo>
                    <a:pt x="2181225" y="442912"/>
                  </a:lnTo>
                  <a:close/>
                </a:path>
                <a:path w="4467225" h="452754">
                  <a:moveTo>
                    <a:pt x="2238375" y="442912"/>
                  </a:moveTo>
                  <a:lnTo>
                    <a:pt x="2228850" y="442912"/>
                  </a:lnTo>
                  <a:lnTo>
                    <a:pt x="2228850" y="452437"/>
                  </a:lnTo>
                  <a:lnTo>
                    <a:pt x="2238375" y="452437"/>
                  </a:lnTo>
                  <a:lnTo>
                    <a:pt x="2238375" y="442912"/>
                  </a:lnTo>
                  <a:close/>
                </a:path>
                <a:path w="4467225" h="452754">
                  <a:moveTo>
                    <a:pt x="2295525" y="442912"/>
                  </a:moveTo>
                  <a:lnTo>
                    <a:pt x="2286000" y="442912"/>
                  </a:lnTo>
                  <a:lnTo>
                    <a:pt x="2286000" y="452437"/>
                  </a:lnTo>
                  <a:lnTo>
                    <a:pt x="2295525" y="452437"/>
                  </a:lnTo>
                  <a:lnTo>
                    <a:pt x="2295525" y="442912"/>
                  </a:lnTo>
                  <a:close/>
                </a:path>
                <a:path w="4467225" h="452754">
                  <a:moveTo>
                    <a:pt x="2352675" y="442912"/>
                  </a:moveTo>
                  <a:lnTo>
                    <a:pt x="2343150" y="442912"/>
                  </a:lnTo>
                  <a:lnTo>
                    <a:pt x="2343150" y="452437"/>
                  </a:lnTo>
                  <a:lnTo>
                    <a:pt x="2352675" y="452437"/>
                  </a:lnTo>
                  <a:lnTo>
                    <a:pt x="2352675" y="442912"/>
                  </a:lnTo>
                  <a:close/>
                </a:path>
                <a:path w="4467225" h="452754">
                  <a:moveTo>
                    <a:pt x="2409825" y="442912"/>
                  </a:moveTo>
                  <a:lnTo>
                    <a:pt x="2400300" y="442912"/>
                  </a:lnTo>
                  <a:lnTo>
                    <a:pt x="2400300" y="452437"/>
                  </a:lnTo>
                  <a:lnTo>
                    <a:pt x="2409825" y="452437"/>
                  </a:lnTo>
                  <a:lnTo>
                    <a:pt x="2409825" y="442912"/>
                  </a:lnTo>
                  <a:close/>
                </a:path>
                <a:path w="4467225" h="452754">
                  <a:moveTo>
                    <a:pt x="2466975" y="442912"/>
                  </a:moveTo>
                  <a:lnTo>
                    <a:pt x="2457450" y="442912"/>
                  </a:lnTo>
                  <a:lnTo>
                    <a:pt x="2457450" y="452437"/>
                  </a:lnTo>
                  <a:lnTo>
                    <a:pt x="2466975" y="452437"/>
                  </a:lnTo>
                  <a:lnTo>
                    <a:pt x="2466975" y="442912"/>
                  </a:lnTo>
                  <a:close/>
                </a:path>
                <a:path w="4467225" h="452754">
                  <a:moveTo>
                    <a:pt x="2524125" y="442912"/>
                  </a:moveTo>
                  <a:lnTo>
                    <a:pt x="2514600" y="442912"/>
                  </a:lnTo>
                  <a:lnTo>
                    <a:pt x="2514600" y="452437"/>
                  </a:lnTo>
                  <a:lnTo>
                    <a:pt x="2524125" y="452437"/>
                  </a:lnTo>
                  <a:lnTo>
                    <a:pt x="2524125" y="442912"/>
                  </a:lnTo>
                  <a:close/>
                </a:path>
                <a:path w="4467225" h="452754">
                  <a:moveTo>
                    <a:pt x="2581275" y="442912"/>
                  </a:moveTo>
                  <a:lnTo>
                    <a:pt x="2571750" y="442912"/>
                  </a:lnTo>
                  <a:lnTo>
                    <a:pt x="2571750" y="452437"/>
                  </a:lnTo>
                  <a:lnTo>
                    <a:pt x="2581275" y="452437"/>
                  </a:lnTo>
                  <a:lnTo>
                    <a:pt x="2581275" y="442912"/>
                  </a:lnTo>
                  <a:close/>
                </a:path>
                <a:path w="4467225" h="452754">
                  <a:moveTo>
                    <a:pt x="2638425" y="442912"/>
                  </a:moveTo>
                  <a:lnTo>
                    <a:pt x="2628900" y="442912"/>
                  </a:lnTo>
                  <a:lnTo>
                    <a:pt x="2628900" y="452437"/>
                  </a:lnTo>
                  <a:lnTo>
                    <a:pt x="2638425" y="452437"/>
                  </a:lnTo>
                  <a:lnTo>
                    <a:pt x="2638425" y="442912"/>
                  </a:lnTo>
                  <a:close/>
                </a:path>
                <a:path w="4467225" h="452754">
                  <a:moveTo>
                    <a:pt x="2695575" y="442912"/>
                  </a:moveTo>
                  <a:lnTo>
                    <a:pt x="2686050" y="442912"/>
                  </a:lnTo>
                  <a:lnTo>
                    <a:pt x="2686050" y="452437"/>
                  </a:lnTo>
                  <a:lnTo>
                    <a:pt x="2695575" y="452437"/>
                  </a:lnTo>
                  <a:lnTo>
                    <a:pt x="2695575" y="442912"/>
                  </a:lnTo>
                  <a:close/>
                </a:path>
                <a:path w="4467225" h="452754">
                  <a:moveTo>
                    <a:pt x="2752725" y="442912"/>
                  </a:moveTo>
                  <a:lnTo>
                    <a:pt x="2743200" y="442912"/>
                  </a:lnTo>
                  <a:lnTo>
                    <a:pt x="2743200" y="452437"/>
                  </a:lnTo>
                  <a:lnTo>
                    <a:pt x="2752725" y="452437"/>
                  </a:lnTo>
                  <a:lnTo>
                    <a:pt x="2752725" y="442912"/>
                  </a:lnTo>
                  <a:close/>
                </a:path>
                <a:path w="4467225" h="452754">
                  <a:moveTo>
                    <a:pt x="2809875" y="442912"/>
                  </a:moveTo>
                  <a:lnTo>
                    <a:pt x="2800350" y="442912"/>
                  </a:lnTo>
                  <a:lnTo>
                    <a:pt x="2800350" y="452437"/>
                  </a:lnTo>
                  <a:lnTo>
                    <a:pt x="2809875" y="452437"/>
                  </a:lnTo>
                  <a:lnTo>
                    <a:pt x="2809875" y="442912"/>
                  </a:lnTo>
                  <a:close/>
                </a:path>
                <a:path w="4467225" h="452754">
                  <a:moveTo>
                    <a:pt x="2867025" y="442912"/>
                  </a:moveTo>
                  <a:lnTo>
                    <a:pt x="2857500" y="442912"/>
                  </a:lnTo>
                  <a:lnTo>
                    <a:pt x="2857500" y="452437"/>
                  </a:lnTo>
                  <a:lnTo>
                    <a:pt x="2867025" y="452437"/>
                  </a:lnTo>
                  <a:lnTo>
                    <a:pt x="2867025" y="442912"/>
                  </a:lnTo>
                  <a:close/>
                </a:path>
                <a:path w="4467225" h="452754">
                  <a:moveTo>
                    <a:pt x="2924175" y="442912"/>
                  </a:moveTo>
                  <a:lnTo>
                    <a:pt x="2914650" y="442912"/>
                  </a:lnTo>
                  <a:lnTo>
                    <a:pt x="2914650" y="452437"/>
                  </a:lnTo>
                  <a:lnTo>
                    <a:pt x="2924175" y="452437"/>
                  </a:lnTo>
                  <a:lnTo>
                    <a:pt x="2924175" y="442912"/>
                  </a:lnTo>
                  <a:close/>
                </a:path>
                <a:path w="4467225" h="452754">
                  <a:moveTo>
                    <a:pt x="2981325" y="442912"/>
                  </a:moveTo>
                  <a:lnTo>
                    <a:pt x="2971800" y="442912"/>
                  </a:lnTo>
                  <a:lnTo>
                    <a:pt x="2971800" y="452437"/>
                  </a:lnTo>
                  <a:lnTo>
                    <a:pt x="2981325" y="452437"/>
                  </a:lnTo>
                  <a:lnTo>
                    <a:pt x="2981325" y="442912"/>
                  </a:lnTo>
                  <a:close/>
                </a:path>
                <a:path w="4467225" h="452754">
                  <a:moveTo>
                    <a:pt x="3324225" y="442912"/>
                  </a:moveTo>
                  <a:lnTo>
                    <a:pt x="3314700" y="442912"/>
                  </a:lnTo>
                  <a:lnTo>
                    <a:pt x="3314700" y="452437"/>
                  </a:lnTo>
                  <a:lnTo>
                    <a:pt x="3324225" y="452437"/>
                  </a:lnTo>
                  <a:lnTo>
                    <a:pt x="3324225" y="442912"/>
                  </a:lnTo>
                  <a:close/>
                </a:path>
                <a:path w="4467225" h="452754">
                  <a:moveTo>
                    <a:pt x="3667125" y="442912"/>
                  </a:moveTo>
                  <a:lnTo>
                    <a:pt x="3657600" y="442912"/>
                  </a:lnTo>
                  <a:lnTo>
                    <a:pt x="3657600" y="452437"/>
                  </a:lnTo>
                  <a:lnTo>
                    <a:pt x="3667125" y="452437"/>
                  </a:lnTo>
                  <a:lnTo>
                    <a:pt x="3667125" y="442912"/>
                  </a:lnTo>
                  <a:close/>
                </a:path>
                <a:path w="4467225" h="452754">
                  <a:moveTo>
                    <a:pt x="3724275" y="442912"/>
                  </a:moveTo>
                  <a:lnTo>
                    <a:pt x="3714750" y="442912"/>
                  </a:lnTo>
                  <a:lnTo>
                    <a:pt x="3714750" y="452437"/>
                  </a:lnTo>
                  <a:lnTo>
                    <a:pt x="3724275" y="452437"/>
                  </a:lnTo>
                  <a:lnTo>
                    <a:pt x="3724275" y="442912"/>
                  </a:lnTo>
                  <a:close/>
                </a:path>
                <a:path w="4467225" h="452754">
                  <a:moveTo>
                    <a:pt x="3781425" y="442912"/>
                  </a:moveTo>
                  <a:lnTo>
                    <a:pt x="3771900" y="442912"/>
                  </a:lnTo>
                  <a:lnTo>
                    <a:pt x="3771900" y="452437"/>
                  </a:lnTo>
                  <a:lnTo>
                    <a:pt x="3781425" y="452437"/>
                  </a:lnTo>
                  <a:lnTo>
                    <a:pt x="3781425" y="442912"/>
                  </a:lnTo>
                  <a:close/>
                </a:path>
                <a:path w="4467225" h="452754">
                  <a:moveTo>
                    <a:pt x="3838575" y="442912"/>
                  </a:moveTo>
                  <a:lnTo>
                    <a:pt x="3829050" y="442912"/>
                  </a:lnTo>
                  <a:lnTo>
                    <a:pt x="3829050" y="452437"/>
                  </a:lnTo>
                  <a:lnTo>
                    <a:pt x="3838575" y="452437"/>
                  </a:lnTo>
                  <a:lnTo>
                    <a:pt x="3838575" y="442912"/>
                  </a:lnTo>
                  <a:close/>
                </a:path>
                <a:path w="4467225" h="452754">
                  <a:moveTo>
                    <a:pt x="3895725" y="442912"/>
                  </a:moveTo>
                  <a:lnTo>
                    <a:pt x="3886200" y="442912"/>
                  </a:lnTo>
                  <a:lnTo>
                    <a:pt x="3886200" y="452437"/>
                  </a:lnTo>
                  <a:lnTo>
                    <a:pt x="3895725" y="452437"/>
                  </a:lnTo>
                  <a:lnTo>
                    <a:pt x="3895725" y="442912"/>
                  </a:lnTo>
                  <a:close/>
                </a:path>
                <a:path w="4467225" h="452754">
                  <a:moveTo>
                    <a:pt x="3952875" y="442912"/>
                  </a:moveTo>
                  <a:lnTo>
                    <a:pt x="3943350" y="442912"/>
                  </a:lnTo>
                  <a:lnTo>
                    <a:pt x="3943350" y="452437"/>
                  </a:lnTo>
                  <a:lnTo>
                    <a:pt x="3952875" y="452437"/>
                  </a:lnTo>
                  <a:lnTo>
                    <a:pt x="3952875" y="442912"/>
                  </a:lnTo>
                  <a:close/>
                </a:path>
                <a:path w="4467225" h="452754">
                  <a:moveTo>
                    <a:pt x="4010025" y="442912"/>
                  </a:moveTo>
                  <a:lnTo>
                    <a:pt x="4000500" y="442912"/>
                  </a:lnTo>
                  <a:lnTo>
                    <a:pt x="4000500" y="452437"/>
                  </a:lnTo>
                  <a:lnTo>
                    <a:pt x="4010025" y="452437"/>
                  </a:lnTo>
                  <a:lnTo>
                    <a:pt x="4010025" y="442912"/>
                  </a:lnTo>
                  <a:close/>
                </a:path>
                <a:path w="4467225" h="452754">
                  <a:moveTo>
                    <a:pt x="4067175" y="442912"/>
                  </a:moveTo>
                  <a:lnTo>
                    <a:pt x="4057650" y="442912"/>
                  </a:lnTo>
                  <a:lnTo>
                    <a:pt x="4057650" y="452437"/>
                  </a:lnTo>
                  <a:lnTo>
                    <a:pt x="4067175" y="452437"/>
                  </a:lnTo>
                  <a:lnTo>
                    <a:pt x="4067175" y="442912"/>
                  </a:lnTo>
                  <a:close/>
                </a:path>
                <a:path w="4467225" h="452754">
                  <a:moveTo>
                    <a:pt x="4124325" y="442912"/>
                  </a:moveTo>
                  <a:lnTo>
                    <a:pt x="4114800" y="442912"/>
                  </a:lnTo>
                  <a:lnTo>
                    <a:pt x="4114800" y="452437"/>
                  </a:lnTo>
                  <a:lnTo>
                    <a:pt x="4124325" y="452437"/>
                  </a:lnTo>
                  <a:lnTo>
                    <a:pt x="4124325" y="442912"/>
                  </a:lnTo>
                  <a:close/>
                </a:path>
                <a:path w="4467225" h="452754">
                  <a:moveTo>
                    <a:pt x="4181475" y="442912"/>
                  </a:moveTo>
                  <a:lnTo>
                    <a:pt x="4171950" y="442912"/>
                  </a:lnTo>
                  <a:lnTo>
                    <a:pt x="4171950" y="452437"/>
                  </a:lnTo>
                  <a:lnTo>
                    <a:pt x="4181475" y="452437"/>
                  </a:lnTo>
                  <a:lnTo>
                    <a:pt x="4181475" y="442912"/>
                  </a:lnTo>
                  <a:close/>
                </a:path>
                <a:path w="4467225" h="452754">
                  <a:moveTo>
                    <a:pt x="4238625" y="442912"/>
                  </a:moveTo>
                  <a:lnTo>
                    <a:pt x="4229100" y="442912"/>
                  </a:lnTo>
                  <a:lnTo>
                    <a:pt x="4229100" y="452437"/>
                  </a:lnTo>
                  <a:lnTo>
                    <a:pt x="4238625" y="452437"/>
                  </a:lnTo>
                  <a:lnTo>
                    <a:pt x="4238625" y="442912"/>
                  </a:lnTo>
                  <a:close/>
                </a:path>
                <a:path w="4467225" h="452754">
                  <a:moveTo>
                    <a:pt x="4295775" y="442912"/>
                  </a:moveTo>
                  <a:lnTo>
                    <a:pt x="4286250" y="442912"/>
                  </a:lnTo>
                  <a:lnTo>
                    <a:pt x="4286250" y="452437"/>
                  </a:lnTo>
                  <a:lnTo>
                    <a:pt x="4295775" y="452437"/>
                  </a:lnTo>
                  <a:lnTo>
                    <a:pt x="4295775" y="442912"/>
                  </a:lnTo>
                  <a:close/>
                </a:path>
                <a:path w="4467225" h="452754">
                  <a:moveTo>
                    <a:pt x="4352925" y="442912"/>
                  </a:moveTo>
                  <a:lnTo>
                    <a:pt x="4343400" y="442912"/>
                  </a:lnTo>
                  <a:lnTo>
                    <a:pt x="4343400" y="452437"/>
                  </a:lnTo>
                  <a:lnTo>
                    <a:pt x="4352925" y="452437"/>
                  </a:lnTo>
                  <a:lnTo>
                    <a:pt x="4352925" y="442912"/>
                  </a:lnTo>
                  <a:close/>
                </a:path>
                <a:path w="4467225" h="452754">
                  <a:moveTo>
                    <a:pt x="4410075" y="442912"/>
                  </a:moveTo>
                  <a:lnTo>
                    <a:pt x="4400550" y="442912"/>
                  </a:lnTo>
                  <a:lnTo>
                    <a:pt x="4400550" y="452437"/>
                  </a:lnTo>
                  <a:lnTo>
                    <a:pt x="4410075" y="452437"/>
                  </a:lnTo>
                  <a:lnTo>
                    <a:pt x="4410075" y="442912"/>
                  </a:lnTo>
                  <a:close/>
                </a:path>
                <a:path w="4467225" h="452754">
                  <a:moveTo>
                    <a:pt x="4467225" y="442912"/>
                  </a:moveTo>
                  <a:lnTo>
                    <a:pt x="4457700" y="442912"/>
                  </a:lnTo>
                  <a:lnTo>
                    <a:pt x="4457700" y="452437"/>
                  </a:lnTo>
                  <a:lnTo>
                    <a:pt x="4467225" y="452437"/>
                  </a:lnTo>
                  <a:lnTo>
                    <a:pt x="4467225" y="44291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88670" y="4633924"/>
              <a:ext cx="4467225" cy="452755"/>
            </a:xfrm>
            <a:custGeom>
              <a:avLst/>
              <a:gdLst/>
              <a:ahLst/>
              <a:cxnLst/>
              <a:rect l="l" t="t" r="r" b="b"/>
              <a:pathLst>
                <a:path w="4467225" h="45275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467225" h="452754">
                  <a:moveTo>
                    <a:pt x="66675" y="442912"/>
                  </a:moveTo>
                  <a:lnTo>
                    <a:pt x="57150" y="442912"/>
                  </a:lnTo>
                  <a:lnTo>
                    <a:pt x="57150" y="452437"/>
                  </a:lnTo>
                  <a:lnTo>
                    <a:pt x="66675" y="452437"/>
                  </a:lnTo>
                  <a:lnTo>
                    <a:pt x="66675" y="442912"/>
                  </a:lnTo>
                  <a:close/>
                </a:path>
                <a:path w="4467225" h="45275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467225" h="452754">
                  <a:moveTo>
                    <a:pt x="123825" y="442912"/>
                  </a:moveTo>
                  <a:lnTo>
                    <a:pt x="114300" y="442912"/>
                  </a:lnTo>
                  <a:lnTo>
                    <a:pt x="114300" y="452437"/>
                  </a:lnTo>
                  <a:lnTo>
                    <a:pt x="123825" y="452437"/>
                  </a:lnTo>
                  <a:lnTo>
                    <a:pt x="123825" y="442912"/>
                  </a:lnTo>
                  <a:close/>
                </a:path>
                <a:path w="4467225" h="45275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467225" h="452754">
                  <a:moveTo>
                    <a:pt x="180975" y="442912"/>
                  </a:moveTo>
                  <a:lnTo>
                    <a:pt x="171450" y="442912"/>
                  </a:lnTo>
                  <a:lnTo>
                    <a:pt x="171450" y="452437"/>
                  </a:lnTo>
                  <a:lnTo>
                    <a:pt x="180975" y="452437"/>
                  </a:lnTo>
                  <a:lnTo>
                    <a:pt x="180975" y="442912"/>
                  </a:lnTo>
                  <a:close/>
                </a:path>
                <a:path w="4467225" h="452754">
                  <a:moveTo>
                    <a:pt x="238125" y="442912"/>
                  </a:moveTo>
                  <a:lnTo>
                    <a:pt x="228600" y="442912"/>
                  </a:lnTo>
                  <a:lnTo>
                    <a:pt x="228600" y="452437"/>
                  </a:lnTo>
                  <a:lnTo>
                    <a:pt x="238125" y="452437"/>
                  </a:lnTo>
                  <a:lnTo>
                    <a:pt x="238125" y="442912"/>
                  </a:lnTo>
                  <a:close/>
                </a:path>
                <a:path w="4467225" h="452754">
                  <a:moveTo>
                    <a:pt x="295275" y="442912"/>
                  </a:moveTo>
                  <a:lnTo>
                    <a:pt x="285750" y="442912"/>
                  </a:lnTo>
                  <a:lnTo>
                    <a:pt x="285750" y="452437"/>
                  </a:lnTo>
                  <a:lnTo>
                    <a:pt x="295275" y="452437"/>
                  </a:lnTo>
                  <a:lnTo>
                    <a:pt x="295275" y="442912"/>
                  </a:lnTo>
                  <a:close/>
                </a:path>
                <a:path w="4467225" h="452754">
                  <a:moveTo>
                    <a:pt x="352425" y="442912"/>
                  </a:moveTo>
                  <a:lnTo>
                    <a:pt x="342900" y="442912"/>
                  </a:lnTo>
                  <a:lnTo>
                    <a:pt x="342900" y="452437"/>
                  </a:lnTo>
                  <a:lnTo>
                    <a:pt x="352425" y="452437"/>
                  </a:lnTo>
                  <a:lnTo>
                    <a:pt x="352425" y="442912"/>
                  </a:lnTo>
                  <a:close/>
                </a:path>
                <a:path w="4467225" h="452754">
                  <a:moveTo>
                    <a:pt x="409575" y="442912"/>
                  </a:moveTo>
                  <a:lnTo>
                    <a:pt x="400050" y="442912"/>
                  </a:lnTo>
                  <a:lnTo>
                    <a:pt x="400050" y="452437"/>
                  </a:lnTo>
                  <a:lnTo>
                    <a:pt x="409575" y="452437"/>
                  </a:lnTo>
                  <a:lnTo>
                    <a:pt x="409575" y="442912"/>
                  </a:lnTo>
                  <a:close/>
                </a:path>
                <a:path w="4467225" h="452754">
                  <a:moveTo>
                    <a:pt x="466725" y="442912"/>
                  </a:moveTo>
                  <a:lnTo>
                    <a:pt x="457200" y="442912"/>
                  </a:lnTo>
                  <a:lnTo>
                    <a:pt x="457200" y="452437"/>
                  </a:lnTo>
                  <a:lnTo>
                    <a:pt x="466725" y="452437"/>
                  </a:lnTo>
                  <a:lnTo>
                    <a:pt x="466725" y="442912"/>
                  </a:lnTo>
                  <a:close/>
                </a:path>
                <a:path w="4467225" h="452754">
                  <a:moveTo>
                    <a:pt x="523875" y="442912"/>
                  </a:moveTo>
                  <a:lnTo>
                    <a:pt x="514350" y="442912"/>
                  </a:lnTo>
                  <a:lnTo>
                    <a:pt x="514350" y="452437"/>
                  </a:lnTo>
                  <a:lnTo>
                    <a:pt x="523875" y="452437"/>
                  </a:lnTo>
                  <a:lnTo>
                    <a:pt x="523875" y="442912"/>
                  </a:lnTo>
                  <a:close/>
                </a:path>
                <a:path w="4467225" h="452754">
                  <a:moveTo>
                    <a:pt x="581025" y="442912"/>
                  </a:moveTo>
                  <a:lnTo>
                    <a:pt x="571500" y="442912"/>
                  </a:lnTo>
                  <a:lnTo>
                    <a:pt x="571500" y="452437"/>
                  </a:lnTo>
                  <a:lnTo>
                    <a:pt x="581025" y="452437"/>
                  </a:lnTo>
                  <a:lnTo>
                    <a:pt x="581025" y="442912"/>
                  </a:lnTo>
                  <a:close/>
                </a:path>
                <a:path w="4467225" h="452754">
                  <a:moveTo>
                    <a:pt x="638175" y="442912"/>
                  </a:moveTo>
                  <a:lnTo>
                    <a:pt x="628650" y="442912"/>
                  </a:lnTo>
                  <a:lnTo>
                    <a:pt x="628650" y="452437"/>
                  </a:lnTo>
                  <a:lnTo>
                    <a:pt x="638175" y="452437"/>
                  </a:lnTo>
                  <a:lnTo>
                    <a:pt x="638175" y="442912"/>
                  </a:lnTo>
                  <a:close/>
                </a:path>
                <a:path w="4467225" h="452754">
                  <a:moveTo>
                    <a:pt x="695325" y="442912"/>
                  </a:moveTo>
                  <a:lnTo>
                    <a:pt x="685800" y="442912"/>
                  </a:lnTo>
                  <a:lnTo>
                    <a:pt x="685800" y="452437"/>
                  </a:lnTo>
                  <a:lnTo>
                    <a:pt x="695325" y="452437"/>
                  </a:lnTo>
                  <a:lnTo>
                    <a:pt x="695325" y="442912"/>
                  </a:lnTo>
                  <a:close/>
                </a:path>
                <a:path w="4467225" h="452754">
                  <a:moveTo>
                    <a:pt x="752475" y="442912"/>
                  </a:moveTo>
                  <a:lnTo>
                    <a:pt x="742950" y="442912"/>
                  </a:lnTo>
                  <a:lnTo>
                    <a:pt x="742950" y="452437"/>
                  </a:lnTo>
                  <a:lnTo>
                    <a:pt x="752475" y="452437"/>
                  </a:lnTo>
                  <a:lnTo>
                    <a:pt x="752475" y="442912"/>
                  </a:lnTo>
                  <a:close/>
                </a:path>
                <a:path w="4467225" h="452754">
                  <a:moveTo>
                    <a:pt x="809625" y="442912"/>
                  </a:moveTo>
                  <a:lnTo>
                    <a:pt x="800100" y="442912"/>
                  </a:lnTo>
                  <a:lnTo>
                    <a:pt x="800100" y="452437"/>
                  </a:lnTo>
                  <a:lnTo>
                    <a:pt x="809625" y="452437"/>
                  </a:lnTo>
                  <a:lnTo>
                    <a:pt x="809625" y="442912"/>
                  </a:lnTo>
                  <a:close/>
                </a:path>
                <a:path w="4467225" h="452754">
                  <a:moveTo>
                    <a:pt x="866775" y="442912"/>
                  </a:moveTo>
                  <a:lnTo>
                    <a:pt x="857250" y="442912"/>
                  </a:lnTo>
                  <a:lnTo>
                    <a:pt x="857250" y="452437"/>
                  </a:lnTo>
                  <a:lnTo>
                    <a:pt x="866775" y="452437"/>
                  </a:lnTo>
                  <a:lnTo>
                    <a:pt x="866775" y="442912"/>
                  </a:lnTo>
                  <a:close/>
                </a:path>
                <a:path w="4467225" h="452754">
                  <a:moveTo>
                    <a:pt x="923925" y="442912"/>
                  </a:moveTo>
                  <a:lnTo>
                    <a:pt x="914400" y="442912"/>
                  </a:lnTo>
                  <a:lnTo>
                    <a:pt x="914400" y="452437"/>
                  </a:lnTo>
                  <a:lnTo>
                    <a:pt x="923925" y="452437"/>
                  </a:lnTo>
                  <a:lnTo>
                    <a:pt x="923925" y="442912"/>
                  </a:lnTo>
                  <a:close/>
                </a:path>
                <a:path w="4467225" h="452754">
                  <a:moveTo>
                    <a:pt x="981075" y="442912"/>
                  </a:moveTo>
                  <a:lnTo>
                    <a:pt x="971550" y="442912"/>
                  </a:lnTo>
                  <a:lnTo>
                    <a:pt x="971550" y="452437"/>
                  </a:lnTo>
                  <a:lnTo>
                    <a:pt x="981075" y="452437"/>
                  </a:lnTo>
                  <a:lnTo>
                    <a:pt x="981075" y="442912"/>
                  </a:lnTo>
                  <a:close/>
                </a:path>
                <a:path w="4467225" h="452754">
                  <a:moveTo>
                    <a:pt x="1038225" y="442912"/>
                  </a:moveTo>
                  <a:lnTo>
                    <a:pt x="1028700" y="442912"/>
                  </a:lnTo>
                  <a:lnTo>
                    <a:pt x="1028700" y="452437"/>
                  </a:lnTo>
                  <a:lnTo>
                    <a:pt x="1038225" y="452437"/>
                  </a:lnTo>
                  <a:lnTo>
                    <a:pt x="1038225" y="442912"/>
                  </a:lnTo>
                  <a:close/>
                </a:path>
                <a:path w="4467225" h="452754">
                  <a:moveTo>
                    <a:pt x="1095375" y="442912"/>
                  </a:moveTo>
                  <a:lnTo>
                    <a:pt x="1085850" y="442912"/>
                  </a:lnTo>
                  <a:lnTo>
                    <a:pt x="1085850" y="452437"/>
                  </a:lnTo>
                  <a:lnTo>
                    <a:pt x="1095375" y="452437"/>
                  </a:lnTo>
                  <a:lnTo>
                    <a:pt x="1095375" y="442912"/>
                  </a:lnTo>
                  <a:close/>
                </a:path>
                <a:path w="4467225" h="452754">
                  <a:moveTo>
                    <a:pt x="1152525" y="442912"/>
                  </a:moveTo>
                  <a:lnTo>
                    <a:pt x="1143000" y="442912"/>
                  </a:lnTo>
                  <a:lnTo>
                    <a:pt x="1143000" y="452437"/>
                  </a:lnTo>
                  <a:lnTo>
                    <a:pt x="1152525" y="452437"/>
                  </a:lnTo>
                  <a:lnTo>
                    <a:pt x="1152525" y="442912"/>
                  </a:lnTo>
                  <a:close/>
                </a:path>
                <a:path w="4467225" h="452754">
                  <a:moveTo>
                    <a:pt x="1209675" y="442912"/>
                  </a:moveTo>
                  <a:lnTo>
                    <a:pt x="1200150" y="442912"/>
                  </a:lnTo>
                  <a:lnTo>
                    <a:pt x="1200150" y="452437"/>
                  </a:lnTo>
                  <a:lnTo>
                    <a:pt x="1209675" y="452437"/>
                  </a:lnTo>
                  <a:lnTo>
                    <a:pt x="1209675" y="442912"/>
                  </a:lnTo>
                  <a:close/>
                </a:path>
                <a:path w="4467225" h="452754">
                  <a:moveTo>
                    <a:pt x="1266825" y="442912"/>
                  </a:moveTo>
                  <a:lnTo>
                    <a:pt x="1257300" y="442912"/>
                  </a:lnTo>
                  <a:lnTo>
                    <a:pt x="1257300" y="452437"/>
                  </a:lnTo>
                  <a:lnTo>
                    <a:pt x="1266825" y="452437"/>
                  </a:lnTo>
                  <a:lnTo>
                    <a:pt x="1266825" y="442912"/>
                  </a:lnTo>
                  <a:close/>
                </a:path>
                <a:path w="4467225" h="452754">
                  <a:moveTo>
                    <a:pt x="1323975" y="442912"/>
                  </a:moveTo>
                  <a:lnTo>
                    <a:pt x="1314450" y="442912"/>
                  </a:lnTo>
                  <a:lnTo>
                    <a:pt x="1314450" y="452437"/>
                  </a:lnTo>
                  <a:lnTo>
                    <a:pt x="1323975" y="452437"/>
                  </a:lnTo>
                  <a:lnTo>
                    <a:pt x="1323975" y="442912"/>
                  </a:lnTo>
                  <a:close/>
                </a:path>
                <a:path w="4467225" h="452754">
                  <a:moveTo>
                    <a:pt x="1381125" y="442912"/>
                  </a:moveTo>
                  <a:lnTo>
                    <a:pt x="1371600" y="442912"/>
                  </a:lnTo>
                  <a:lnTo>
                    <a:pt x="1371600" y="452437"/>
                  </a:lnTo>
                  <a:lnTo>
                    <a:pt x="1381125" y="452437"/>
                  </a:lnTo>
                  <a:lnTo>
                    <a:pt x="1381125" y="442912"/>
                  </a:lnTo>
                  <a:close/>
                </a:path>
                <a:path w="4467225" h="452754">
                  <a:moveTo>
                    <a:pt x="1438275" y="442912"/>
                  </a:moveTo>
                  <a:lnTo>
                    <a:pt x="1428750" y="442912"/>
                  </a:lnTo>
                  <a:lnTo>
                    <a:pt x="1428750" y="452437"/>
                  </a:lnTo>
                  <a:lnTo>
                    <a:pt x="1438275" y="452437"/>
                  </a:lnTo>
                  <a:lnTo>
                    <a:pt x="1438275" y="442912"/>
                  </a:lnTo>
                  <a:close/>
                </a:path>
                <a:path w="4467225" h="452754">
                  <a:moveTo>
                    <a:pt x="1495425" y="442912"/>
                  </a:moveTo>
                  <a:lnTo>
                    <a:pt x="1485900" y="442912"/>
                  </a:lnTo>
                  <a:lnTo>
                    <a:pt x="1485900" y="452437"/>
                  </a:lnTo>
                  <a:lnTo>
                    <a:pt x="1495425" y="452437"/>
                  </a:lnTo>
                  <a:lnTo>
                    <a:pt x="1495425" y="442912"/>
                  </a:lnTo>
                  <a:close/>
                </a:path>
                <a:path w="4467225" h="452754">
                  <a:moveTo>
                    <a:pt x="1552575" y="442912"/>
                  </a:moveTo>
                  <a:lnTo>
                    <a:pt x="1543050" y="442912"/>
                  </a:lnTo>
                  <a:lnTo>
                    <a:pt x="1543050" y="452437"/>
                  </a:lnTo>
                  <a:lnTo>
                    <a:pt x="1552575" y="452437"/>
                  </a:lnTo>
                  <a:lnTo>
                    <a:pt x="1552575" y="442912"/>
                  </a:lnTo>
                  <a:close/>
                </a:path>
                <a:path w="4467225" h="452754">
                  <a:moveTo>
                    <a:pt x="1609725" y="442912"/>
                  </a:moveTo>
                  <a:lnTo>
                    <a:pt x="1600200" y="442912"/>
                  </a:lnTo>
                  <a:lnTo>
                    <a:pt x="1600200" y="452437"/>
                  </a:lnTo>
                  <a:lnTo>
                    <a:pt x="1609725" y="452437"/>
                  </a:lnTo>
                  <a:lnTo>
                    <a:pt x="1609725" y="442912"/>
                  </a:lnTo>
                  <a:close/>
                </a:path>
                <a:path w="4467225" h="452754">
                  <a:moveTo>
                    <a:pt x="1666875" y="442912"/>
                  </a:moveTo>
                  <a:lnTo>
                    <a:pt x="1657350" y="442912"/>
                  </a:lnTo>
                  <a:lnTo>
                    <a:pt x="1657350" y="452437"/>
                  </a:lnTo>
                  <a:lnTo>
                    <a:pt x="1666875" y="452437"/>
                  </a:lnTo>
                  <a:lnTo>
                    <a:pt x="1666875" y="442912"/>
                  </a:lnTo>
                  <a:close/>
                </a:path>
                <a:path w="4467225" h="452754">
                  <a:moveTo>
                    <a:pt x="1724025" y="442912"/>
                  </a:moveTo>
                  <a:lnTo>
                    <a:pt x="1714500" y="442912"/>
                  </a:lnTo>
                  <a:lnTo>
                    <a:pt x="1714500" y="452437"/>
                  </a:lnTo>
                  <a:lnTo>
                    <a:pt x="1724025" y="452437"/>
                  </a:lnTo>
                  <a:lnTo>
                    <a:pt x="1724025" y="442912"/>
                  </a:lnTo>
                  <a:close/>
                </a:path>
                <a:path w="4467225" h="452754">
                  <a:moveTo>
                    <a:pt x="1781175" y="442912"/>
                  </a:moveTo>
                  <a:lnTo>
                    <a:pt x="1771650" y="442912"/>
                  </a:lnTo>
                  <a:lnTo>
                    <a:pt x="1771650" y="452437"/>
                  </a:lnTo>
                  <a:lnTo>
                    <a:pt x="1781175" y="452437"/>
                  </a:lnTo>
                  <a:lnTo>
                    <a:pt x="1781175" y="442912"/>
                  </a:lnTo>
                  <a:close/>
                </a:path>
                <a:path w="4467225" h="452754">
                  <a:moveTo>
                    <a:pt x="1838325" y="442912"/>
                  </a:moveTo>
                  <a:lnTo>
                    <a:pt x="1828800" y="442912"/>
                  </a:lnTo>
                  <a:lnTo>
                    <a:pt x="1828800" y="452437"/>
                  </a:lnTo>
                  <a:lnTo>
                    <a:pt x="1838325" y="452437"/>
                  </a:lnTo>
                  <a:lnTo>
                    <a:pt x="1838325" y="442912"/>
                  </a:lnTo>
                  <a:close/>
                </a:path>
                <a:path w="4467225" h="452754">
                  <a:moveTo>
                    <a:pt x="1895475" y="442912"/>
                  </a:moveTo>
                  <a:lnTo>
                    <a:pt x="1885950" y="442912"/>
                  </a:lnTo>
                  <a:lnTo>
                    <a:pt x="1885950" y="452437"/>
                  </a:lnTo>
                  <a:lnTo>
                    <a:pt x="1895475" y="452437"/>
                  </a:lnTo>
                  <a:lnTo>
                    <a:pt x="1895475" y="442912"/>
                  </a:lnTo>
                  <a:close/>
                </a:path>
                <a:path w="4467225" h="452754">
                  <a:moveTo>
                    <a:pt x="1952625" y="442912"/>
                  </a:moveTo>
                  <a:lnTo>
                    <a:pt x="1943100" y="442912"/>
                  </a:lnTo>
                  <a:lnTo>
                    <a:pt x="1943100" y="452437"/>
                  </a:lnTo>
                  <a:lnTo>
                    <a:pt x="1952625" y="452437"/>
                  </a:lnTo>
                  <a:lnTo>
                    <a:pt x="1952625" y="442912"/>
                  </a:lnTo>
                  <a:close/>
                </a:path>
                <a:path w="4467225" h="452754">
                  <a:moveTo>
                    <a:pt x="2009775" y="442912"/>
                  </a:moveTo>
                  <a:lnTo>
                    <a:pt x="2000250" y="442912"/>
                  </a:lnTo>
                  <a:lnTo>
                    <a:pt x="2000250" y="452437"/>
                  </a:lnTo>
                  <a:lnTo>
                    <a:pt x="2009775" y="452437"/>
                  </a:lnTo>
                  <a:lnTo>
                    <a:pt x="2009775" y="442912"/>
                  </a:lnTo>
                  <a:close/>
                </a:path>
                <a:path w="4467225" h="452754">
                  <a:moveTo>
                    <a:pt x="2066925" y="442912"/>
                  </a:moveTo>
                  <a:lnTo>
                    <a:pt x="2057400" y="442912"/>
                  </a:lnTo>
                  <a:lnTo>
                    <a:pt x="2057400" y="452437"/>
                  </a:lnTo>
                  <a:lnTo>
                    <a:pt x="2066925" y="452437"/>
                  </a:lnTo>
                  <a:lnTo>
                    <a:pt x="2066925" y="442912"/>
                  </a:lnTo>
                  <a:close/>
                </a:path>
                <a:path w="4467225" h="452754">
                  <a:moveTo>
                    <a:pt x="2124075" y="442912"/>
                  </a:moveTo>
                  <a:lnTo>
                    <a:pt x="2114550" y="442912"/>
                  </a:lnTo>
                  <a:lnTo>
                    <a:pt x="2114550" y="452437"/>
                  </a:lnTo>
                  <a:lnTo>
                    <a:pt x="2124075" y="452437"/>
                  </a:lnTo>
                  <a:lnTo>
                    <a:pt x="2124075" y="442912"/>
                  </a:lnTo>
                  <a:close/>
                </a:path>
                <a:path w="4467225" h="452754">
                  <a:moveTo>
                    <a:pt x="2181225" y="442912"/>
                  </a:moveTo>
                  <a:lnTo>
                    <a:pt x="2171700" y="442912"/>
                  </a:lnTo>
                  <a:lnTo>
                    <a:pt x="2171700" y="452437"/>
                  </a:lnTo>
                  <a:lnTo>
                    <a:pt x="2181225" y="452437"/>
                  </a:lnTo>
                  <a:lnTo>
                    <a:pt x="2181225" y="442912"/>
                  </a:lnTo>
                  <a:close/>
                </a:path>
                <a:path w="4467225" h="452754">
                  <a:moveTo>
                    <a:pt x="2238375" y="442912"/>
                  </a:moveTo>
                  <a:lnTo>
                    <a:pt x="2228850" y="442912"/>
                  </a:lnTo>
                  <a:lnTo>
                    <a:pt x="2228850" y="452437"/>
                  </a:lnTo>
                  <a:lnTo>
                    <a:pt x="2238375" y="452437"/>
                  </a:lnTo>
                  <a:lnTo>
                    <a:pt x="2238375" y="442912"/>
                  </a:lnTo>
                  <a:close/>
                </a:path>
                <a:path w="4467225" h="452754">
                  <a:moveTo>
                    <a:pt x="2295525" y="442912"/>
                  </a:moveTo>
                  <a:lnTo>
                    <a:pt x="2286000" y="442912"/>
                  </a:lnTo>
                  <a:lnTo>
                    <a:pt x="2286000" y="452437"/>
                  </a:lnTo>
                  <a:lnTo>
                    <a:pt x="2295525" y="452437"/>
                  </a:lnTo>
                  <a:lnTo>
                    <a:pt x="2295525" y="442912"/>
                  </a:lnTo>
                  <a:close/>
                </a:path>
                <a:path w="4467225" h="452754">
                  <a:moveTo>
                    <a:pt x="2352675" y="442912"/>
                  </a:moveTo>
                  <a:lnTo>
                    <a:pt x="2343150" y="442912"/>
                  </a:lnTo>
                  <a:lnTo>
                    <a:pt x="2343150" y="452437"/>
                  </a:lnTo>
                  <a:lnTo>
                    <a:pt x="2352675" y="452437"/>
                  </a:lnTo>
                  <a:lnTo>
                    <a:pt x="2352675" y="442912"/>
                  </a:lnTo>
                  <a:close/>
                </a:path>
                <a:path w="4467225" h="452754">
                  <a:moveTo>
                    <a:pt x="2409825" y="442912"/>
                  </a:moveTo>
                  <a:lnTo>
                    <a:pt x="2400300" y="442912"/>
                  </a:lnTo>
                  <a:lnTo>
                    <a:pt x="2400300" y="452437"/>
                  </a:lnTo>
                  <a:lnTo>
                    <a:pt x="2409825" y="452437"/>
                  </a:lnTo>
                  <a:lnTo>
                    <a:pt x="2409825" y="442912"/>
                  </a:lnTo>
                  <a:close/>
                </a:path>
                <a:path w="4467225" h="452754">
                  <a:moveTo>
                    <a:pt x="2466975" y="442912"/>
                  </a:moveTo>
                  <a:lnTo>
                    <a:pt x="2457450" y="442912"/>
                  </a:lnTo>
                  <a:lnTo>
                    <a:pt x="2457450" y="452437"/>
                  </a:lnTo>
                  <a:lnTo>
                    <a:pt x="2466975" y="452437"/>
                  </a:lnTo>
                  <a:lnTo>
                    <a:pt x="2466975" y="442912"/>
                  </a:lnTo>
                  <a:close/>
                </a:path>
                <a:path w="4467225" h="452754">
                  <a:moveTo>
                    <a:pt x="2524125" y="442912"/>
                  </a:moveTo>
                  <a:lnTo>
                    <a:pt x="2514600" y="442912"/>
                  </a:lnTo>
                  <a:lnTo>
                    <a:pt x="2514600" y="452437"/>
                  </a:lnTo>
                  <a:lnTo>
                    <a:pt x="2524125" y="452437"/>
                  </a:lnTo>
                  <a:lnTo>
                    <a:pt x="2524125" y="442912"/>
                  </a:lnTo>
                  <a:close/>
                </a:path>
                <a:path w="4467225" h="452754">
                  <a:moveTo>
                    <a:pt x="2581275" y="442912"/>
                  </a:moveTo>
                  <a:lnTo>
                    <a:pt x="2571750" y="442912"/>
                  </a:lnTo>
                  <a:lnTo>
                    <a:pt x="2571750" y="452437"/>
                  </a:lnTo>
                  <a:lnTo>
                    <a:pt x="2581275" y="452437"/>
                  </a:lnTo>
                  <a:lnTo>
                    <a:pt x="2581275" y="442912"/>
                  </a:lnTo>
                  <a:close/>
                </a:path>
                <a:path w="4467225" h="452754">
                  <a:moveTo>
                    <a:pt x="2638425" y="442912"/>
                  </a:moveTo>
                  <a:lnTo>
                    <a:pt x="2628900" y="442912"/>
                  </a:lnTo>
                  <a:lnTo>
                    <a:pt x="2628900" y="452437"/>
                  </a:lnTo>
                  <a:lnTo>
                    <a:pt x="2638425" y="452437"/>
                  </a:lnTo>
                  <a:lnTo>
                    <a:pt x="2638425" y="442912"/>
                  </a:lnTo>
                  <a:close/>
                </a:path>
                <a:path w="4467225" h="452754">
                  <a:moveTo>
                    <a:pt x="2695575" y="442912"/>
                  </a:moveTo>
                  <a:lnTo>
                    <a:pt x="2686050" y="442912"/>
                  </a:lnTo>
                  <a:lnTo>
                    <a:pt x="2686050" y="452437"/>
                  </a:lnTo>
                  <a:lnTo>
                    <a:pt x="2695575" y="452437"/>
                  </a:lnTo>
                  <a:lnTo>
                    <a:pt x="2695575" y="442912"/>
                  </a:lnTo>
                  <a:close/>
                </a:path>
                <a:path w="4467225" h="452754">
                  <a:moveTo>
                    <a:pt x="2752725" y="442912"/>
                  </a:moveTo>
                  <a:lnTo>
                    <a:pt x="2743200" y="442912"/>
                  </a:lnTo>
                  <a:lnTo>
                    <a:pt x="2743200" y="452437"/>
                  </a:lnTo>
                  <a:lnTo>
                    <a:pt x="2752725" y="452437"/>
                  </a:lnTo>
                  <a:lnTo>
                    <a:pt x="2752725" y="442912"/>
                  </a:lnTo>
                  <a:close/>
                </a:path>
                <a:path w="4467225" h="452754">
                  <a:moveTo>
                    <a:pt x="2809875" y="442912"/>
                  </a:moveTo>
                  <a:lnTo>
                    <a:pt x="2800350" y="442912"/>
                  </a:lnTo>
                  <a:lnTo>
                    <a:pt x="2800350" y="452437"/>
                  </a:lnTo>
                  <a:lnTo>
                    <a:pt x="2809875" y="452437"/>
                  </a:lnTo>
                  <a:lnTo>
                    <a:pt x="2809875" y="442912"/>
                  </a:lnTo>
                  <a:close/>
                </a:path>
                <a:path w="4467225" h="452754">
                  <a:moveTo>
                    <a:pt x="2867025" y="442912"/>
                  </a:moveTo>
                  <a:lnTo>
                    <a:pt x="2857500" y="442912"/>
                  </a:lnTo>
                  <a:lnTo>
                    <a:pt x="2857500" y="452437"/>
                  </a:lnTo>
                  <a:lnTo>
                    <a:pt x="2867025" y="452437"/>
                  </a:lnTo>
                  <a:lnTo>
                    <a:pt x="2867025" y="442912"/>
                  </a:lnTo>
                  <a:close/>
                </a:path>
                <a:path w="4467225" h="452754">
                  <a:moveTo>
                    <a:pt x="2924175" y="442912"/>
                  </a:moveTo>
                  <a:lnTo>
                    <a:pt x="2914650" y="442912"/>
                  </a:lnTo>
                  <a:lnTo>
                    <a:pt x="2914650" y="452437"/>
                  </a:lnTo>
                  <a:lnTo>
                    <a:pt x="2924175" y="452437"/>
                  </a:lnTo>
                  <a:lnTo>
                    <a:pt x="2924175" y="442912"/>
                  </a:lnTo>
                  <a:close/>
                </a:path>
                <a:path w="4467225" h="452754">
                  <a:moveTo>
                    <a:pt x="2981325" y="442912"/>
                  </a:moveTo>
                  <a:lnTo>
                    <a:pt x="2971800" y="442912"/>
                  </a:lnTo>
                  <a:lnTo>
                    <a:pt x="2971800" y="452437"/>
                  </a:lnTo>
                  <a:lnTo>
                    <a:pt x="2981325" y="452437"/>
                  </a:lnTo>
                  <a:lnTo>
                    <a:pt x="2981325" y="442912"/>
                  </a:lnTo>
                  <a:close/>
                </a:path>
                <a:path w="4467225" h="452754">
                  <a:moveTo>
                    <a:pt x="3324225" y="442912"/>
                  </a:moveTo>
                  <a:lnTo>
                    <a:pt x="3314700" y="442912"/>
                  </a:lnTo>
                  <a:lnTo>
                    <a:pt x="3314700" y="452437"/>
                  </a:lnTo>
                  <a:lnTo>
                    <a:pt x="3324225" y="452437"/>
                  </a:lnTo>
                  <a:lnTo>
                    <a:pt x="3324225" y="442912"/>
                  </a:lnTo>
                  <a:close/>
                </a:path>
                <a:path w="4467225" h="452754">
                  <a:moveTo>
                    <a:pt x="3667125" y="442912"/>
                  </a:moveTo>
                  <a:lnTo>
                    <a:pt x="3657600" y="442912"/>
                  </a:lnTo>
                  <a:lnTo>
                    <a:pt x="3657600" y="452437"/>
                  </a:lnTo>
                  <a:lnTo>
                    <a:pt x="3667125" y="452437"/>
                  </a:lnTo>
                  <a:lnTo>
                    <a:pt x="3667125" y="442912"/>
                  </a:lnTo>
                  <a:close/>
                </a:path>
                <a:path w="4467225" h="452754">
                  <a:moveTo>
                    <a:pt x="3724275" y="442912"/>
                  </a:moveTo>
                  <a:lnTo>
                    <a:pt x="3714750" y="442912"/>
                  </a:lnTo>
                  <a:lnTo>
                    <a:pt x="3714750" y="452437"/>
                  </a:lnTo>
                  <a:lnTo>
                    <a:pt x="3724275" y="452437"/>
                  </a:lnTo>
                  <a:lnTo>
                    <a:pt x="3724275" y="442912"/>
                  </a:lnTo>
                  <a:close/>
                </a:path>
                <a:path w="4467225" h="452754">
                  <a:moveTo>
                    <a:pt x="3781425" y="442912"/>
                  </a:moveTo>
                  <a:lnTo>
                    <a:pt x="3771900" y="442912"/>
                  </a:lnTo>
                  <a:lnTo>
                    <a:pt x="3771900" y="452437"/>
                  </a:lnTo>
                  <a:lnTo>
                    <a:pt x="3781425" y="452437"/>
                  </a:lnTo>
                  <a:lnTo>
                    <a:pt x="3781425" y="442912"/>
                  </a:lnTo>
                  <a:close/>
                </a:path>
                <a:path w="4467225" h="452754">
                  <a:moveTo>
                    <a:pt x="3838575" y="442912"/>
                  </a:moveTo>
                  <a:lnTo>
                    <a:pt x="3829050" y="442912"/>
                  </a:lnTo>
                  <a:lnTo>
                    <a:pt x="3829050" y="452437"/>
                  </a:lnTo>
                  <a:lnTo>
                    <a:pt x="3838575" y="452437"/>
                  </a:lnTo>
                  <a:lnTo>
                    <a:pt x="3838575" y="442912"/>
                  </a:lnTo>
                  <a:close/>
                </a:path>
                <a:path w="4467225" h="452754">
                  <a:moveTo>
                    <a:pt x="3895725" y="442912"/>
                  </a:moveTo>
                  <a:lnTo>
                    <a:pt x="3886200" y="442912"/>
                  </a:lnTo>
                  <a:lnTo>
                    <a:pt x="3886200" y="452437"/>
                  </a:lnTo>
                  <a:lnTo>
                    <a:pt x="3895725" y="452437"/>
                  </a:lnTo>
                  <a:lnTo>
                    <a:pt x="3895725" y="442912"/>
                  </a:lnTo>
                  <a:close/>
                </a:path>
                <a:path w="4467225" h="452754">
                  <a:moveTo>
                    <a:pt x="3952875" y="442912"/>
                  </a:moveTo>
                  <a:lnTo>
                    <a:pt x="3943350" y="442912"/>
                  </a:lnTo>
                  <a:lnTo>
                    <a:pt x="3943350" y="452437"/>
                  </a:lnTo>
                  <a:lnTo>
                    <a:pt x="3952875" y="452437"/>
                  </a:lnTo>
                  <a:lnTo>
                    <a:pt x="3952875" y="442912"/>
                  </a:lnTo>
                  <a:close/>
                </a:path>
                <a:path w="4467225" h="452754">
                  <a:moveTo>
                    <a:pt x="4010025" y="442912"/>
                  </a:moveTo>
                  <a:lnTo>
                    <a:pt x="4000500" y="442912"/>
                  </a:lnTo>
                  <a:lnTo>
                    <a:pt x="4000500" y="452437"/>
                  </a:lnTo>
                  <a:lnTo>
                    <a:pt x="4010025" y="452437"/>
                  </a:lnTo>
                  <a:lnTo>
                    <a:pt x="4010025" y="442912"/>
                  </a:lnTo>
                  <a:close/>
                </a:path>
                <a:path w="4467225" h="452754">
                  <a:moveTo>
                    <a:pt x="4067175" y="442912"/>
                  </a:moveTo>
                  <a:lnTo>
                    <a:pt x="4057650" y="442912"/>
                  </a:lnTo>
                  <a:lnTo>
                    <a:pt x="4057650" y="452437"/>
                  </a:lnTo>
                  <a:lnTo>
                    <a:pt x="4067175" y="452437"/>
                  </a:lnTo>
                  <a:lnTo>
                    <a:pt x="4067175" y="442912"/>
                  </a:lnTo>
                  <a:close/>
                </a:path>
                <a:path w="4467225" h="452754">
                  <a:moveTo>
                    <a:pt x="4124325" y="442912"/>
                  </a:moveTo>
                  <a:lnTo>
                    <a:pt x="4114800" y="442912"/>
                  </a:lnTo>
                  <a:lnTo>
                    <a:pt x="4114800" y="452437"/>
                  </a:lnTo>
                  <a:lnTo>
                    <a:pt x="4124325" y="452437"/>
                  </a:lnTo>
                  <a:lnTo>
                    <a:pt x="4124325" y="442912"/>
                  </a:lnTo>
                  <a:close/>
                </a:path>
                <a:path w="4467225" h="452754">
                  <a:moveTo>
                    <a:pt x="4181475" y="442912"/>
                  </a:moveTo>
                  <a:lnTo>
                    <a:pt x="4171950" y="442912"/>
                  </a:lnTo>
                  <a:lnTo>
                    <a:pt x="4171950" y="452437"/>
                  </a:lnTo>
                  <a:lnTo>
                    <a:pt x="4181475" y="452437"/>
                  </a:lnTo>
                  <a:lnTo>
                    <a:pt x="4181475" y="442912"/>
                  </a:lnTo>
                  <a:close/>
                </a:path>
                <a:path w="4467225" h="452754">
                  <a:moveTo>
                    <a:pt x="4238625" y="442912"/>
                  </a:moveTo>
                  <a:lnTo>
                    <a:pt x="4229100" y="442912"/>
                  </a:lnTo>
                  <a:lnTo>
                    <a:pt x="4229100" y="452437"/>
                  </a:lnTo>
                  <a:lnTo>
                    <a:pt x="4238625" y="452437"/>
                  </a:lnTo>
                  <a:lnTo>
                    <a:pt x="4238625" y="442912"/>
                  </a:lnTo>
                  <a:close/>
                </a:path>
                <a:path w="4467225" h="452754">
                  <a:moveTo>
                    <a:pt x="4295775" y="442912"/>
                  </a:moveTo>
                  <a:lnTo>
                    <a:pt x="4286250" y="442912"/>
                  </a:lnTo>
                  <a:lnTo>
                    <a:pt x="4286250" y="452437"/>
                  </a:lnTo>
                  <a:lnTo>
                    <a:pt x="4295775" y="452437"/>
                  </a:lnTo>
                  <a:lnTo>
                    <a:pt x="4295775" y="442912"/>
                  </a:lnTo>
                  <a:close/>
                </a:path>
                <a:path w="4467225" h="452754">
                  <a:moveTo>
                    <a:pt x="4352925" y="442912"/>
                  </a:moveTo>
                  <a:lnTo>
                    <a:pt x="4343400" y="442912"/>
                  </a:lnTo>
                  <a:lnTo>
                    <a:pt x="4343400" y="452437"/>
                  </a:lnTo>
                  <a:lnTo>
                    <a:pt x="4352925" y="452437"/>
                  </a:lnTo>
                  <a:lnTo>
                    <a:pt x="4352925" y="442912"/>
                  </a:lnTo>
                  <a:close/>
                </a:path>
                <a:path w="4467225" h="452754">
                  <a:moveTo>
                    <a:pt x="4410075" y="442912"/>
                  </a:moveTo>
                  <a:lnTo>
                    <a:pt x="4400550" y="442912"/>
                  </a:lnTo>
                  <a:lnTo>
                    <a:pt x="4400550" y="452437"/>
                  </a:lnTo>
                  <a:lnTo>
                    <a:pt x="4410075" y="452437"/>
                  </a:lnTo>
                  <a:lnTo>
                    <a:pt x="4410075" y="442912"/>
                  </a:lnTo>
                  <a:close/>
                </a:path>
                <a:path w="4467225" h="452754">
                  <a:moveTo>
                    <a:pt x="4467225" y="442912"/>
                  </a:moveTo>
                  <a:lnTo>
                    <a:pt x="4457700" y="442912"/>
                  </a:lnTo>
                  <a:lnTo>
                    <a:pt x="4457700" y="452437"/>
                  </a:lnTo>
                  <a:lnTo>
                    <a:pt x="4467225" y="452437"/>
                  </a:lnTo>
                  <a:lnTo>
                    <a:pt x="4467225" y="44291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88670" y="4191012"/>
              <a:ext cx="4467225" cy="452755"/>
            </a:xfrm>
            <a:custGeom>
              <a:avLst/>
              <a:gdLst/>
              <a:ahLst/>
              <a:cxnLst/>
              <a:rect l="l" t="t" r="r" b="b"/>
              <a:pathLst>
                <a:path w="4467225" h="45275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467225" h="45275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467225" h="452754">
                  <a:moveTo>
                    <a:pt x="123825" y="442912"/>
                  </a:moveTo>
                  <a:lnTo>
                    <a:pt x="114300" y="442912"/>
                  </a:lnTo>
                  <a:lnTo>
                    <a:pt x="114300" y="452437"/>
                  </a:lnTo>
                  <a:lnTo>
                    <a:pt x="123825" y="452437"/>
                  </a:lnTo>
                  <a:lnTo>
                    <a:pt x="123825" y="442912"/>
                  </a:lnTo>
                  <a:close/>
                </a:path>
                <a:path w="4467225" h="45275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467225" h="452754">
                  <a:moveTo>
                    <a:pt x="180975" y="442912"/>
                  </a:moveTo>
                  <a:lnTo>
                    <a:pt x="171450" y="442912"/>
                  </a:lnTo>
                  <a:lnTo>
                    <a:pt x="171450" y="452437"/>
                  </a:lnTo>
                  <a:lnTo>
                    <a:pt x="180975" y="452437"/>
                  </a:lnTo>
                  <a:lnTo>
                    <a:pt x="180975" y="442912"/>
                  </a:lnTo>
                  <a:close/>
                </a:path>
                <a:path w="4467225" h="45275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467225" h="452754">
                  <a:moveTo>
                    <a:pt x="238125" y="442912"/>
                  </a:moveTo>
                  <a:lnTo>
                    <a:pt x="228600" y="442912"/>
                  </a:lnTo>
                  <a:lnTo>
                    <a:pt x="228600" y="452437"/>
                  </a:lnTo>
                  <a:lnTo>
                    <a:pt x="238125" y="452437"/>
                  </a:lnTo>
                  <a:lnTo>
                    <a:pt x="238125" y="442912"/>
                  </a:lnTo>
                  <a:close/>
                </a:path>
                <a:path w="4467225" h="452754">
                  <a:moveTo>
                    <a:pt x="295275" y="442912"/>
                  </a:moveTo>
                  <a:lnTo>
                    <a:pt x="285750" y="442912"/>
                  </a:lnTo>
                  <a:lnTo>
                    <a:pt x="285750" y="452437"/>
                  </a:lnTo>
                  <a:lnTo>
                    <a:pt x="295275" y="452437"/>
                  </a:lnTo>
                  <a:lnTo>
                    <a:pt x="295275" y="442912"/>
                  </a:lnTo>
                  <a:close/>
                </a:path>
                <a:path w="4467225" h="452754">
                  <a:moveTo>
                    <a:pt x="352425" y="442912"/>
                  </a:moveTo>
                  <a:lnTo>
                    <a:pt x="342900" y="442912"/>
                  </a:lnTo>
                  <a:lnTo>
                    <a:pt x="342900" y="452437"/>
                  </a:lnTo>
                  <a:lnTo>
                    <a:pt x="352425" y="452437"/>
                  </a:lnTo>
                  <a:lnTo>
                    <a:pt x="352425" y="442912"/>
                  </a:lnTo>
                  <a:close/>
                </a:path>
                <a:path w="4467225" h="452754">
                  <a:moveTo>
                    <a:pt x="409575" y="442912"/>
                  </a:moveTo>
                  <a:lnTo>
                    <a:pt x="400050" y="442912"/>
                  </a:lnTo>
                  <a:lnTo>
                    <a:pt x="400050" y="452437"/>
                  </a:lnTo>
                  <a:lnTo>
                    <a:pt x="409575" y="452437"/>
                  </a:lnTo>
                  <a:lnTo>
                    <a:pt x="409575" y="442912"/>
                  </a:lnTo>
                  <a:close/>
                </a:path>
                <a:path w="4467225" h="452754">
                  <a:moveTo>
                    <a:pt x="466725" y="442912"/>
                  </a:moveTo>
                  <a:lnTo>
                    <a:pt x="457200" y="442912"/>
                  </a:lnTo>
                  <a:lnTo>
                    <a:pt x="457200" y="452437"/>
                  </a:lnTo>
                  <a:lnTo>
                    <a:pt x="466725" y="452437"/>
                  </a:lnTo>
                  <a:lnTo>
                    <a:pt x="466725" y="442912"/>
                  </a:lnTo>
                  <a:close/>
                </a:path>
                <a:path w="4467225" h="452754">
                  <a:moveTo>
                    <a:pt x="523875" y="442912"/>
                  </a:moveTo>
                  <a:lnTo>
                    <a:pt x="514350" y="442912"/>
                  </a:lnTo>
                  <a:lnTo>
                    <a:pt x="514350" y="452437"/>
                  </a:lnTo>
                  <a:lnTo>
                    <a:pt x="523875" y="452437"/>
                  </a:lnTo>
                  <a:lnTo>
                    <a:pt x="523875" y="442912"/>
                  </a:lnTo>
                  <a:close/>
                </a:path>
                <a:path w="4467225" h="452754">
                  <a:moveTo>
                    <a:pt x="581025" y="442912"/>
                  </a:moveTo>
                  <a:lnTo>
                    <a:pt x="571500" y="442912"/>
                  </a:lnTo>
                  <a:lnTo>
                    <a:pt x="571500" y="452437"/>
                  </a:lnTo>
                  <a:lnTo>
                    <a:pt x="581025" y="452437"/>
                  </a:lnTo>
                  <a:lnTo>
                    <a:pt x="581025" y="442912"/>
                  </a:lnTo>
                  <a:close/>
                </a:path>
                <a:path w="4467225" h="452754">
                  <a:moveTo>
                    <a:pt x="638175" y="442912"/>
                  </a:moveTo>
                  <a:lnTo>
                    <a:pt x="628650" y="442912"/>
                  </a:lnTo>
                  <a:lnTo>
                    <a:pt x="628650" y="452437"/>
                  </a:lnTo>
                  <a:lnTo>
                    <a:pt x="638175" y="452437"/>
                  </a:lnTo>
                  <a:lnTo>
                    <a:pt x="638175" y="442912"/>
                  </a:lnTo>
                  <a:close/>
                </a:path>
                <a:path w="4467225" h="452754">
                  <a:moveTo>
                    <a:pt x="695325" y="442912"/>
                  </a:moveTo>
                  <a:lnTo>
                    <a:pt x="685800" y="442912"/>
                  </a:lnTo>
                  <a:lnTo>
                    <a:pt x="685800" y="452437"/>
                  </a:lnTo>
                  <a:lnTo>
                    <a:pt x="695325" y="452437"/>
                  </a:lnTo>
                  <a:lnTo>
                    <a:pt x="695325" y="442912"/>
                  </a:lnTo>
                  <a:close/>
                </a:path>
                <a:path w="4467225" h="452754">
                  <a:moveTo>
                    <a:pt x="752475" y="442912"/>
                  </a:moveTo>
                  <a:lnTo>
                    <a:pt x="742950" y="442912"/>
                  </a:lnTo>
                  <a:lnTo>
                    <a:pt x="742950" y="452437"/>
                  </a:lnTo>
                  <a:lnTo>
                    <a:pt x="752475" y="452437"/>
                  </a:lnTo>
                  <a:lnTo>
                    <a:pt x="752475" y="442912"/>
                  </a:lnTo>
                  <a:close/>
                </a:path>
                <a:path w="4467225" h="452754">
                  <a:moveTo>
                    <a:pt x="809625" y="442912"/>
                  </a:moveTo>
                  <a:lnTo>
                    <a:pt x="800100" y="442912"/>
                  </a:lnTo>
                  <a:lnTo>
                    <a:pt x="800100" y="452437"/>
                  </a:lnTo>
                  <a:lnTo>
                    <a:pt x="809625" y="452437"/>
                  </a:lnTo>
                  <a:lnTo>
                    <a:pt x="809625" y="442912"/>
                  </a:lnTo>
                  <a:close/>
                </a:path>
                <a:path w="4467225" h="452754">
                  <a:moveTo>
                    <a:pt x="866775" y="442912"/>
                  </a:moveTo>
                  <a:lnTo>
                    <a:pt x="857250" y="442912"/>
                  </a:lnTo>
                  <a:lnTo>
                    <a:pt x="857250" y="452437"/>
                  </a:lnTo>
                  <a:lnTo>
                    <a:pt x="866775" y="452437"/>
                  </a:lnTo>
                  <a:lnTo>
                    <a:pt x="866775" y="442912"/>
                  </a:lnTo>
                  <a:close/>
                </a:path>
                <a:path w="4467225" h="452754">
                  <a:moveTo>
                    <a:pt x="923925" y="442912"/>
                  </a:moveTo>
                  <a:lnTo>
                    <a:pt x="914400" y="442912"/>
                  </a:lnTo>
                  <a:lnTo>
                    <a:pt x="914400" y="452437"/>
                  </a:lnTo>
                  <a:lnTo>
                    <a:pt x="923925" y="452437"/>
                  </a:lnTo>
                  <a:lnTo>
                    <a:pt x="923925" y="442912"/>
                  </a:lnTo>
                  <a:close/>
                </a:path>
                <a:path w="4467225" h="452754">
                  <a:moveTo>
                    <a:pt x="981075" y="442912"/>
                  </a:moveTo>
                  <a:lnTo>
                    <a:pt x="971550" y="442912"/>
                  </a:lnTo>
                  <a:lnTo>
                    <a:pt x="971550" y="452437"/>
                  </a:lnTo>
                  <a:lnTo>
                    <a:pt x="981075" y="452437"/>
                  </a:lnTo>
                  <a:lnTo>
                    <a:pt x="981075" y="442912"/>
                  </a:lnTo>
                  <a:close/>
                </a:path>
                <a:path w="4467225" h="452754">
                  <a:moveTo>
                    <a:pt x="1038225" y="442912"/>
                  </a:moveTo>
                  <a:lnTo>
                    <a:pt x="1028700" y="442912"/>
                  </a:lnTo>
                  <a:lnTo>
                    <a:pt x="1028700" y="452437"/>
                  </a:lnTo>
                  <a:lnTo>
                    <a:pt x="1038225" y="452437"/>
                  </a:lnTo>
                  <a:lnTo>
                    <a:pt x="1038225" y="442912"/>
                  </a:lnTo>
                  <a:close/>
                </a:path>
                <a:path w="4467225" h="452754">
                  <a:moveTo>
                    <a:pt x="1095375" y="442912"/>
                  </a:moveTo>
                  <a:lnTo>
                    <a:pt x="1085850" y="442912"/>
                  </a:lnTo>
                  <a:lnTo>
                    <a:pt x="1085850" y="452437"/>
                  </a:lnTo>
                  <a:lnTo>
                    <a:pt x="1095375" y="452437"/>
                  </a:lnTo>
                  <a:lnTo>
                    <a:pt x="1095375" y="442912"/>
                  </a:lnTo>
                  <a:close/>
                </a:path>
                <a:path w="4467225" h="452754">
                  <a:moveTo>
                    <a:pt x="1152525" y="442912"/>
                  </a:moveTo>
                  <a:lnTo>
                    <a:pt x="1143000" y="442912"/>
                  </a:lnTo>
                  <a:lnTo>
                    <a:pt x="1143000" y="452437"/>
                  </a:lnTo>
                  <a:lnTo>
                    <a:pt x="1152525" y="452437"/>
                  </a:lnTo>
                  <a:lnTo>
                    <a:pt x="1152525" y="442912"/>
                  </a:lnTo>
                  <a:close/>
                </a:path>
                <a:path w="4467225" h="452754">
                  <a:moveTo>
                    <a:pt x="1209675" y="442912"/>
                  </a:moveTo>
                  <a:lnTo>
                    <a:pt x="1200150" y="442912"/>
                  </a:lnTo>
                  <a:lnTo>
                    <a:pt x="1200150" y="452437"/>
                  </a:lnTo>
                  <a:lnTo>
                    <a:pt x="1209675" y="452437"/>
                  </a:lnTo>
                  <a:lnTo>
                    <a:pt x="1209675" y="442912"/>
                  </a:lnTo>
                  <a:close/>
                </a:path>
                <a:path w="4467225" h="452754">
                  <a:moveTo>
                    <a:pt x="1266825" y="442912"/>
                  </a:moveTo>
                  <a:lnTo>
                    <a:pt x="1257300" y="442912"/>
                  </a:lnTo>
                  <a:lnTo>
                    <a:pt x="1257300" y="452437"/>
                  </a:lnTo>
                  <a:lnTo>
                    <a:pt x="1266825" y="452437"/>
                  </a:lnTo>
                  <a:lnTo>
                    <a:pt x="1266825" y="442912"/>
                  </a:lnTo>
                  <a:close/>
                </a:path>
                <a:path w="4467225" h="452754">
                  <a:moveTo>
                    <a:pt x="1323975" y="442912"/>
                  </a:moveTo>
                  <a:lnTo>
                    <a:pt x="1314450" y="442912"/>
                  </a:lnTo>
                  <a:lnTo>
                    <a:pt x="1314450" y="452437"/>
                  </a:lnTo>
                  <a:lnTo>
                    <a:pt x="1323975" y="452437"/>
                  </a:lnTo>
                  <a:lnTo>
                    <a:pt x="1323975" y="442912"/>
                  </a:lnTo>
                  <a:close/>
                </a:path>
                <a:path w="4467225" h="452754">
                  <a:moveTo>
                    <a:pt x="1381125" y="442912"/>
                  </a:moveTo>
                  <a:lnTo>
                    <a:pt x="1371600" y="442912"/>
                  </a:lnTo>
                  <a:lnTo>
                    <a:pt x="1371600" y="452437"/>
                  </a:lnTo>
                  <a:lnTo>
                    <a:pt x="1381125" y="452437"/>
                  </a:lnTo>
                  <a:lnTo>
                    <a:pt x="1381125" y="442912"/>
                  </a:lnTo>
                  <a:close/>
                </a:path>
                <a:path w="4467225" h="452754">
                  <a:moveTo>
                    <a:pt x="1438275" y="442912"/>
                  </a:moveTo>
                  <a:lnTo>
                    <a:pt x="1428750" y="442912"/>
                  </a:lnTo>
                  <a:lnTo>
                    <a:pt x="1428750" y="452437"/>
                  </a:lnTo>
                  <a:lnTo>
                    <a:pt x="1438275" y="452437"/>
                  </a:lnTo>
                  <a:lnTo>
                    <a:pt x="1438275" y="442912"/>
                  </a:lnTo>
                  <a:close/>
                </a:path>
                <a:path w="4467225" h="452754">
                  <a:moveTo>
                    <a:pt x="1495425" y="442912"/>
                  </a:moveTo>
                  <a:lnTo>
                    <a:pt x="1485900" y="442912"/>
                  </a:lnTo>
                  <a:lnTo>
                    <a:pt x="1485900" y="452437"/>
                  </a:lnTo>
                  <a:lnTo>
                    <a:pt x="1495425" y="452437"/>
                  </a:lnTo>
                  <a:lnTo>
                    <a:pt x="1495425" y="442912"/>
                  </a:lnTo>
                  <a:close/>
                </a:path>
                <a:path w="4467225" h="452754">
                  <a:moveTo>
                    <a:pt x="1552575" y="442912"/>
                  </a:moveTo>
                  <a:lnTo>
                    <a:pt x="1543050" y="442912"/>
                  </a:lnTo>
                  <a:lnTo>
                    <a:pt x="1543050" y="452437"/>
                  </a:lnTo>
                  <a:lnTo>
                    <a:pt x="1552575" y="452437"/>
                  </a:lnTo>
                  <a:lnTo>
                    <a:pt x="1552575" y="442912"/>
                  </a:lnTo>
                  <a:close/>
                </a:path>
                <a:path w="4467225" h="452754">
                  <a:moveTo>
                    <a:pt x="1609725" y="442912"/>
                  </a:moveTo>
                  <a:lnTo>
                    <a:pt x="1600200" y="442912"/>
                  </a:lnTo>
                  <a:lnTo>
                    <a:pt x="1600200" y="452437"/>
                  </a:lnTo>
                  <a:lnTo>
                    <a:pt x="1609725" y="452437"/>
                  </a:lnTo>
                  <a:lnTo>
                    <a:pt x="1609725" y="442912"/>
                  </a:lnTo>
                  <a:close/>
                </a:path>
                <a:path w="4467225" h="452754">
                  <a:moveTo>
                    <a:pt x="1666875" y="442912"/>
                  </a:moveTo>
                  <a:lnTo>
                    <a:pt x="1657350" y="442912"/>
                  </a:lnTo>
                  <a:lnTo>
                    <a:pt x="1657350" y="452437"/>
                  </a:lnTo>
                  <a:lnTo>
                    <a:pt x="1666875" y="452437"/>
                  </a:lnTo>
                  <a:lnTo>
                    <a:pt x="1666875" y="442912"/>
                  </a:lnTo>
                  <a:close/>
                </a:path>
                <a:path w="4467225" h="452754">
                  <a:moveTo>
                    <a:pt x="1724025" y="442912"/>
                  </a:moveTo>
                  <a:lnTo>
                    <a:pt x="1714500" y="442912"/>
                  </a:lnTo>
                  <a:lnTo>
                    <a:pt x="1714500" y="452437"/>
                  </a:lnTo>
                  <a:lnTo>
                    <a:pt x="1724025" y="452437"/>
                  </a:lnTo>
                  <a:lnTo>
                    <a:pt x="1724025" y="442912"/>
                  </a:lnTo>
                  <a:close/>
                </a:path>
                <a:path w="4467225" h="452754">
                  <a:moveTo>
                    <a:pt x="1781175" y="442912"/>
                  </a:moveTo>
                  <a:lnTo>
                    <a:pt x="1771650" y="442912"/>
                  </a:lnTo>
                  <a:lnTo>
                    <a:pt x="1771650" y="452437"/>
                  </a:lnTo>
                  <a:lnTo>
                    <a:pt x="1781175" y="452437"/>
                  </a:lnTo>
                  <a:lnTo>
                    <a:pt x="1781175" y="442912"/>
                  </a:lnTo>
                  <a:close/>
                </a:path>
                <a:path w="4467225" h="452754">
                  <a:moveTo>
                    <a:pt x="1838325" y="442912"/>
                  </a:moveTo>
                  <a:lnTo>
                    <a:pt x="1828800" y="442912"/>
                  </a:lnTo>
                  <a:lnTo>
                    <a:pt x="1828800" y="452437"/>
                  </a:lnTo>
                  <a:lnTo>
                    <a:pt x="1838325" y="452437"/>
                  </a:lnTo>
                  <a:lnTo>
                    <a:pt x="1838325" y="442912"/>
                  </a:lnTo>
                  <a:close/>
                </a:path>
                <a:path w="4467225" h="452754">
                  <a:moveTo>
                    <a:pt x="1895475" y="442912"/>
                  </a:moveTo>
                  <a:lnTo>
                    <a:pt x="1885950" y="442912"/>
                  </a:lnTo>
                  <a:lnTo>
                    <a:pt x="1885950" y="452437"/>
                  </a:lnTo>
                  <a:lnTo>
                    <a:pt x="1895475" y="452437"/>
                  </a:lnTo>
                  <a:lnTo>
                    <a:pt x="1895475" y="442912"/>
                  </a:lnTo>
                  <a:close/>
                </a:path>
                <a:path w="4467225" h="452754">
                  <a:moveTo>
                    <a:pt x="1952625" y="442912"/>
                  </a:moveTo>
                  <a:lnTo>
                    <a:pt x="1943100" y="442912"/>
                  </a:lnTo>
                  <a:lnTo>
                    <a:pt x="1943100" y="452437"/>
                  </a:lnTo>
                  <a:lnTo>
                    <a:pt x="1952625" y="452437"/>
                  </a:lnTo>
                  <a:lnTo>
                    <a:pt x="1952625" y="442912"/>
                  </a:lnTo>
                  <a:close/>
                </a:path>
                <a:path w="4467225" h="452754">
                  <a:moveTo>
                    <a:pt x="2009775" y="442912"/>
                  </a:moveTo>
                  <a:lnTo>
                    <a:pt x="2000250" y="442912"/>
                  </a:lnTo>
                  <a:lnTo>
                    <a:pt x="2000250" y="452437"/>
                  </a:lnTo>
                  <a:lnTo>
                    <a:pt x="2009775" y="452437"/>
                  </a:lnTo>
                  <a:lnTo>
                    <a:pt x="2009775" y="442912"/>
                  </a:lnTo>
                  <a:close/>
                </a:path>
                <a:path w="4467225" h="452754">
                  <a:moveTo>
                    <a:pt x="2066925" y="442912"/>
                  </a:moveTo>
                  <a:lnTo>
                    <a:pt x="2057400" y="442912"/>
                  </a:lnTo>
                  <a:lnTo>
                    <a:pt x="2057400" y="452437"/>
                  </a:lnTo>
                  <a:lnTo>
                    <a:pt x="2066925" y="452437"/>
                  </a:lnTo>
                  <a:lnTo>
                    <a:pt x="2066925" y="442912"/>
                  </a:lnTo>
                  <a:close/>
                </a:path>
                <a:path w="4467225" h="452754">
                  <a:moveTo>
                    <a:pt x="2124075" y="442912"/>
                  </a:moveTo>
                  <a:lnTo>
                    <a:pt x="2114550" y="442912"/>
                  </a:lnTo>
                  <a:lnTo>
                    <a:pt x="2114550" y="452437"/>
                  </a:lnTo>
                  <a:lnTo>
                    <a:pt x="2124075" y="452437"/>
                  </a:lnTo>
                  <a:lnTo>
                    <a:pt x="2124075" y="442912"/>
                  </a:lnTo>
                  <a:close/>
                </a:path>
                <a:path w="4467225" h="452754">
                  <a:moveTo>
                    <a:pt x="2181225" y="442912"/>
                  </a:moveTo>
                  <a:lnTo>
                    <a:pt x="2171700" y="442912"/>
                  </a:lnTo>
                  <a:lnTo>
                    <a:pt x="2171700" y="452437"/>
                  </a:lnTo>
                  <a:lnTo>
                    <a:pt x="2181225" y="452437"/>
                  </a:lnTo>
                  <a:lnTo>
                    <a:pt x="2181225" y="442912"/>
                  </a:lnTo>
                  <a:close/>
                </a:path>
                <a:path w="4467225" h="452754">
                  <a:moveTo>
                    <a:pt x="2238375" y="442912"/>
                  </a:moveTo>
                  <a:lnTo>
                    <a:pt x="2228850" y="442912"/>
                  </a:lnTo>
                  <a:lnTo>
                    <a:pt x="2228850" y="452437"/>
                  </a:lnTo>
                  <a:lnTo>
                    <a:pt x="2238375" y="452437"/>
                  </a:lnTo>
                  <a:lnTo>
                    <a:pt x="2238375" y="442912"/>
                  </a:lnTo>
                  <a:close/>
                </a:path>
                <a:path w="4467225" h="452754">
                  <a:moveTo>
                    <a:pt x="2295525" y="442912"/>
                  </a:moveTo>
                  <a:lnTo>
                    <a:pt x="2286000" y="442912"/>
                  </a:lnTo>
                  <a:lnTo>
                    <a:pt x="2286000" y="452437"/>
                  </a:lnTo>
                  <a:lnTo>
                    <a:pt x="2295525" y="452437"/>
                  </a:lnTo>
                  <a:lnTo>
                    <a:pt x="2295525" y="442912"/>
                  </a:lnTo>
                  <a:close/>
                </a:path>
                <a:path w="4467225" h="452754">
                  <a:moveTo>
                    <a:pt x="2352675" y="442912"/>
                  </a:moveTo>
                  <a:lnTo>
                    <a:pt x="2343150" y="442912"/>
                  </a:lnTo>
                  <a:lnTo>
                    <a:pt x="2343150" y="452437"/>
                  </a:lnTo>
                  <a:lnTo>
                    <a:pt x="2352675" y="452437"/>
                  </a:lnTo>
                  <a:lnTo>
                    <a:pt x="2352675" y="442912"/>
                  </a:lnTo>
                  <a:close/>
                </a:path>
                <a:path w="4467225" h="452754">
                  <a:moveTo>
                    <a:pt x="2409825" y="442912"/>
                  </a:moveTo>
                  <a:lnTo>
                    <a:pt x="2400300" y="442912"/>
                  </a:lnTo>
                  <a:lnTo>
                    <a:pt x="2400300" y="452437"/>
                  </a:lnTo>
                  <a:lnTo>
                    <a:pt x="2409825" y="452437"/>
                  </a:lnTo>
                  <a:lnTo>
                    <a:pt x="2409825" y="442912"/>
                  </a:lnTo>
                  <a:close/>
                </a:path>
                <a:path w="4467225" h="452754">
                  <a:moveTo>
                    <a:pt x="2466975" y="442912"/>
                  </a:moveTo>
                  <a:lnTo>
                    <a:pt x="2457450" y="442912"/>
                  </a:lnTo>
                  <a:lnTo>
                    <a:pt x="2457450" y="452437"/>
                  </a:lnTo>
                  <a:lnTo>
                    <a:pt x="2466975" y="452437"/>
                  </a:lnTo>
                  <a:lnTo>
                    <a:pt x="2466975" y="442912"/>
                  </a:lnTo>
                  <a:close/>
                </a:path>
                <a:path w="4467225" h="452754">
                  <a:moveTo>
                    <a:pt x="2524125" y="442912"/>
                  </a:moveTo>
                  <a:lnTo>
                    <a:pt x="2514600" y="442912"/>
                  </a:lnTo>
                  <a:lnTo>
                    <a:pt x="2514600" y="452437"/>
                  </a:lnTo>
                  <a:lnTo>
                    <a:pt x="2524125" y="452437"/>
                  </a:lnTo>
                  <a:lnTo>
                    <a:pt x="2524125" y="442912"/>
                  </a:lnTo>
                  <a:close/>
                </a:path>
                <a:path w="4467225" h="452754">
                  <a:moveTo>
                    <a:pt x="2581275" y="442912"/>
                  </a:moveTo>
                  <a:lnTo>
                    <a:pt x="2571750" y="442912"/>
                  </a:lnTo>
                  <a:lnTo>
                    <a:pt x="2571750" y="452437"/>
                  </a:lnTo>
                  <a:lnTo>
                    <a:pt x="2581275" y="452437"/>
                  </a:lnTo>
                  <a:lnTo>
                    <a:pt x="2581275" y="442912"/>
                  </a:lnTo>
                  <a:close/>
                </a:path>
                <a:path w="4467225" h="452754">
                  <a:moveTo>
                    <a:pt x="2638425" y="442912"/>
                  </a:moveTo>
                  <a:lnTo>
                    <a:pt x="2628900" y="442912"/>
                  </a:lnTo>
                  <a:lnTo>
                    <a:pt x="2628900" y="452437"/>
                  </a:lnTo>
                  <a:lnTo>
                    <a:pt x="2638425" y="452437"/>
                  </a:lnTo>
                  <a:lnTo>
                    <a:pt x="2638425" y="442912"/>
                  </a:lnTo>
                  <a:close/>
                </a:path>
                <a:path w="4467225" h="452754">
                  <a:moveTo>
                    <a:pt x="2695575" y="442912"/>
                  </a:moveTo>
                  <a:lnTo>
                    <a:pt x="2686050" y="442912"/>
                  </a:lnTo>
                  <a:lnTo>
                    <a:pt x="2686050" y="452437"/>
                  </a:lnTo>
                  <a:lnTo>
                    <a:pt x="2695575" y="452437"/>
                  </a:lnTo>
                  <a:lnTo>
                    <a:pt x="2695575" y="442912"/>
                  </a:lnTo>
                  <a:close/>
                </a:path>
                <a:path w="4467225" h="452754">
                  <a:moveTo>
                    <a:pt x="2752725" y="442912"/>
                  </a:moveTo>
                  <a:lnTo>
                    <a:pt x="2743200" y="442912"/>
                  </a:lnTo>
                  <a:lnTo>
                    <a:pt x="2743200" y="452437"/>
                  </a:lnTo>
                  <a:lnTo>
                    <a:pt x="2752725" y="452437"/>
                  </a:lnTo>
                  <a:lnTo>
                    <a:pt x="2752725" y="442912"/>
                  </a:lnTo>
                  <a:close/>
                </a:path>
                <a:path w="4467225" h="452754">
                  <a:moveTo>
                    <a:pt x="2809875" y="442912"/>
                  </a:moveTo>
                  <a:lnTo>
                    <a:pt x="2800350" y="442912"/>
                  </a:lnTo>
                  <a:lnTo>
                    <a:pt x="2800350" y="452437"/>
                  </a:lnTo>
                  <a:lnTo>
                    <a:pt x="2809875" y="452437"/>
                  </a:lnTo>
                  <a:lnTo>
                    <a:pt x="2809875" y="442912"/>
                  </a:lnTo>
                  <a:close/>
                </a:path>
                <a:path w="4467225" h="452754">
                  <a:moveTo>
                    <a:pt x="2867025" y="442912"/>
                  </a:moveTo>
                  <a:lnTo>
                    <a:pt x="2857500" y="442912"/>
                  </a:lnTo>
                  <a:lnTo>
                    <a:pt x="2857500" y="452437"/>
                  </a:lnTo>
                  <a:lnTo>
                    <a:pt x="2867025" y="452437"/>
                  </a:lnTo>
                  <a:lnTo>
                    <a:pt x="2867025" y="442912"/>
                  </a:lnTo>
                  <a:close/>
                </a:path>
                <a:path w="4467225" h="452754">
                  <a:moveTo>
                    <a:pt x="2924175" y="442912"/>
                  </a:moveTo>
                  <a:lnTo>
                    <a:pt x="2914650" y="442912"/>
                  </a:lnTo>
                  <a:lnTo>
                    <a:pt x="2914650" y="452437"/>
                  </a:lnTo>
                  <a:lnTo>
                    <a:pt x="2924175" y="452437"/>
                  </a:lnTo>
                  <a:lnTo>
                    <a:pt x="2924175" y="442912"/>
                  </a:lnTo>
                  <a:close/>
                </a:path>
                <a:path w="4467225" h="452754">
                  <a:moveTo>
                    <a:pt x="2981325" y="442912"/>
                  </a:moveTo>
                  <a:lnTo>
                    <a:pt x="2971800" y="442912"/>
                  </a:lnTo>
                  <a:lnTo>
                    <a:pt x="2971800" y="452437"/>
                  </a:lnTo>
                  <a:lnTo>
                    <a:pt x="2981325" y="452437"/>
                  </a:lnTo>
                  <a:lnTo>
                    <a:pt x="2981325" y="442912"/>
                  </a:lnTo>
                  <a:close/>
                </a:path>
                <a:path w="4467225" h="452754">
                  <a:moveTo>
                    <a:pt x="3324225" y="442912"/>
                  </a:moveTo>
                  <a:lnTo>
                    <a:pt x="3314700" y="442912"/>
                  </a:lnTo>
                  <a:lnTo>
                    <a:pt x="3314700" y="452437"/>
                  </a:lnTo>
                  <a:lnTo>
                    <a:pt x="3324225" y="452437"/>
                  </a:lnTo>
                  <a:lnTo>
                    <a:pt x="3324225" y="442912"/>
                  </a:lnTo>
                  <a:close/>
                </a:path>
                <a:path w="4467225" h="452754">
                  <a:moveTo>
                    <a:pt x="3667125" y="442912"/>
                  </a:moveTo>
                  <a:lnTo>
                    <a:pt x="3657600" y="442912"/>
                  </a:lnTo>
                  <a:lnTo>
                    <a:pt x="3657600" y="452437"/>
                  </a:lnTo>
                  <a:lnTo>
                    <a:pt x="3667125" y="452437"/>
                  </a:lnTo>
                  <a:lnTo>
                    <a:pt x="3667125" y="442912"/>
                  </a:lnTo>
                  <a:close/>
                </a:path>
                <a:path w="4467225" h="452754">
                  <a:moveTo>
                    <a:pt x="3724275" y="442912"/>
                  </a:moveTo>
                  <a:lnTo>
                    <a:pt x="3714750" y="442912"/>
                  </a:lnTo>
                  <a:lnTo>
                    <a:pt x="3714750" y="452437"/>
                  </a:lnTo>
                  <a:lnTo>
                    <a:pt x="3724275" y="452437"/>
                  </a:lnTo>
                  <a:lnTo>
                    <a:pt x="3724275" y="442912"/>
                  </a:lnTo>
                  <a:close/>
                </a:path>
                <a:path w="4467225" h="452754">
                  <a:moveTo>
                    <a:pt x="3781425" y="442912"/>
                  </a:moveTo>
                  <a:lnTo>
                    <a:pt x="3771900" y="442912"/>
                  </a:lnTo>
                  <a:lnTo>
                    <a:pt x="3771900" y="452437"/>
                  </a:lnTo>
                  <a:lnTo>
                    <a:pt x="3781425" y="452437"/>
                  </a:lnTo>
                  <a:lnTo>
                    <a:pt x="3781425" y="442912"/>
                  </a:lnTo>
                  <a:close/>
                </a:path>
                <a:path w="4467225" h="452754">
                  <a:moveTo>
                    <a:pt x="3838575" y="442912"/>
                  </a:moveTo>
                  <a:lnTo>
                    <a:pt x="3829050" y="442912"/>
                  </a:lnTo>
                  <a:lnTo>
                    <a:pt x="3829050" y="452437"/>
                  </a:lnTo>
                  <a:lnTo>
                    <a:pt x="3838575" y="452437"/>
                  </a:lnTo>
                  <a:lnTo>
                    <a:pt x="3838575" y="442912"/>
                  </a:lnTo>
                  <a:close/>
                </a:path>
                <a:path w="4467225" h="452754">
                  <a:moveTo>
                    <a:pt x="3895725" y="442912"/>
                  </a:moveTo>
                  <a:lnTo>
                    <a:pt x="3886200" y="442912"/>
                  </a:lnTo>
                  <a:lnTo>
                    <a:pt x="3886200" y="452437"/>
                  </a:lnTo>
                  <a:lnTo>
                    <a:pt x="3895725" y="452437"/>
                  </a:lnTo>
                  <a:lnTo>
                    <a:pt x="3895725" y="442912"/>
                  </a:lnTo>
                  <a:close/>
                </a:path>
                <a:path w="4467225" h="452754">
                  <a:moveTo>
                    <a:pt x="3952875" y="442912"/>
                  </a:moveTo>
                  <a:lnTo>
                    <a:pt x="3943350" y="442912"/>
                  </a:lnTo>
                  <a:lnTo>
                    <a:pt x="3943350" y="452437"/>
                  </a:lnTo>
                  <a:lnTo>
                    <a:pt x="3952875" y="452437"/>
                  </a:lnTo>
                  <a:lnTo>
                    <a:pt x="3952875" y="442912"/>
                  </a:lnTo>
                  <a:close/>
                </a:path>
                <a:path w="4467225" h="452754">
                  <a:moveTo>
                    <a:pt x="4010025" y="442912"/>
                  </a:moveTo>
                  <a:lnTo>
                    <a:pt x="4000500" y="442912"/>
                  </a:lnTo>
                  <a:lnTo>
                    <a:pt x="4000500" y="452437"/>
                  </a:lnTo>
                  <a:lnTo>
                    <a:pt x="4010025" y="452437"/>
                  </a:lnTo>
                  <a:lnTo>
                    <a:pt x="4010025" y="442912"/>
                  </a:lnTo>
                  <a:close/>
                </a:path>
                <a:path w="4467225" h="452754">
                  <a:moveTo>
                    <a:pt x="4067175" y="442912"/>
                  </a:moveTo>
                  <a:lnTo>
                    <a:pt x="4057650" y="442912"/>
                  </a:lnTo>
                  <a:lnTo>
                    <a:pt x="4057650" y="452437"/>
                  </a:lnTo>
                  <a:lnTo>
                    <a:pt x="4067175" y="452437"/>
                  </a:lnTo>
                  <a:lnTo>
                    <a:pt x="4067175" y="442912"/>
                  </a:lnTo>
                  <a:close/>
                </a:path>
                <a:path w="4467225" h="452754">
                  <a:moveTo>
                    <a:pt x="4124325" y="442912"/>
                  </a:moveTo>
                  <a:lnTo>
                    <a:pt x="4114800" y="442912"/>
                  </a:lnTo>
                  <a:lnTo>
                    <a:pt x="4114800" y="452437"/>
                  </a:lnTo>
                  <a:lnTo>
                    <a:pt x="4124325" y="452437"/>
                  </a:lnTo>
                  <a:lnTo>
                    <a:pt x="4124325" y="442912"/>
                  </a:lnTo>
                  <a:close/>
                </a:path>
                <a:path w="4467225" h="452754">
                  <a:moveTo>
                    <a:pt x="4181475" y="442912"/>
                  </a:moveTo>
                  <a:lnTo>
                    <a:pt x="4171950" y="442912"/>
                  </a:lnTo>
                  <a:lnTo>
                    <a:pt x="4171950" y="452437"/>
                  </a:lnTo>
                  <a:lnTo>
                    <a:pt x="4181475" y="452437"/>
                  </a:lnTo>
                  <a:lnTo>
                    <a:pt x="4181475" y="442912"/>
                  </a:lnTo>
                  <a:close/>
                </a:path>
                <a:path w="4467225" h="452754">
                  <a:moveTo>
                    <a:pt x="4238625" y="442912"/>
                  </a:moveTo>
                  <a:lnTo>
                    <a:pt x="4229100" y="442912"/>
                  </a:lnTo>
                  <a:lnTo>
                    <a:pt x="4229100" y="452437"/>
                  </a:lnTo>
                  <a:lnTo>
                    <a:pt x="4238625" y="452437"/>
                  </a:lnTo>
                  <a:lnTo>
                    <a:pt x="4238625" y="442912"/>
                  </a:lnTo>
                  <a:close/>
                </a:path>
                <a:path w="4467225" h="452754">
                  <a:moveTo>
                    <a:pt x="4295775" y="442912"/>
                  </a:moveTo>
                  <a:lnTo>
                    <a:pt x="4286250" y="442912"/>
                  </a:lnTo>
                  <a:lnTo>
                    <a:pt x="4286250" y="452437"/>
                  </a:lnTo>
                  <a:lnTo>
                    <a:pt x="4295775" y="452437"/>
                  </a:lnTo>
                  <a:lnTo>
                    <a:pt x="4295775" y="442912"/>
                  </a:lnTo>
                  <a:close/>
                </a:path>
                <a:path w="4467225" h="452754">
                  <a:moveTo>
                    <a:pt x="4352925" y="442912"/>
                  </a:moveTo>
                  <a:lnTo>
                    <a:pt x="4343400" y="442912"/>
                  </a:lnTo>
                  <a:lnTo>
                    <a:pt x="4343400" y="452437"/>
                  </a:lnTo>
                  <a:lnTo>
                    <a:pt x="4352925" y="452437"/>
                  </a:lnTo>
                  <a:lnTo>
                    <a:pt x="4352925" y="442912"/>
                  </a:lnTo>
                  <a:close/>
                </a:path>
                <a:path w="4467225" h="452754">
                  <a:moveTo>
                    <a:pt x="4410075" y="442912"/>
                  </a:moveTo>
                  <a:lnTo>
                    <a:pt x="4400550" y="442912"/>
                  </a:lnTo>
                  <a:lnTo>
                    <a:pt x="4400550" y="452437"/>
                  </a:lnTo>
                  <a:lnTo>
                    <a:pt x="4410075" y="452437"/>
                  </a:lnTo>
                  <a:lnTo>
                    <a:pt x="4410075" y="442912"/>
                  </a:lnTo>
                  <a:close/>
                </a:path>
                <a:path w="4467225" h="452754">
                  <a:moveTo>
                    <a:pt x="4467225" y="442912"/>
                  </a:moveTo>
                  <a:lnTo>
                    <a:pt x="4457700" y="442912"/>
                  </a:lnTo>
                  <a:lnTo>
                    <a:pt x="4457700" y="452437"/>
                  </a:lnTo>
                  <a:lnTo>
                    <a:pt x="4467225" y="452437"/>
                  </a:lnTo>
                  <a:lnTo>
                    <a:pt x="4467225" y="44291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60120" y="419101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960620" y="4191012"/>
              <a:ext cx="295275" cy="9525"/>
            </a:xfrm>
            <a:custGeom>
              <a:avLst/>
              <a:gdLst/>
              <a:ahLst/>
              <a:cxnLst/>
              <a:rect l="l" t="t" r="r" b="b"/>
              <a:pathLst>
                <a:path w="2952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952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952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952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952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952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540672" y="5434111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75039" y="4991199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75039" y="4548286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75039" y="410537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835364" y="6498589"/>
            <a:ext cx="404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52423"/>
                </a:solidFill>
                <a:latin typeface="Trebuchet MS"/>
                <a:cs typeface="Trebuchet MS"/>
              </a:rPr>
              <a:t>Month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68625" y="4730750"/>
            <a:ext cx="177800" cy="6921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rebuchet MS"/>
                <a:cs typeface="Trebuchet MS"/>
              </a:rPr>
              <a:t>Count</a:t>
            </a:r>
            <a:r>
              <a:rPr dirty="0" sz="1200" spc="-7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9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200" spc="-6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252423"/>
                </a:solidFill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 descr=""/>
          <p:cNvSpPr txBox="1"/>
          <p:nvPr/>
        </p:nvSpPr>
        <p:spPr>
          <a:xfrm rot="19500000">
            <a:off x="610832" y="6109726"/>
            <a:ext cx="43808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4" name="object 44" descr=""/>
          <p:cNvSpPr txBox="1"/>
          <p:nvPr/>
        </p:nvSpPr>
        <p:spPr>
          <a:xfrm rot="19500000">
            <a:off x="916295" y="6126260"/>
            <a:ext cx="49409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5" name="object 45" descr=""/>
          <p:cNvSpPr txBox="1"/>
          <p:nvPr/>
        </p:nvSpPr>
        <p:spPr>
          <a:xfrm rot="19500000">
            <a:off x="1398521" y="6085909"/>
            <a:ext cx="35843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March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6" name="object 46" descr=""/>
          <p:cNvSpPr txBox="1"/>
          <p:nvPr/>
        </p:nvSpPr>
        <p:spPr>
          <a:xfrm rot="19500000">
            <a:off x="1823324" y="6063736"/>
            <a:ext cx="28608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7" name="object 47" descr=""/>
          <p:cNvSpPr txBox="1"/>
          <p:nvPr/>
        </p:nvSpPr>
        <p:spPr>
          <a:xfrm rot="19500000">
            <a:off x="2205977" y="6055194"/>
            <a:ext cx="25899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5" b="1"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8" name="object 48" descr=""/>
          <p:cNvSpPr txBox="1"/>
          <p:nvPr/>
        </p:nvSpPr>
        <p:spPr>
          <a:xfrm rot="19500000">
            <a:off x="2546927" y="6060519"/>
            <a:ext cx="276218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9" name="object 49" descr=""/>
          <p:cNvSpPr txBox="1"/>
          <p:nvPr/>
        </p:nvSpPr>
        <p:spPr>
          <a:xfrm rot="19500000">
            <a:off x="2935579" y="6049960"/>
            <a:ext cx="24316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0" name="object 50" descr=""/>
          <p:cNvSpPr txBox="1"/>
          <p:nvPr/>
        </p:nvSpPr>
        <p:spPr>
          <a:xfrm rot="19500000">
            <a:off x="3143766" y="6098730"/>
            <a:ext cx="401426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1" name="object 51" descr=""/>
          <p:cNvSpPr txBox="1"/>
          <p:nvPr/>
        </p:nvSpPr>
        <p:spPr>
          <a:xfrm rot="19500000">
            <a:off x="3320358" y="6156479"/>
            <a:ext cx="597146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September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2" name="object 52" descr=""/>
          <p:cNvSpPr txBox="1"/>
          <p:nvPr/>
        </p:nvSpPr>
        <p:spPr>
          <a:xfrm rot="19500000">
            <a:off x="3813645" y="6112890"/>
            <a:ext cx="44851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October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3" name="object 53" descr=""/>
          <p:cNvSpPr txBox="1"/>
          <p:nvPr/>
        </p:nvSpPr>
        <p:spPr>
          <a:xfrm rot="19500000">
            <a:off x="4052091" y="6150807"/>
            <a:ext cx="57721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November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4" name="object 54" descr=""/>
          <p:cNvSpPr txBox="1"/>
          <p:nvPr/>
        </p:nvSpPr>
        <p:spPr>
          <a:xfrm rot="19500000">
            <a:off x="4427120" y="6145029"/>
            <a:ext cx="55793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December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931454" y="1266825"/>
            <a:ext cx="8527415" cy="4695825"/>
            <a:chOff x="931454" y="1266825"/>
            <a:chExt cx="8527415" cy="4695825"/>
          </a:xfrm>
        </p:grpSpPr>
        <p:sp>
          <p:nvSpPr>
            <p:cNvPr id="56" name="object 56" descr=""/>
            <p:cNvSpPr/>
            <p:nvPr/>
          </p:nvSpPr>
          <p:spPr>
            <a:xfrm>
              <a:off x="931443" y="4337164"/>
              <a:ext cx="4208145" cy="1625600"/>
            </a:xfrm>
            <a:custGeom>
              <a:avLst/>
              <a:gdLst/>
              <a:ahLst/>
              <a:cxnLst/>
              <a:rect l="l" t="t" r="r" b="b"/>
              <a:pathLst>
                <a:path w="4208145" h="1625600">
                  <a:moveTo>
                    <a:pt x="281114" y="1615973"/>
                  </a:moveTo>
                  <a:lnTo>
                    <a:pt x="0" y="1615973"/>
                  </a:lnTo>
                  <a:lnTo>
                    <a:pt x="0" y="1625498"/>
                  </a:lnTo>
                  <a:lnTo>
                    <a:pt x="281114" y="1625498"/>
                  </a:lnTo>
                  <a:lnTo>
                    <a:pt x="281114" y="1615973"/>
                  </a:lnTo>
                  <a:close/>
                </a:path>
                <a:path w="4208145" h="1625600">
                  <a:moveTo>
                    <a:pt x="638073" y="1615973"/>
                  </a:moveTo>
                  <a:lnTo>
                    <a:pt x="356971" y="1615973"/>
                  </a:lnTo>
                  <a:lnTo>
                    <a:pt x="356971" y="1625498"/>
                  </a:lnTo>
                  <a:lnTo>
                    <a:pt x="638073" y="1625498"/>
                  </a:lnTo>
                  <a:lnTo>
                    <a:pt x="638073" y="1615973"/>
                  </a:lnTo>
                  <a:close/>
                </a:path>
                <a:path w="4208145" h="1625600">
                  <a:moveTo>
                    <a:pt x="995032" y="1614335"/>
                  </a:moveTo>
                  <a:lnTo>
                    <a:pt x="713930" y="1614335"/>
                  </a:lnTo>
                  <a:lnTo>
                    <a:pt x="713930" y="1625498"/>
                  </a:lnTo>
                  <a:lnTo>
                    <a:pt x="995032" y="1625498"/>
                  </a:lnTo>
                  <a:lnTo>
                    <a:pt x="995032" y="1614335"/>
                  </a:lnTo>
                  <a:close/>
                </a:path>
                <a:path w="4208145" h="1625600">
                  <a:moveTo>
                    <a:pt x="1351991" y="1613623"/>
                  </a:moveTo>
                  <a:lnTo>
                    <a:pt x="1070889" y="1613623"/>
                  </a:lnTo>
                  <a:lnTo>
                    <a:pt x="1070889" y="1625498"/>
                  </a:lnTo>
                  <a:lnTo>
                    <a:pt x="1351991" y="1625498"/>
                  </a:lnTo>
                  <a:lnTo>
                    <a:pt x="1351991" y="1613623"/>
                  </a:lnTo>
                  <a:close/>
                </a:path>
                <a:path w="4208145" h="1625600">
                  <a:moveTo>
                    <a:pt x="1708950" y="1612468"/>
                  </a:moveTo>
                  <a:lnTo>
                    <a:pt x="1427848" y="1612468"/>
                  </a:lnTo>
                  <a:lnTo>
                    <a:pt x="1427848" y="1625498"/>
                  </a:lnTo>
                  <a:lnTo>
                    <a:pt x="1708950" y="1625498"/>
                  </a:lnTo>
                  <a:lnTo>
                    <a:pt x="1708950" y="1612468"/>
                  </a:lnTo>
                  <a:close/>
                </a:path>
                <a:path w="4208145" h="1625600">
                  <a:moveTo>
                    <a:pt x="2065909" y="1606181"/>
                  </a:moveTo>
                  <a:lnTo>
                    <a:pt x="1784807" y="1606181"/>
                  </a:lnTo>
                  <a:lnTo>
                    <a:pt x="1784807" y="1625498"/>
                  </a:lnTo>
                  <a:lnTo>
                    <a:pt x="2065909" y="1625498"/>
                  </a:lnTo>
                  <a:lnTo>
                    <a:pt x="2065909" y="1606181"/>
                  </a:lnTo>
                  <a:close/>
                </a:path>
                <a:path w="4208145" h="1625600">
                  <a:moveTo>
                    <a:pt x="2422880" y="1596885"/>
                  </a:moveTo>
                  <a:lnTo>
                    <a:pt x="2141766" y="1596885"/>
                  </a:lnTo>
                  <a:lnTo>
                    <a:pt x="2141766" y="1625498"/>
                  </a:lnTo>
                  <a:lnTo>
                    <a:pt x="2422880" y="1625498"/>
                  </a:lnTo>
                  <a:lnTo>
                    <a:pt x="2422880" y="1596885"/>
                  </a:lnTo>
                  <a:close/>
                </a:path>
                <a:path w="4208145" h="1625600">
                  <a:moveTo>
                    <a:pt x="2779839" y="1552587"/>
                  </a:moveTo>
                  <a:lnTo>
                    <a:pt x="2498725" y="1552587"/>
                  </a:lnTo>
                  <a:lnTo>
                    <a:pt x="2498725" y="1625498"/>
                  </a:lnTo>
                  <a:lnTo>
                    <a:pt x="2779839" y="1625498"/>
                  </a:lnTo>
                  <a:lnTo>
                    <a:pt x="2779839" y="1552587"/>
                  </a:lnTo>
                  <a:close/>
                </a:path>
                <a:path w="4208145" h="1625600">
                  <a:moveTo>
                    <a:pt x="3136798" y="0"/>
                  </a:moveTo>
                  <a:lnTo>
                    <a:pt x="2855684" y="0"/>
                  </a:lnTo>
                  <a:lnTo>
                    <a:pt x="2855684" y="1625498"/>
                  </a:lnTo>
                  <a:lnTo>
                    <a:pt x="3136798" y="1625498"/>
                  </a:lnTo>
                  <a:lnTo>
                    <a:pt x="3136798" y="0"/>
                  </a:lnTo>
                  <a:close/>
                </a:path>
                <a:path w="4208145" h="1625600">
                  <a:moveTo>
                    <a:pt x="3493757" y="24714"/>
                  </a:moveTo>
                  <a:lnTo>
                    <a:pt x="3212655" y="24714"/>
                  </a:lnTo>
                  <a:lnTo>
                    <a:pt x="3212655" y="1625498"/>
                  </a:lnTo>
                  <a:lnTo>
                    <a:pt x="3493757" y="1625498"/>
                  </a:lnTo>
                  <a:lnTo>
                    <a:pt x="3493757" y="24714"/>
                  </a:lnTo>
                  <a:close/>
                </a:path>
                <a:path w="4208145" h="1625600">
                  <a:moveTo>
                    <a:pt x="3850716" y="1520253"/>
                  </a:moveTo>
                  <a:lnTo>
                    <a:pt x="3569614" y="1520253"/>
                  </a:lnTo>
                  <a:lnTo>
                    <a:pt x="3569614" y="1625498"/>
                  </a:lnTo>
                  <a:lnTo>
                    <a:pt x="3850716" y="1625498"/>
                  </a:lnTo>
                  <a:lnTo>
                    <a:pt x="3850716" y="1520253"/>
                  </a:lnTo>
                  <a:close/>
                </a:path>
                <a:path w="4208145" h="1625600">
                  <a:moveTo>
                    <a:pt x="4207675" y="1615973"/>
                  </a:moveTo>
                  <a:lnTo>
                    <a:pt x="3926573" y="1615973"/>
                  </a:lnTo>
                  <a:lnTo>
                    <a:pt x="3926573" y="1625498"/>
                  </a:lnTo>
                  <a:lnTo>
                    <a:pt x="4207675" y="1625498"/>
                  </a:lnTo>
                  <a:lnTo>
                    <a:pt x="4207675" y="161597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143375" y="1266825"/>
              <a:ext cx="5314950" cy="2609850"/>
            </a:xfrm>
            <a:custGeom>
              <a:avLst/>
              <a:gdLst/>
              <a:ahLst/>
              <a:cxnLst/>
              <a:rect l="l" t="t" r="r" b="b"/>
              <a:pathLst>
                <a:path w="5314950" h="2609850">
                  <a:moveTo>
                    <a:pt x="5314950" y="2609850"/>
                  </a:moveTo>
                  <a:lnTo>
                    <a:pt x="0" y="2609850"/>
                  </a:lnTo>
                  <a:lnTo>
                    <a:pt x="0" y="0"/>
                  </a:lnTo>
                  <a:lnTo>
                    <a:pt x="5314950" y="0"/>
                  </a:lnTo>
                  <a:lnTo>
                    <a:pt x="5314950" y="2609850"/>
                  </a:lnTo>
                  <a:close/>
                </a:path>
              </a:pathLst>
            </a:custGeom>
            <a:solidFill>
              <a:srgbClr val="707B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5155" y="1302498"/>
              <a:ext cx="1341679" cy="145301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4703445" y="3457587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4703445" y="2988474"/>
              <a:ext cx="4638675" cy="478790"/>
            </a:xfrm>
            <a:custGeom>
              <a:avLst/>
              <a:gdLst/>
              <a:ahLst/>
              <a:cxnLst/>
              <a:rect l="l" t="t" r="r" b="b"/>
              <a:pathLst>
                <a:path w="4638675" h="47878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638675" h="47878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638675" h="47878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638675" h="47878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638675" h="47878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638675" h="47878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638675" h="47878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638675" h="47878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638675" h="47878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638675" h="47878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638675" h="47878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638675" h="47878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638675" h="47878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638675" h="47878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638675" h="47878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638675" h="47878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638675" h="47878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638675" h="478789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638675" h="478789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638675" h="478789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638675" h="478789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638675" h="478789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638675" h="478789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638675" h="47878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638675" h="47878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638675" h="47878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638675" h="47878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638675" h="47878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638675" h="47878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638675" h="478789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638675" h="478789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638675" h="478789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638675" h="478789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638675" h="478789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638675" h="478789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638675" h="478789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638675" h="478789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638675" h="478789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638675" h="478789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638675" h="478789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638675" h="478789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638675" h="478789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638675" h="47878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638675" h="47878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638675" h="478789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638675" h="478789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638675" h="478789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638675" h="478789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638675" h="478789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638675" h="478789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638675" h="478789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638675" h="478789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638675" h="478789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638675" h="478789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638675" h="478789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638675" h="478789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638675" h="478789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638675" h="478789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638675" h="478789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638675" h="478789">
                  <a:moveTo>
                    <a:pt x="4010025" y="469112"/>
                  </a:moveTo>
                  <a:lnTo>
                    <a:pt x="4000500" y="469112"/>
                  </a:lnTo>
                  <a:lnTo>
                    <a:pt x="4000500" y="478637"/>
                  </a:lnTo>
                  <a:lnTo>
                    <a:pt x="4010025" y="478637"/>
                  </a:lnTo>
                  <a:lnTo>
                    <a:pt x="4010025" y="469112"/>
                  </a:lnTo>
                  <a:close/>
                </a:path>
                <a:path w="4638675" h="478789">
                  <a:moveTo>
                    <a:pt x="4067175" y="469112"/>
                  </a:moveTo>
                  <a:lnTo>
                    <a:pt x="4057650" y="469112"/>
                  </a:lnTo>
                  <a:lnTo>
                    <a:pt x="4057650" y="478637"/>
                  </a:lnTo>
                  <a:lnTo>
                    <a:pt x="4067175" y="478637"/>
                  </a:lnTo>
                  <a:lnTo>
                    <a:pt x="4067175" y="469112"/>
                  </a:lnTo>
                  <a:close/>
                </a:path>
                <a:path w="4638675" h="478789">
                  <a:moveTo>
                    <a:pt x="4124325" y="469112"/>
                  </a:moveTo>
                  <a:lnTo>
                    <a:pt x="4114800" y="469112"/>
                  </a:lnTo>
                  <a:lnTo>
                    <a:pt x="4114800" y="478637"/>
                  </a:lnTo>
                  <a:lnTo>
                    <a:pt x="4124325" y="478637"/>
                  </a:lnTo>
                  <a:lnTo>
                    <a:pt x="4124325" y="469112"/>
                  </a:lnTo>
                  <a:close/>
                </a:path>
                <a:path w="4638675" h="478789">
                  <a:moveTo>
                    <a:pt x="4181475" y="469112"/>
                  </a:moveTo>
                  <a:lnTo>
                    <a:pt x="4171950" y="469112"/>
                  </a:lnTo>
                  <a:lnTo>
                    <a:pt x="4171950" y="478637"/>
                  </a:lnTo>
                  <a:lnTo>
                    <a:pt x="4181475" y="478637"/>
                  </a:lnTo>
                  <a:lnTo>
                    <a:pt x="4181475" y="469112"/>
                  </a:lnTo>
                  <a:close/>
                </a:path>
                <a:path w="4638675" h="478789">
                  <a:moveTo>
                    <a:pt x="4238625" y="469112"/>
                  </a:moveTo>
                  <a:lnTo>
                    <a:pt x="4229100" y="469112"/>
                  </a:lnTo>
                  <a:lnTo>
                    <a:pt x="4229100" y="478637"/>
                  </a:lnTo>
                  <a:lnTo>
                    <a:pt x="4238625" y="478637"/>
                  </a:lnTo>
                  <a:lnTo>
                    <a:pt x="4238625" y="469112"/>
                  </a:lnTo>
                  <a:close/>
                </a:path>
                <a:path w="4638675" h="478789">
                  <a:moveTo>
                    <a:pt x="4295775" y="469112"/>
                  </a:moveTo>
                  <a:lnTo>
                    <a:pt x="4286250" y="469112"/>
                  </a:lnTo>
                  <a:lnTo>
                    <a:pt x="4286250" y="478637"/>
                  </a:lnTo>
                  <a:lnTo>
                    <a:pt x="4295775" y="478637"/>
                  </a:lnTo>
                  <a:lnTo>
                    <a:pt x="4295775" y="469112"/>
                  </a:lnTo>
                  <a:close/>
                </a:path>
                <a:path w="4638675" h="478789">
                  <a:moveTo>
                    <a:pt x="4352925" y="469112"/>
                  </a:moveTo>
                  <a:lnTo>
                    <a:pt x="4343400" y="469112"/>
                  </a:lnTo>
                  <a:lnTo>
                    <a:pt x="4343400" y="478637"/>
                  </a:lnTo>
                  <a:lnTo>
                    <a:pt x="4352925" y="478637"/>
                  </a:lnTo>
                  <a:lnTo>
                    <a:pt x="4352925" y="469112"/>
                  </a:lnTo>
                  <a:close/>
                </a:path>
                <a:path w="4638675" h="478789">
                  <a:moveTo>
                    <a:pt x="4410075" y="469112"/>
                  </a:moveTo>
                  <a:lnTo>
                    <a:pt x="4400550" y="469112"/>
                  </a:lnTo>
                  <a:lnTo>
                    <a:pt x="4400550" y="478637"/>
                  </a:lnTo>
                  <a:lnTo>
                    <a:pt x="4410075" y="478637"/>
                  </a:lnTo>
                  <a:lnTo>
                    <a:pt x="4410075" y="469112"/>
                  </a:lnTo>
                  <a:close/>
                </a:path>
                <a:path w="4638675" h="478789">
                  <a:moveTo>
                    <a:pt x="4467225" y="469112"/>
                  </a:moveTo>
                  <a:lnTo>
                    <a:pt x="4457700" y="469112"/>
                  </a:lnTo>
                  <a:lnTo>
                    <a:pt x="4457700" y="478637"/>
                  </a:lnTo>
                  <a:lnTo>
                    <a:pt x="4467225" y="478637"/>
                  </a:lnTo>
                  <a:lnTo>
                    <a:pt x="4467225" y="469112"/>
                  </a:lnTo>
                  <a:close/>
                </a:path>
                <a:path w="4638675" h="478789">
                  <a:moveTo>
                    <a:pt x="4524375" y="469112"/>
                  </a:moveTo>
                  <a:lnTo>
                    <a:pt x="4514850" y="469112"/>
                  </a:lnTo>
                  <a:lnTo>
                    <a:pt x="4514850" y="478637"/>
                  </a:lnTo>
                  <a:lnTo>
                    <a:pt x="4524375" y="478637"/>
                  </a:lnTo>
                  <a:lnTo>
                    <a:pt x="4524375" y="469112"/>
                  </a:lnTo>
                  <a:close/>
                </a:path>
                <a:path w="4638675" h="478789">
                  <a:moveTo>
                    <a:pt x="4581525" y="469112"/>
                  </a:moveTo>
                  <a:lnTo>
                    <a:pt x="4572000" y="469112"/>
                  </a:lnTo>
                  <a:lnTo>
                    <a:pt x="4572000" y="478637"/>
                  </a:lnTo>
                  <a:lnTo>
                    <a:pt x="4581525" y="478637"/>
                  </a:lnTo>
                  <a:lnTo>
                    <a:pt x="4581525" y="469112"/>
                  </a:lnTo>
                  <a:close/>
                </a:path>
                <a:path w="4638675" h="478789">
                  <a:moveTo>
                    <a:pt x="4638675" y="469112"/>
                  </a:moveTo>
                  <a:lnTo>
                    <a:pt x="4629150" y="469112"/>
                  </a:lnTo>
                  <a:lnTo>
                    <a:pt x="4629150" y="478637"/>
                  </a:lnTo>
                  <a:lnTo>
                    <a:pt x="4638675" y="478637"/>
                  </a:lnTo>
                  <a:lnTo>
                    <a:pt x="4638675" y="46911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8018145" y="2988474"/>
              <a:ext cx="1323975" cy="9525"/>
            </a:xfrm>
            <a:custGeom>
              <a:avLst/>
              <a:gdLst/>
              <a:ahLst/>
              <a:cxnLst/>
              <a:rect l="l" t="t" r="r" b="b"/>
              <a:pathLst>
                <a:path w="13239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3239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3239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3239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3239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3239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3239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3239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3239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3239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3239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3239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3239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3239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3239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323975" h="9525">
                  <a:moveTo>
                    <a:pt x="981075" y="0"/>
                  </a:moveTo>
                  <a:lnTo>
                    <a:pt x="972159" y="0"/>
                  </a:lnTo>
                  <a:lnTo>
                    <a:pt x="972159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3239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3239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3239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3239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3239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3239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 descr=""/>
          <p:cNvSpPr txBox="1"/>
          <p:nvPr/>
        </p:nvSpPr>
        <p:spPr>
          <a:xfrm>
            <a:off x="4389814" y="2902842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4703445" y="1581150"/>
            <a:ext cx="4638675" cy="948055"/>
            <a:chOff x="4703445" y="1581150"/>
            <a:chExt cx="4638675" cy="948055"/>
          </a:xfrm>
        </p:grpSpPr>
        <p:sp>
          <p:nvSpPr>
            <p:cNvPr id="64" name="object 64" descr=""/>
            <p:cNvSpPr/>
            <p:nvPr/>
          </p:nvSpPr>
          <p:spPr>
            <a:xfrm>
              <a:off x="4703445" y="2519374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703445" y="2050262"/>
              <a:ext cx="4638675" cy="478790"/>
            </a:xfrm>
            <a:custGeom>
              <a:avLst/>
              <a:gdLst/>
              <a:ahLst/>
              <a:cxnLst/>
              <a:rect l="l" t="t" r="r" b="b"/>
              <a:pathLst>
                <a:path w="4638675" h="47878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638675" h="47878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638675" h="47878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638675" h="47878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638675" h="47878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638675" h="47878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638675" h="47878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638675" h="47878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638675" h="47878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638675" h="47878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638675" h="47878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638675" h="47878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638675" h="47878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638675" h="47878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638675" h="47878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638675" h="47878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638675" h="47878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638675" h="478789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638675" h="478789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638675" h="478789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638675" h="478789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638675" h="478789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638675" h="478789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638675" h="47878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638675" h="47878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638675" h="47878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638675" h="47878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638675" h="47878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638675" h="47878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638675" h="478789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638675" h="478789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638675" h="478789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638675" h="478789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638675" h="478789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638675" h="478789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638675" h="478789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638675" h="478789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638675" h="478789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638675" h="478789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638675" h="478789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638675" h="478789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638675" h="478789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638675" h="47878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638675" h="47878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638675" h="478789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638675" h="478789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638675" h="478789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638675" h="478789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638675" h="478789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638675" h="478789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638675" h="478789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638675" h="478789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638675" h="478789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638675" h="478789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638675" h="478789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638675" h="478789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638675" h="478789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638675" h="478789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638675" h="478789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638675" h="478789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638675" h="478789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638675" h="478789">
                  <a:moveTo>
                    <a:pt x="4010025" y="469112"/>
                  </a:moveTo>
                  <a:lnTo>
                    <a:pt x="4000500" y="469112"/>
                  </a:lnTo>
                  <a:lnTo>
                    <a:pt x="4000500" y="478637"/>
                  </a:lnTo>
                  <a:lnTo>
                    <a:pt x="4010025" y="478637"/>
                  </a:lnTo>
                  <a:lnTo>
                    <a:pt x="4010025" y="469112"/>
                  </a:lnTo>
                  <a:close/>
                </a:path>
                <a:path w="4638675" h="478789">
                  <a:moveTo>
                    <a:pt x="4067175" y="469112"/>
                  </a:moveTo>
                  <a:lnTo>
                    <a:pt x="4057650" y="469112"/>
                  </a:lnTo>
                  <a:lnTo>
                    <a:pt x="4057650" y="478637"/>
                  </a:lnTo>
                  <a:lnTo>
                    <a:pt x="4067175" y="478637"/>
                  </a:lnTo>
                  <a:lnTo>
                    <a:pt x="4067175" y="469112"/>
                  </a:lnTo>
                  <a:close/>
                </a:path>
                <a:path w="4638675" h="478789">
                  <a:moveTo>
                    <a:pt x="4124325" y="469112"/>
                  </a:moveTo>
                  <a:lnTo>
                    <a:pt x="4114800" y="469112"/>
                  </a:lnTo>
                  <a:lnTo>
                    <a:pt x="4114800" y="478637"/>
                  </a:lnTo>
                  <a:lnTo>
                    <a:pt x="4124325" y="478637"/>
                  </a:lnTo>
                  <a:lnTo>
                    <a:pt x="4124325" y="469112"/>
                  </a:lnTo>
                  <a:close/>
                </a:path>
                <a:path w="4638675" h="478789">
                  <a:moveTo>
                    <a:pt x="4295775" y="469112"/>
                  </a:moveTo>
                  <a:lnTo>
                    <a:pt x="4286859" y="469112"/>
                  </a:lnTo>
                  <a:lnTo>
                    <a:pt x="4286859" y="478637"/>
                  </a:lnTo>
                  <a:lnTo>
                    <a:pt x="4295775" y="478637"/>
                  </a:lnTo>
                  <a:lnTo>
                    <a:pt x="4295775" y="469112"/>
                  </a:lnTo>
                  <a:close/>
                </a:path>
                <a:path w="4638675" h="478789">
                  <a:moveTo>
                    <a:pt x="4352925" y="469112"/>
                  </a:moveTo>
                  <a:lnTo>
                    <a:pt x="4343400" y="469112"/>
                  </a:lnTo>
                  <a:lnTo>
                    <a:pt x="4343400" y="478637"/>
                  </a:lnTo>
                  <a:lnTo>
                    <a:pt x="4352925" y="478637"/>
                  </a:lnTo>
                  <a:lnTo>
                    <a:pt x="4352925" y="469112"/>
                  </a:lnTo>
                  <a:close/>
                </a:path>
                <a:path w="4638675" h="478789">
                  <a:moveTo>
                    <a:pt x="4410075" y="469112"/>
                  </a:moveTo>
                  <a:lnTo>
                    <a:pt x="4400550" y="469112"/>
                  </a:lnTo>
                  <a:lnTo>
                    <a:pt x="4400550" y="478637"/>
                  </a:lnTo>
                  <a:lnTo>
                    <a:pt x="4410075" y="478637"/>
                  </a:lnTo>
                  <a:lnTo>
                    <a:pt x="4410075" y="469112"/>
                  </a:lnTo>
                  <a:close/>
                </a:path>
                <a:path w="4638675" h="478789">
                  <a:moveTo>
                    <a:pt x="4467225" y="469112"/>
                  </a:moveTo>
                  <a:lnTo>
                    <a:pt x="4457700" y="469112"/>
                  </a:lnTo>
                  <a:lnTo>
                    <a:pt x="4457700" y="478637"/>
                  </a:lnTo>
                  <a:lnTo>
                    <a:pt x="4467225" y="478637"/>
                  </a:lnTo>
                  <a:lnTo>
                    <a:pt x="4467225" y="469112"/>
                  </a:lnTo>
                  <a:close/>
                </a:path>
                <a:path w="4638675" h="478789">
                  <a:moveTo>
                    <a:pt x="4524375" y="469112"/>
                  </a:moveTo>
                  <a:lnTo>
                    <a:pt x="4514850" y="469112"/>
                  </a:lnTo>
                  <a:lnTo>
                    <a:pt x="4514850" y="478637"/>
                  </a:lnTo>
                  <a:lnTo>
                    <a:pt x="4524375" y="478637"/>
                  </a:lnTo>
                  <a:lnTo>
                    <a:pt x="4524375" y="469112"/>
                  </a:lnTo>
                  <a:close/>
                </a:path>
                <a:path w="4638675" h="478789">
                  <a:moveTo>
                    <a:pt x="4581525" y="469112"/>
                  </a:moveTo>
                  <a:lnTo>
                    <a:pt x="4572000" y="469112"/>
                  </a:lnTo>
                  <a:lnTo>
                    <a:pt x="4572000" y="478637"/>
                  </a:lnTo>
                  <a:lnTo>
                    <a:pt x="4581525" y="478637"/>
                  </a:lnTo>
                  <a:lnTo>
                    <a:pt x="4581525" y="469112"/>
                  </a:lnTo>
                  <a:close/>
                </a:path>
                <a:path w="4638675" h="478789">
                  <a:moveTo>
                    <a:pt x="4638675" y="469112"/>
                  </a:moveTo>
                  <a:lnTo>
                    <a:pt x="4629150" y="469112"/>
                  </a:lnTo>
                  <a:lnTo>
                    <a:pt x="4629150" y="478637"/>
                  </a:lnTo>
                  <a:lnTo>
                    <a:pt x="4638675" y="478637"/>
                  </a:lnTo>
                  <a:lnTo>
                    <a:pt x="4638675" y="46911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4703445" y="1581162"/>
              <a:ext cx="4638675" cy="478790"/>
            </a:xfrm>
            <a:custGeom>
              <a:avLst/>
              <a:gdLst/>
              <a:ahLst/>
              <a:cxnLst/>
              <a:rect l="l" t="t" r="r" b="b"/>
              <a:pathLst>
                <a:path w="4638675" h="47878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638675" h="47878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638675" h="47878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638675" h="47878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638675" h="47878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638675" h="47878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638675" h="47878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638675" h="47878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638675" h="47878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638675" h="47878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638675" h="47878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638675" h="47878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638675" h="47878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638675" h="47878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638675" h="47878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638675" h="47878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638675" h="47878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638675" h="478789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638675" h="478789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638675" h="478789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638675" h="478789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638675" h="478789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638675" h="478789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638675" h="47878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638675" h="47878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638675" h="47878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638675" h="47878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638675" h="47878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638675" h="47878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638675" h="478789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638675" h="478789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638675" h="478789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638675" h="478789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638675" h="478789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638675" h="478789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638675" h="478789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638675" h="478789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638675" h="478789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638675" h="478789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638675" h="478789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638675" h="478789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638675" h="478789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638675" h="47878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638675" h="47878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638675" h="478789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638675" h="478789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638675" h="478789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638675" h="478789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638675" h="478789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638675" h="478789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638675" h="478789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638675" h="478789">
                  <a:moveTo>
                    <a:pt x="3438525" y="469099"/>
                  </a:moveTo>
                  <a:lnTo>
                    <a:pt x="3429000" y="469099"/>
                  </a:lnTo>
                  <a:lnTo>
                    <a:pt x="3429000" y="478624"/>
                  </a:lnTo>
                  <a:lnTo>
                    <a:pt x="3438525" y="478624"/>
                  </a:lnTo>
                  <a:lnTo>
                    <a:pt x="3438525" y="469099"/>
                  </a:lnTo>
                  <a:close/>
                </a:path>
                <a:path w="4638675" h="478789">
                  <a:moveTo>
                    <a:pt x="3495675" y="469099"/>
                  </a:moveTo>
                  <a:lnTo>
                    <a:pt x="3486150" y="469099"/>
                  </a:lnTo>
                  <a:lnTo>
                    <a:pt x="3486150" y="478624"/>
                  </a:lnTo>
                  <a:lnTo>
                    <a:pt x="3495675" y="478624"/>
                  </a:lnTo>
                  <a:lnTo>
                    <a:pt x="3495675" y="469099"/>
                  </a:lnTo>
                  <a:close/>
                </a:path>
                <a:path w="4638675" h="478789">
                  <a:moveTo>
                    <a:pt x="3552825" y="469099"/>
                  </a:moveTo>
                  <a:lnTo>
                    <a:pt x="3543300" y="469099"/>
                  </a:lnTo>
                  <a:lnTo>
                    <a:pt x="3543300" y="478624"/>
                  </a:lnTo>
                  <a:lnTo>
                    <a:pt x="3552825" y="478624"/>
                  </a:lnTo>
                  <a:lnTo>
                    <a:pt x="3552825" y="469099"/>
                  </a:lnTo>
                  <a:close/>
                </a:path>
                <a:path w="4638675" h="478789">
                  <a:moveTo>
                    <a:pt x="3609975" y="469099"/>
                  </a:moveTo>
                  <a:lnTo>
                    <a:pt x="3600450" y="469099"/>
                  </a:lnTo>
                  <a:lnTo>
                    <a:pt x="3600450" y="478624"/>
                  </a:lnTo>
                  <a:lnTo>
                    <a:pt x="3609975" y="478624"/>
                  </a:lnTo>
                  <a:lnTo>
                    <a:pt x="3609975" y="469099"/>
                  </a:lnTo>
                  <a:close/>
                </a:path>
                <a:path w="4638675" h="478789">
                  <a:moveTo>
                    <a:pt x="3667125" y="469099"/>
                  </a:moveTo>
                  <a:lnTo>
                    <a:pt x="3657600" y="469099"/>
                  </a:lnTo>
                  <a:lnTo>
                    <a:pt x="3657600" y="478624"/>
                  </a:lnTo>
                  <a:lnTo>
                    <a:pt x="3667125" y="478624"/>
                  </a:lnTo>
                  <a:lnTo>
                    <a:pt x="3667125" y="469099"/>
                  </a:lnTo>
                  <a:close/>
                </a:path>
                <a:path w="4638675" h="478789">
                  <a:moveTo>
                    <a:pt x="3724275" y="469099"/>
                  </a:moveTo>
                  <a:lnTo>
                    <a:pt x="3714750" y="469099"/>
                  </a:lnTo>
                  <a:lnTo>
                    <a:pt x="3714750" y="478624"/>
                  </a:lnTo>
                  <a:lnTo>
                    <a:pt x="3724275" y="478624"/>
                  </a:lnTo>
                  <a:lnTo>
                    <a:pt x="3724275" y="469099"/>
                  </a:lnTo>
                  <a:close/>
                </a:path>
                <a:path w="4638675" h="478789">
                  <a:moveTo>
                    <a:pt x="3781425" y="469099"/>
                  </a:moveTo>
                  <a:lnTo>
                    <a:pt x="3771900" y="469099"/>
                  </a:lnTo>
                  <a:lnTo>
                    <a:pt x="3771900" y="478624"/>
                  </a:lnTo>
                  <a:lnTo>
                    <a:pt x="3781425" y="478624"/>
                  </a:lnTo>
                  <a:lnTo>
                    <a:pt x="3781425" y="469099"/>
                  </a:lnTo>
                  <a:close/>
                </a:path>
                <a:path w="4638675" h="478789">
                  <a:moveTo>
                    <a:pt x="3838575" y="469099"/>
                  </a:moveTo>
                  <a:lnTo>
                    <a:pt x="3829050" y="469099"/>
                  </a:lnTo>
                  <a:lnTo>
                    <a:pt x="3829050" y="478624"/>
                  </a:lnTo>
                  <a:lnTo>
                    <a:pt x="3838575" y="478624"/>
                  </a:lnTo>
                  <a:lnTo>
                    <a:pt x="3838575" y="469099"/>
                  </a:lnTo>
                  <a:close/>
                </a:path>
                <a:path w="4638675" h="478789">
                  <a:moveTo>
                    <a:pt x="3895725" y="469099"/>
                  </a:moveTo>
                  <a:lnTo>
                    <a:pt x="3886200" y="469099"/>
                  </a:lnTo>
                  <a:lnTo>
                    <a:pt x="3886200" y="478624"/>
                  </a:lnTo>
                  <a:lnTo>
                    <a:pt x="3895725" y="478624"/>
                  </a:lnTo>
                  <a:lnTo>
                    <a:pt x="3895725" y="469099"/>
                  </a:lnTo>
                  <a:close/>
                </a:path>
                <a:path w="4638675" h="478789">
                  <a:moveTo>
                    <a:pt x="3952875" y="469099"/>
                  </a:moveTo>
                  <a:lnTo>
                    <a:pt x="3943350" y="469099"/>
                  </a:lnTo>
                  <a:lnTo>
                    <a:pt x="3943350" y="478624"/>
                  </a:lnTo>
                  <a:lnTo>
                    <a:pt x="3952875" y="478624"/>
                  </a:lnTo>
                  <a:lnTo>
                    <a:pt x="3952875" y="469099"/>
                  </a:lnTo>
                  <a:close/>
                </a:path>
                <a:path w="4638675" h="478789">
                  <a:moveTo>
                    <a:pt x="4010025" y="469099"/>
                  </a:moveTo>
                  <a:lnTo>
                    <a:pt x="4000500" y="469099"/>
                  </a:lnTo>
                  <a:lnTo>
                    <a:pt x="4000500" y="478624"/>
                  </a:lnTo>
                  <a:lnTo>
                    <a:pt x="4010025" y="478624"/>
                  </a:lnTo>
                  <a:lnTo>
                    <a:pt x="4010025" y="469099"/>
                  </a:lnTo>
                  <a:close/>
                </a:path>
                <a:path w="4638675" h="478789">
                  <a:moveTo>
                    <a:pt x="4067175" y="469099"/>
                  </a:moveTo>
                  <a:lnTo>
                    <a:pt x="4057650" y="469099"/>
                  </a:lnTo>
                  <a:lnTo>
                    <a:pt x="4057650" y="478624"/>
                  </a:lnTo>
                  <a:lnTo>
                    <a:pt x="4067175" y="478624"/>
                  </a:lnTo>
                  <a:lnTo>
                    <a:pt x="4067175" y="469099"/>
                  </a:lnTo>
                  <a:close/>
                </a:path>
                <a:path w="4638675" h="478789">
                  <a:moveTo>
                    <a:pt x="4124325" y="469099"/>
                  </a:moveTo>
                  <a:lnTo>
                    <a:pt x="4114800" y="469099"/>
                  </a:lnTo>
                  <a:lnTo>
                    <a:pt x="4114800" y="478624"/>
                  </a:lnTo>
                  <a:lnTo>
                    <a:pt x="4124325" y="478624"/>
                  </a:lnTo>
                  <a:lnTo>
                    <a:pt x="4124325" y="469099"/>
                  </a:lnTo>
                  <a:close/>
                </a:path>
                <a:path w="4638675" h="478789">
                  <a:moveTo>
                    <a:pt x="4295775" y="469099"/>
                  </a:moveTo>
                  <a:lnTo>
                    <a:pt x="4286859" y="469099"/>
                  </a:lnTo>
                  <a:lnTo>
                    <a:pt x="4286859" y="478624"/>
                  </a:lnTo>
                  <a:lnTo>
                    <a:pt x="4295775" y="478624"/>
                  </a:lnTo>
                  <a:lnTo>
                    <a:pt x="4295775" y="469099"/>
                  </a:lnTo>
                  <a:close/>
                </a:path>
                <a:path w="4638675" h="478789">
                  <a:moveTo>
                    <a:pt x="4352925" y="469099"/>
                  </a:moveTo>
                  <a:lnTo>
                    <a:pt x="4343400" y="469099"/>
                  </a:lnTo>
                  <a:lnTo>
                    <a:pt x="4343400" y="478624"/>
                  </a:lnTo>
                  <a:lnTo>
                    <a:pt x="4352925" y="478624"/>
                  </a:lnTo>
                  <a:lnTo>
                    <a:pt x="4352925" y="469099"/>
                  </a:lnTo>
                  <a:close/>
                </a:path>
                <a:path w="4638675" h="478789">
                  <a:moveTo>
                    <a:pt x="4410075" y="469099"/>
                  </a:moveTo>
                  <a:lnTo>
                    <a:pt x="4400550" y="469099"/>
                  </a:lnTo>
                  <a:lnTo>
                    <a:pt x="4400550" y="478624"/>
                  </a:lnTo>
                  <a:lnTo>
                    <a:pt x="4410075" y="478624"/>
                  </a:lnTo>
                  <a:lnTo>
                    <a:pt x="4410075" y="469099"/>
                  </a:lnTo>
                  <a:close/>
                </a:path>
                <a:path w="4638675" h="478789">
                  <a:moveTo>
                    <a:pt x="4467225" y="469099"/>
                  </a:moveTo>
                  <a:lnTo>
                    <a:pt x="4457700" y="469099"/>
                  </a:lnTo>
                  <a:lnTo>
                    <a:pt x="4457700" y="478624"/>
                  </a:lnTo>
                  <a:lnTo>
                    <a:pt x="4467225" y="478624"/>
                  </a:lnTo>
                  <a:lnTo>
                    <a:pt x="4467225" y="469099"/>
                  </a:lnTo>
                  <a:close/>
                </a:path>
                <a:path w="4638675" h="478789">
                  <a:moveTo>
                    <a:pt x="4524375" y="469099"/>
                  </a:moveTo>
                  <a:lnTo>
                    <a:pt x="4514850" y="469099"/>
                  </a:lnTo>
                  <a:lnTo>
                    <a:pt x="4514850" y="478624"/>
                  </a:lnTo>
                  <a:lnTo>
                    <a:pt x="4524375" y="478624"/>
                  </a:lnTo>
                  <a:lnTo>
                    <a:pt x="4524375" y="469099"/>
                  </a:lnTo>
                  <a:close/>
                </a:path>
                <a:path w="4638675" h="478789">
                  <a:moveTo>
                    <a:pt x="4581525" y="469099"/>
                  </a:moveTo>
                  <a:lnTo>
                    <a:pt x="4572000" y="469099"/>
                  </a:lnTo>
                  <a:lnTo>
                    <a:pt x="4572000" y="478624"/>
                  </a:lnTo>
                  <a:lnTo>
                    <a:pt x="4581525" y="478624"/>
                  </a:lnTo>
                  <a:lnTo>
                    <a:pt x="4581525" y="469099"/>
                  </a:lnTo>
                  <a:close/>
                </a:path>
                <a:path w="4638675" h="478789">
                  <a:moveTo>
                    <a:pt x="4638675" y="469099"/>
                  </a:moveTo>
                  <a:lnTo>
                    <a:pt x="4629150" y="469099"/>
                  </a:lnTo>
                  <a:lnTo>
                    <a:pt x="4629150" y="478624"/>
                  </a:lnTo>
                  <a:lnTo>
                    <a:pt x="4638675" y="478624"/>
                  </a:lnTo>
                  <a:lnTo>
                    <a:pt x="4638675" y="4690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560945" y="1581162"/>
              <a:ext cx="1781175" cy="9525"/>
            </a:xfrm>
            <a:custGeom>
              <a:avLst/>
              <a:gdLst/>
              <a:ahLst/>
              <a:cxnLst/>
              <a:rect l="l" t="t" r="r" b="b"/>
              <a:pathLst>
                <a:path w="17811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7811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7811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7811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7811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7811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7811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7811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7811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7811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7811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7811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7811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7811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7811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7811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7811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7811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7811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7811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7811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7811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7811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7811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7811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7811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7811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7811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7811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17811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17811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17811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4389814" y="1964630"/>
            <a:ext cx="231140" cy="63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4389814" y="149552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40K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6885573" y="3631565"/>
            <a:ext cx="2959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solidFill>
                  <a:srgbClr val="252423"/>
                </a:solidFill>
                <a:latin typeface="Trebuchet MS"/>
                <a:cs typeface="Trebuchet MS"/>
              </a:rPr>
              <a:t>Year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183400" y="2173287"/>
            <a:ext cx="177800" cy="6921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rebuchet MS"/>
                <a:cs typeface="Trebuchet MS"/>
              </a:rPr>
              <a:t>Count</a:t>
            </a:r>
            <a:r>
              <a:rPr dirty="0" sz="1200" spc="-7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9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200" spc="-6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252423"/>
                </a:solidFill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2" name="object 72" descr=""/>
          <p:cNvSpPr/>
          <p:nvPr/>
        </p:nvSpPr>
        <p:spPr>
          <a:xfrm>
            <a:off x="4788941" y="1571637"/>
            <a:ext cx="9525" cy="1895475"/>
          </a:xfrm>
          <a:custGeom>
            <a:avLst/>
            <a:gdLst/>
            <a:ahLst/>
            <a:cxnLst/>
            <a:rect l="l" t="t" r="r" b="b"/>
            <a:pathLst>
              <a:path w="9525" h="18954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8954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8954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8954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8954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8954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8954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8954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8954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8954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8954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8954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8954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8954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8954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8954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8954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8954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8954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8954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8954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8954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8954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8954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8954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8954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8954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8954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8954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8954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8954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8954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8954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8954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 descr=""/>
          <p:cNvSpPr txBox="1"/>
          <p:nvPr/>
        </p:nvSpPr>
        <p:spPr>
          <a:xfrm>
            <a:off x="4455447" y="3371949"/>
            <a:ext cx="482600" cy="273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75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  <a:p>
            <a:pPr marL="206375">
              <a:lnSpc>
                <a:spcPts val="975"/>
              </a:lnSpc>
            </a:pPr>
            <a:r>
              <a:rPr dirty="0" sz="900" spc="-20" b="1">
                <a:latin typeface="Segoe UI"/>
                <a:cs typeface="Segoe UI"/>
              </a:rPr>
              <a:t>2000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6584391" y="1571637"/>
            <a:ext cx="9525" cy="1895475"/>
          </a:xfrm>
          <a:custGeom>
            <a:avLst/>
            <a:gdLst/>
            <a:ahLst/>
            <a:cxnLst/>
            <a:rect l="l" t="t" r="r" b="b"/>
            <a:pathLst>
              <a:path w="9525" h="18954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8954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8954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8954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8954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8954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8954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8954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8954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8954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8954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8954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8954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8954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8954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8954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8954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8954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8954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8954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8954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8954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8954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8954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8954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8954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8954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8954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8954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8954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8954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8954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8954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8954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6445044" y="34829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8379841" y="1571637"/>
            <a:ext cx="9525" cy="1895475"/>
          </a:xfrm>
          <a:custGeom>
            <a:avLst/>
            <a:gdLst/>
            <a:ahLst/>
            <a:cxnLst/>
            <a:rect l="l" t="t" r="r" b="b"/>
            <a:pathLst>
              <a:path w="9525" h="18954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8954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8954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8954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8954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8954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8954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8954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8954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8954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8954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8954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8954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8954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8954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8954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8954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8954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8954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8954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8954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8954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8954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8954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8954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8954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8954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8954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8954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8954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8954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8954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8954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8954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8240497" y="34829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2020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5076215" y="1623651"/>
            <a:ext cx="4286885" cy="5120640"/>
            <a:chOff x="5076215" y="1623651"/>
            <a:chExt cx="4286885" cy="5120640"/>
          </a:xfrm>
        </p:grpSpPr>
        <p:sp>
          <p:nvSpPr>
            <p:cNvPr id="79" name="object 79" descr=""/>
            <p:cNvSpPr/>
            <p:nvPr/>
          </p:nvSpPr>
          <p:spPr>
            <a:xfrm>
              <a:off x="5076215" y="1623656"/>
              <a:ext cx="3914140" cy="1834514"/>
            </a:xfrm>
            <a:custGeom>
              <a:avLst/>
              <a:gdLst/>
              <a:ahLst/>
              <a:cxnLst/>
              <a:rect l="l" t="t" r="r" b="b"/>
              <a:pathLst>
                <a:path w="3914140" h="1834514">
                  <a:moveTo>
                    <a:pt x="143624" y="1824405"/>
                  </a:moveTo>
                  <a:lnTo>
                    <a:pt x="0" y="1824405"/>
                  </a:lnTo>
                  <a:lnTo>
                    <a:pt x="0" y="1833930"/>
                  </a:lnTo>
                  <a:lnTo>
                    <a:pt x="143624" y="1833930"/>
                  </a:lnTo>
                  <a:lnTo>
                    <a:pt x="143624" y="1824405"/>
                  </a:lnTo>
                  <a:close/>
                </a:path>
                <a:path w="3914140" h="1834514">
                  <a:moveTo>
                    <a:pt x="502716" y="1824405"/>
                  </a:moveTo>
                  <a:lnTo>
                    <a:pt x="359079" y="1824405"/>
                  </a:lnTo>
                  <a:lnTo>
                    <a:pt x="359079" y="1833930"/>
                  </a:lnTo>
                  <a:lnTo>
                    <a:pt x="502716" y="1833930"/>
                  </a:lnTo>
                  <a:lnTo>
                    <a:pt x="502716" y="1824405"/>
                  </a:lnTo>
                  <a:close/>
                </a:path>
                <a:path w="3914140" h="1834514">
                  <a:moveTo>
                    <a:pt x="682269" y="1824405"/>
                  </a:moveTo>
                  <a:lnTo>
                    <a:pt x="538632" y="1824405"/>
                  </a:lnTo>
                  <a:lnTo>
                    <a:pt x="538632" y="1833930"/>
                  </a:lnTo>
                  <a:lnTo>
                    <a:pt x="682269" y="1833930"/>
                  </a:lnTo>
                  <a:lnTo>
                    <a:pt x="682269" y="1824405"/>
                  </a:lnTo>
                  <a:close/>
                </a:path>
                <a:path w="3914140" h="1834514">
                  <a:moveTo>
                    <a:pt x="861809" y="1824405"/>
                  </a:moveTo>
                  <a:lnTo>
                    <a:pt x="718172" y="1824405"/>
                  </a:lnTo>
                  <a:lnTo>
                    <a:pt x="718172" y="1833930"/>
                  </a:lnTo>
                  <a:lnTo>
                    <a:pt x="861809" y="1833930"/>
                  </a:lnTo>
                  <a:lnTo>
                    <a:pt x="861809" y="1824405"/>
                  </a:lnTo>
                  <a:close/>
                </a:path>
                <a:path w="3914140" h="1834514">
                  <a:moveTo>
                    <a:pt x="1220901" y="1824405"/>
                  </a:moveTo>
                  <a:lnTo>
                    <a:pt x="1077264" y="1824405"/>
                  </a:lnTo>
                  <a:lnTo>
                    <a:pt x="1077264" y="1833930"/>
                  </a:lnTo>
                  <a:lnTo>
                    <a:pt x="1220901" y="1833930"/>
                  </a:lnTo>
                  <a:lnTo>
                    <a:pt x="1220901" y="1824405"/>
                  </a:lnTo>
                  <a:close/>
                </a:path>
                <a:path w="3914140" h="1834514">
                  <a:moveTo>
                    <a:pt x="1400441" y="1824405"/>
                  </a:moveTo>
                  <a:lnTo>
                    <a:pt x="1256817" y="1824405"/>
                  </a:lnTo>
                  <a:lnTo>
                    <a:pt x="1256817" y="1833930"/>
                  </a:lnTo>
                  <a:lnTo>
                    <a:pt x="1400441" y="1833930"/>
                  </a:lnTo>
                  <a:lnTo>
                    <a:pt x="1400441" y="1824405"/>
                  </a:lnTo>
                  <a:close/>
                </a:path>
                <a:path w="3914140" h="1834514">
                  <a:moveTo>
                    <a:pt x="1579994" y="1824405"/>
                  </a:moveTo>
                  <a:lnTo>
                    <a:pt x="1436357" y="1824405"/>
                  </a:lnTo>
                  <a:lnTo>
                    <a:pt x="1436357" y="1833930"/>
                  </a:lnTo>
                  <a:lnTo>
                    <a:pt x="1579994" y="1833930"/>
                  </a:lnTo>
                  <a:lnTo>
                    <a:pt x="1579994" y="1824405"/>
                  </a:lnTo>
                  <a:close/>
                </a:path>
                <a:path w="3914140" h="1834514">
                  <a:moveTo>
                    <a:pt x="1759534" y="1824405"/>
                  </a:moveTo>
                  <a:lnTo>
                    <a:pt x="1615897" y="1824405"/>
                  </a:lnTo>
                  <a:lnTo>
                    <a:pt x="1615897" y="1833930"/>
                  </a:lnTo>
                  <a:lnTo>
                    <a:pt x="1759534" y="1833930"/>
                  </a:lnTo>
                  <a:lnTo>
                    <a:pt x="1759534" y="1824405"/>
                  </a:lnTo>
                  <a:close/>
                </a:path>
                <a:path w="3914140" h="1834514">
                  <a:moveTo>
                    <a:pt x="1939086" y="1824405"/>
                  </a:moveTo>
                  <a:lnTo>
                    <a:pt x="1795449" y="1824405"/>
                  </a:lnTo>
                  <a:lnTo>
                    <a:pt x="1795449" y="1833930"/>
                  </a:lnTo>
                  <a:lnTo>
                    <a:pt x="1939086" y="1833930"/>
                  </a:lnTo>
                  <a:lnTo>
                    <a:pt x="1939086" y="1824405"/>
                  </a:lnTo>
                  <a:close/>
                </a:path>
                <a:path w="3914140" h="1834514">
                  <a:moveTo>
                    <a:pt x="2118626" y="1824405"/>
                  </a:moveTo>
                  <a:lnTo>
                    <a:pt x="1974989" y="1824405"/>
                  </a:lnTo>
                  <a:lnTo>
                    <a:pt x="1974989" y="1833930"/>
                  </a:lnTo>
                  <a:lnTo>
                    <a:pt x="2118626" y="1833930"/>
                  </a:lnTo>
                  <a:lnTo>
                    <a:pt x="2118626" y="1824405"/>
                  </a:lnTo>
                  <a:close/>
                </a:path>
                <a:path w="3914140" h="1834514">
                  <a:moveTo>
                    <a:pt x="2298179" y="1824405"/>
                  </a:moveTo>
                  <a:lnTo>
                    <a:pt x="2154542" y="1824405"/>
                  </a:lnTo>
                  <a:lnTo>
                    <a:pt x="2154542" y="1833930"/>
                  </a:lnTo>
                  <a:lnTo>
                    <a:pt x="2298179" y="1833930"/>
                  </a:lnTo>
                  <a:lnTo>
                    <a:pt x="2298179" y="1824405"/>
                  </a:lnTo>
                  <a:close/>
                </a:path>
                <a:path w="3914140" h="1834514">
                  <a:moveTo>
                    <a:pt x="2477719" y="1824405"/>
                  </a:moveTo>
                  <a:lnTo>
                    <a:pt x="2334082" y="1824405"/>
                  </a:lnTo>
                  <a:lnTo>
                    <a:pt x="2334082" y="1833930"/>
                  </a:lnTo>
                  <a:lnTo>
                    <a:pt x="2477719" y="1833930"/>
                  </a:lnTo>
                  <a:lnTo>
                    <a:pt x="2477719" y="1824405"/>
                  </a:lnTo>
                  <a:close/>
                </a:path>
                <a:path w="3914140" h="1834514">
                  <a:moveTo>
                    <a:pt x="2657271" y="1824405"/>
                  </a:moveTo>
                  <a:lnTo>
                    <a:pt x="2513634" y="1824405"/>
                  </a:lnTo>
                  <a:lnTo>
                    <a:pt x="2513634" y="1833930"/>
                  </a:lnTo>
                  <a:lnTo>
                    <a:pt x="2657271" y="1833930"/>
                  </a:lnTo>
                  <a:lnTo>
                    <a:pt x="2657271" y="1824405"/>
                  </a:lnTo>
                  <a:close/>
                </a:path>
                <a:path w="3914140" h="1834514">
                  <a:moveTo>
                    <a:pt x="2836811" y="1824405"/>
                  </a:moveTo>
                  <a:lnTo>
                    <a:pt x="2693174" y="1824405"/>
                  </a:lnTo>
                  <a:lnTo>
                    <a:pt x="2693174" y="1833930"/>
                  </a:lnTo>
                  <a:lnTo>
                    <a:pt x="2836811" y="1833930"/>
                  </a:lnTo>
                  <a:lnTo>
                    <a:pt x="2836811" y="1824405"/>
                  </a:lnTo>
                  <a:close/>
                </a:path>
                <a:path w="3914140" h="1834514">
                  <a:moveTo>
                    <a:pt x="3016351" y="1824405"/>
                  </a:moveTo>
                  <a:lnTo>
                    <a:pt x="2872714" y="1824405"/>
                  </a:lnTo>
                  <a:lnTo>
                    <a:pt x="2872714" y="1833930"/>
                  </a:lnTo>
                  <a:lnTo>
                    <a:pt x="3016351" y="1833930"/>
                  </a:lnTo>
                  <a:lnTo>
                    <a:pt x="3016351" y="1824405"/>
                  </a:lnTo>
                  <a:close/>
                </a:path>
                <a:path w="3914140" h="1834514">
                  <a:moveTo>
                    <a:pt x="3195904" y="1824405"/>
                  </a:moveTo>
                  <a:lnTo>
                    <a:pt x="3052267" y="1824405"/>
                  </a:lnTo>
                  <a:lnTo>
                    <a:pt x="3052267" y="1833930"/>
                  </a:lnTo>
                  <a:lnTo>
                    <a:pt x="3195904" y="1833930"/>
                  </a:lnTo>
                  <a:lnTo>
                    <a:pt x="3195904" y="1824405"/>
                  </a:lnTo>
                  <a:close/>
                </a:path>
                <a:path w="3914140" h="1834514">
                  <a:moveTo>
                    <a:pt x="3375444" y="1824405"/>
                  </a:moveTo>
                  <a:lnTo>
                    <a:pt x="3231807" y="1824405"/>
                  </a:lnTo>
                  <a:lnTo>
                    <a:pt x="3231807" y="1833930"/>
                  </a:lnTo>
                  <a:lnTo>
                    <a:pt x="3375444" y="1833930"/>
                  </a:lnTo>
                  <a:lnTo>
                    <a:pt x="3375444" y="1824405"/>
                  </a:lnTo>
                  <a:close/>
                </a:path>
                <a:path w="3914140" h="1834514">
                  <a:moveTo>
                    <a:pt x="3554996" y="1824405"/>
                  </a:moveTo>
                  <a:lnTo>
                    <a:pt x="3411359" y="1824405"/>
                  </a:lnTo>
                  <a:lnTo>
                    <a:pt x="3411359" y="1833930"/>
                  </a:lnTo>
                  <a:lnTo>
                    <a:pt x="3554996" y="1833930"/>
                  </a:lnTo>
                  <a:lnTo>
                    <a:pt x="3554996" y="1824405"/>
                  </a:lnTo>
                  <a:close/>
                </a:path>
                <a:path w="3914140" h="1834514">
                  <a:moveTo>
                    <a:pt x="3734536" y="1824405"/>
                  </a:moveTo>
                  <a:lnTo>
                    <a:pt x="3590899" y="1824405"/>
                  </a:lnTo>
                  <a:lnTo>
                    <a:pt x="3590899" y="1833930"/>
                  </a:lnTo>
                  <a:lnTo>
                    <a:pt x="3734536" y="1833930"/>
                  </a:lnTo>
                  <a:lnTo>
                    <a:pt x="3734536" y="1824405"/>
                  </a:lnTo>
                  <a:close/>
                </a:path>
                <a:path w="3914140" h="1834514">
                  <a:moveTo>
                    <a:pt x="3914089" y="0"/>
                  </a:moveTo>
                  <a:lnTo>
                    <a:pt x="3770452" y="0"/>
                  </a:lnTo>
                  <a:lnTo>
                    <a:pt x="3770452" y="1833930"/>
                  </a:lnTo>
                  <a:lnTo>
                    <a:pt x="3914089" y="1833930"/>
                  </a:lnTo>
                  <a:lnTo>
                    <a:pt x="3914089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5343525" y="3876675"/>
              <a:ext cx="4019550" cy="2867025"/>
            </a:xfrm>
            <a:custGeom>
              <a:avLst/>
              <a:gdLst/>
              <a:ahLst/>
              <a:cxnLst/>
              <a:rect l="l" t="t" r="r" b="b"/>
              <a:pathLst>
                <a:path w="4019550" h="2867025">
                  <a:moveTo>
                    <a:pt x="4019550" y="2867025"/>
                  </a:moveTo>
                  <a:lnTo>
                    <a:pt x="0" y="2867025"/>
                  </a:lnTo>
                  <a:lnTo>
                    <a:pt x="0" y="0"/>
                  </a:lnTo>
                  <a:lnTo>
                    <a:pt x="4019550" y="0"/>
                  </a:lnTo>
                  <a:lnTo>
                    <a:pt x="4019550" y="2867025"/>
                  </a:lnTo>
                  <a:close/>
                </a:path>
              </a:pathLst>
            </a:custGeom>
            <a:solidFill>
              <a:srgbClr val="EC8FC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3008" y="3912348"/>
              <a:ext cx="1570793" cy="145301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5903595" y="6324612"/>
              <a:ext cx="3381375" cy="9525"/>
            </a:xfrm>
            <a:custGeom>
              <a:avLst/>
              <a:gdLst/>
              <a:ahLst/>
              <a:cxnLst/>
              <a:rect l="l" t="t" r="r" b="b"/>
              <a:pathLst>
                <a:path w="33813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3813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3813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3813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3813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3813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3813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3813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3813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3813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3813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3813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3813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3813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3813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3813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3813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3813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3813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3813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3813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3813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381375" h="9525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3381375" h="9525">
                  <a:moveTo>
                    <a:pt x="1323962" y="0"/>
                  </a:moveTo>
                  <a:lnTo>
                    <a:pt x="1314437" y="0"/>
                  </a:lnTo>
                  <a:lnTo>
                    <a:pt x="1314437" y="9525"/>
                  </a:lnTo>
                  <a:lnTo>
                    <a:pt x="1323962" y="9525"/>
                  </a:lnTo>
                  <a:lnTo>
                    <a:pt x="1323962" y="0"/>
                  </a:lnTo>
                  <a:close/>
                </a:path>
                <a:path w="3381375" h="9525">
                  <a:moveTo>
                    <a:pt x="1381112" y="0"/>
                  </a:moveTo>
                  <a:lnTo>
                    <a:pt x="1371587" y="0"/>
                  </a:lnTo>
                  <a:lnTo>
                    <a:pt x="1371587" y="9525"/>
                  </a:lnTo>
                  <a:lnTo>
                    <a:pt x="1381112" y="9525"/>
                  </a:lnTo>
                  <a:lnTo>
                    <a:pt x="1381112" y="0"/>
                  </a:lnTo>
                  <a:close/>
                </a:path>
                <a:path w="3381375" h="9525">
                  <a:moveTo>
                    <a:pt x="1438262" y="0"/>
                  </a:moveTo>
                  <a:lnTo>
                    <a:pt x="1428737" y="0"/>
                  </a:lnTo>
                  <a:lnTo>
                    <a:pt x="1428737" y="9525"/>
                  </a:lnTo>
                  <a:lnTo>
                    <a:pt x="1438262" y="9525"/>
                  </a:lnTo>
                  <a:lnTo>
                    <a:pt x="1438262" y="0"/>
                  </a:lnTo>
                  <a:close/>
                </a:path>
                <a:path w="3381375" h="9525">
                  <a:moveTo>
                    <a:pt x="1495412" y="0"/>
                  </a:moveTo>
                  <a:lnTo>
                    <a:pt x="1485887" y="0"/>
                  </a:lnTo>
                  <a:lnTo>
                    <a:pt x="1485887" y="9525"/>
                  </a:lnTo>
                  <a:lnTo>
                    <a:pt x="1495412" y="9525"/>
                  </a:lnTo>
                  <a:lnTo>
                    <a:pt x="1495412" y="0"/>
                  </a:lnTo>
                  <a:close/>
                </a:path>
                <a:path w="3381375" h="9525">
                  <a:moveTo>
                    <a:pt x="1552562" y="0"/>
                  </a:moveTo>
                  <a:lnTo>
                    <a:pt x="1543037" y="0"/>
                  </a:lnTo>
                  <a:lnTo>
                    <a:pt x="1543037" y="9525"/>
                  </a:lnTo>
                  <a:lnTo>
                    <a:pt x="1552562" y="9525"/>
                  </a:lnTo>
                  <a:lnTo>
                    <a:pt x="1552562" y="0"/>
                  </a:lnTo>
                  <a:close/>
                </a:path>
                <a:path w="3381375" h="9525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3381375" h="9525">
                  <a:moveTo>
                    <a:pt x="1666862" y="0"/>
                  </a:moveTo>
                  <a:lnTo>
                    <a:pt x="1657337" y="0"/>
                  </a:lnTo>
                  <a:lnTo>
                    <a:pt x="1657337" y="9525"/>
                  </a:lnTo>
                  <a:lnTo>
                    <a:pt x="1666862" y="9525"/>
                  </a:lnTo>
                  <a:lnTo>
                    <a:pt x="1666862" y="0"/>
                  </a:lnTo>
                  <a:close/>
                </a:path>
                <a:path w="3381375" h="9525">
                  <a:moveTo>
                    <a:pt x="1724012" y="0"/>
                  </a:moveTo>
                  <a:lnTo>
                    <a:pt x="1714487" y="0"/>
                  </a:lnTo>
                  <a:lnTo>
                    <a:pt x="1714487" y="9525"/>
                  </a:lnTo>
                  <a:lnTo>
                    <a:pt x="1724012" y="9525"/>
                  </a:lnTo>
                  <a:lnTo>
                    <a:pt x="1724012" y="0"/>
                  </a:lnTo>
                  <a:close/>
                </a:path>
                <a:path w="3381375" h="9525">
                  <a:moveTo>
                    <a:pt x="1781162" y="0"/>
                  </a:moveTo>
                  <a:lnTo>
                    <a:pt x="1771637" y="0"/>
                  </a:lnTo>
                  <a:lnTo>
                    <a:pt x="1771637" y="9525"/>
                  </a:lnTo>
                  <a:lnTo>
                    <a:pt x="1781162" y="9525"/>
                  </a:lnTo>
                  <a:lnTo>
                    <a:pt x="1781162" y="0"/>
                  </a:lnTo>
                  <a:close/>
                </a:path>
                <a:path w="3381375" h="9525">
                  <a:moveTo>
                    <a:pt x="1838312" y="0"/>
                  </a:moveTo>
                  <a:lnTo>
                    <a:pt x="1828787" y="0"/>
                  </a:lnTo>
                  <a:lnTo>
                    <a:pt x="1828787" y="9525"/>
                  </a:lnTo>
                  <a:lnTo>
                    <a:pt x="1838312" y="9525"/>
                  </a:lnTo>
                  <a:lnTo>
                    <a:pt x="1838312" y="0"/>
                  </a:lnTo>
                  <a:close/>
                </a:path>
                <a:path w="3381375" h="9525">
                  <a:moveTo>
                    <a:pt x="1895462" y="0"/>
                  </a:moveTo>
                  <a:lnTo>
                    <a:pt x="1885937" y="0"/>
                  </a:lnTo>
                  <a:lnTo>
                    <a:pt x="1885937" y="9525"/>
                  </a:lnTo>
                  <a:lnTo>
                    <a:pt x="1895462" y="9525"/>
                  </a:lnTo>
                  <a:lnTo>
                    <a:pt x="1895462" y="0"/>
                  </a:lnTo>
                  <a:close/>
                </a:path>
                <a:path w="3381375" h="9525">
                  <a:moveTo>
                    <a:pt x="1952612" y="0"/>
                  </a:moveTo>
                  <a:lnTo>
                    <a:pt x="1943087" y="0"/>
                  </a:lnTo>
                  <a:lnTo>
                    <a:pt x="1943087" y="9525"/>
                  </a:lnTo>
                  <a:lnTo>
                    <a:pt x="1952612" y="9525"/>
                  </a:lnTo>
                  <a:lnTo>
                    <a:pt x="1952612" y="0"/>
                  </a:lnTo>
                  <a:close/>
                </a:path>
                <a:path w="3381375" h="9525">
                  <a:moveTo>
                    <a:pt x="2009762" y="0"/>
                  </a:moveTo>
                  <a:lnTo>
                    <a:pt x="2000237" y="0"/>
                  </a:lnTo>
                  <a:lnTo>
                    <a:pt x="2000237" y="9525"/>
                  </a:lnTo>
                  <a:lnTo>
                    <a:pt x="2009762" y="9525"/>
                  </a:lnTo>
                  <a:lnTo>
                    <a:pt x="2009762" y="0"/>
                  </a:lnTo>
                  <a:close/>
                </a:path>
                <a:path w="3381375" h="9525">
                  <a:moveTo>
                    <a:pt x="2066912" y="0"/>
                  </a:moveTo>
                  <a:lnTo>
                    <a:pt x="2057387" y="0"/>
                  </a:lnTo>
                  <a:lnTo>
                    <a:pt x="2057387" y="9525"/>
                  </a:lnTo>
                  <a:lnTo>
                    <a:pt x="2066912" y="9525"/>
                  </a:lnTo>
                  <a:lnTo>
                    <a:pt x="2066912" y="0"/>
                  </a:lnTo>
                  <a:close/>
                </a:path>
                <a:path w="3381375" h="9525">
                  <a:moveTo>
                    <a:pt x="2124062" y="0"/>
                  </a:moveTo>
                  <a:lnTo>
                    <a:pt x="2114537" y="0"/>
                  </a:lnTo>
                  <a:lnTo>
                    <a:pt x="2114537" y="9525"/>
                  </a:lnTo>
                  <a:lnTo>
                    <a:pt x="2124062" y="9525"/>
                  </a:lnTo>
                  <a:lnTo>
                    <a:pt x="2124062" y="0"/>
                  </a:lnTo>
                  <a:close/>
                </a:path>
                <a:path w="3381375" h="9525">
                  <a:moveTo>
                    <a:pt x="2181212" y="0"/>
                  </a:moveTo>
                  <a:lnTo>
                    <a:pt x="2171687" y="0"/>
                  </a:lnTo>
                  <a:lnTo>
                    <a:pt x="2171687" y="9525"/>
                  </a:lnTo>
                  <a:lnTo>
                    <a:pt x="2181212" y="9525"/>
                  </a:lnTo>
                  <a:lnTo>
                    <a:pt x="2181212" y="0"/>
                  </a:lnTo>
                  <a:close/>
                </a:path>
                <a:path w="3381375" h="9525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3381375" h="9525">
                  <a:moveTo>
                    <a:pt x="2295512" y="0"/>
                  </a:moveTo>
                  <a:lnTo>
                    <a:pt x="2285987" y="0"/>
                  </a:lnTo>
                  <a:lnTo>
                    <a:pt x="2285987" y="9525"/>
                  </a:lnTo>
                  <a:lnTo>
                    <a:pt x="2295512" y="9525"/>
                  </a:lnTo>
                  <a:lnTo>
                    <a:pt x="2295512" y="0"/>
                  </a:lnTo>
                  <a:close/>
                </a:path>
                <a:path w="3381375" h="9525">
                  <a:moveTo>
                    <a:pt x="2352662" y="0"/>
                  </a:moveTo>
                  <a:lnTo>
                    <a:pt x="2343137" y="0"/>
                  </a:lnTo>
                  <a:lnTo>
                    <a:pt x="2343137" y="9525"/>
                  </a:lnTo>
                  <a:lnTo>
                    <a:pt x="2352662" y="9525"/>
                  </a:lnTo>
                  <a:lnTo>
                    <a:pt x="2352662" y="0"/>
                  </a:lnTo>
                  <a:close/>
                </a:path>
                <a:path w="3381375" h="9525">
                  <a:moveTo>
                    <a:pt x="2409812" y="0"/>
                  </a:moveTo>
                  <a:lnTo>
                    <a:pt x="2400287" y="0"/>
                  </a:lnTo>
                  <a:lnTo>
                    <a:pt x="2400287" y="9525"/>
                  </a:lnTo>
                  <a:lnTo>
                    <a:pt x="2409812" y="9525"/>
                  </a:lnTo>
                  <a:lnTo>
                    <a:pt x="2409812" y="0"/>
                  </a:lnTo>
                  <a:close/>
                </a:path>
                <a:path w="3381375" h="9525">
                  <a:moveTo>
                    <a:pt x="2466962" y="0"/>
                  </a:moveTo>
                  <a:lnTo>
                    <a:pt x="2457437" y="0"/>
                  </a:lnTo>
                  <a:lnTo>
                    <a:pt x="2457437" y="9525"/>
                  </a:lnTo>
                  <a:lnTo>
                    <a:pt x="2466962" y="9525"/>
                  </a:lnTo>
                  <a:lnTo>
                    <a:pt x="2466962" y="0"/>
                  </a:lnTo>
                  <a:close/>
                </a:path>
                <a:path w="3381375" h="9525">
                  <a:moveTo>
                    <a:pt x="2524112" y="0"/>
                  </a:moveTo>
                  <a:lnTo>
                    <a:pt x="2514587" y="0"/>
                  </a:lnTo>
                  <a:lnTo>
                    <a:pt x="2514587" y="9525"/>
                  </a:lnTo>
                  <a:lnTo>
                    <a:pt x="2524112" y="9525"/>
                  </a:lnTo>
                  <a:lnTo>
                    <a:pt x="2524112" y="0"/>
                  </a:lnTo>
                  <a:close/>
                </a:path>
                <a:path w="3381375" h="9525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  <a:path w="3381375" h="9525">
                  <a:moveTo>
                    <a:pt x="2638412" y="0"/>
                  </a:moveTo>
                  <a:lnTo>
                    <a:pt x="2628887" y="0"/>
                  </a:lnTo>
                  <a:lnTo>
                    <a:pt x="2628887" y="9525"/>
                  </a:lnTo>
                  <a:lnTo>
                    <a:pt x="2638412" y="9525"/>
                  </a:lnTo>
                  <a:lnTo>
                    <a:pt x="2638412" y="0"/>
                  </a:lnTo>
                  <a:close/>
                </a:path>
                <a:path w="3381375" h="9525">
                  <a:moveTo>
                    <a:pt x="2695562" y="0"/>
                  </a:moveTo>
                  <a:lnTo>
                    <a:pt x="2686037" y="0"/>
                  </a:lnTo>
                  <a:lnTo>
                    <a:pt x="2686037" y="9525"/>
                  </a:lnTo>
                  <a:lnTo>
                    <a:pt x="2695562" y="9525"/>
                  </a:lnTo>
                  <a:lnTo>
                    <a:pt x="2695562" y="0"/>
                  </a:lnTo>
                  <a:close/>
                </a:path>
                <a:path w="3381375" h="9525">
                  <a:moveTo>
                    <a:pt x="2752712" y="0"/>
                  </a:moveTo>
                  <a:lnTo>
                    <a:pt x="2743187" y="0"/>
                  </a:lnTo>
                  <a:lnTo>
                    <a:pt x="2743187" y="9525"/>
                  </a:lnTo>
                  <a:lnTo>
                    <a:pt x="2752712" y="9525"/>
                  </a:lnTo>
                  <a:lnTo>
                    <a:pt x="2752712" y="0"/>
                  </a:lnTo>
                  <a:close/>
                </a:path>
                <a:path w="3381375" h="9525">
                  <a:moveTo>
                    <a:pt x="2809862" y="0"/>
                  </a:moveTo>
                  <a:lnTo>
                    <a:pt x="2800337" y="0"/>
                  </a:lnTo>
                  <a:lnTo>
                    <a:pt x="2800337" y="9525"/>
                  </a:lnTo>
                  <a:lnTo>
                    <a:pt x="2809862" y="9525"/>
                  </a:lnTo>
                  <a:lnTo>
                    <a:pt x="2809862" y="0"/>
                  </a:lnTo>
                  <a:close/>
                </a:path>
                <a:path w="3381375" h="9525">
                  <a:moveTo>
                    <a:pt x="2867012" y="0"/>
                  </a:moveTo>
                  <a:lnTo>
                    <a:pt x="2857487" y="0"/>
                  </a:lnTo>
                  <a:lnTo>
                    <a:pt x="2857487" y="9525"/>
                  </a:lnTo>
                  <a:lnTo>
                    <a:pt x="2867012" y="9525"/>
                  </a:lnTo>
                  <a:lnTo>
                    <a:pt x="2867012" y="0"/>
                  </a:lnTo>
                  <a:close/>
                </a:path>
                <a:path w="3381375" h="9525">
                  <a:moveTo>
                    <a:pt x="2924162" y="0"/>
                  </a:moveTo>
                  <a:lnTo>
                    <a:pt x="2914637" y="0"/>
                  </a:lnTo>
                  <a:lnTo>
                    <a:pt x="2914637" y="9525"/>
                  </a:lnTo>
                  <a:lnTo>
                    <a:pt x="2924162" y="9525"/>
                  </a:lnTo>
                  <a:lnTo>
                    <a:pt x="2924162" y="0"/>
                  </a:lnTo>
                  <a:close/>
                </a:path>
                <a:path w="3381375" h="9525">
                  <a:moveTo>
                    <a:pt x="2981312" y="0"/>
                  </a:moveTo>
                  <a:lnTo>
                    <a:pt x="2971787" y="0"/>
                  </a:lnTo>
                  <a:lnTo>
                    <a:pt x="2971787" y="9525"/>
                  </a:lnTo>
                  <a:lnTo>
                    <a:pt x="2981312" y="9525"/>
                  </a:lnTo>
                  <a:lnTo>
                    <a:pt x="2981312" y="0"/>
                  </a:lnTo>
                  <a:close/>
                </a:path>
                <a:path w="3381375" h="9525">
                  <a:moveTo>
                    <a:pt x="3038462" y="0"/>
                  </a:moveTo>
                  <a:lnTo>
                    <a:pt x="3028937" y="0"/>
                  </a:lnTo>
                  <a:lnTo>
                    <a:pt x="3028937" y="9525"/>
                  </a:lnTo>
                  <a:lnTo>
                    <a:pt x="3038462" y="9525"/>
                  </a:lnTo>
                  <a:lnTo>
                    <a:pt x="3038462" y="0"/>
                  </a:lnTo>
                  <a:close/>
                </a:path>
                <a:path w="3381375" h="9525">
                  <a:moveTo>
                    <a:pt x="3095612" y="0"/>
                  </a:moveTo>
                  <a:lnTo>
                    <a:pt x="3086087" y="0"/>
                  </a:lnTo>
                  <a:lnTo>
                    <a:pt x="3086087" y="9525"/>
                  </a:lnTo>
                  <a:lnTo>
                    <a:pt x="3095612" y="9525"/>
                  </a:lnTo>
                  <a:lnTo>
                    <a:pt x="3095612" y="0"/>
                  </a:lnTo>
                  <a:close/>
                </a:path>
                <a:path w="3381375" h="9525">
                  <a:moveTo>
                    <a:pt x="3152762" y="0"/>
                  </a:moveTo>
                  <a:lnTo>
                    <a:pt x="3143237" y="0"/>
                  </a:lnTo>
                  <a:lnTo>
                    <a:pt x="3143237" y="9525"/>
                  </a:lnTo>
                  <a:lnTo>
                    <a:pt x="3152762" y="9525"/>
                  </a:lnTo>
                  <a:lnTo>
                    <a:pt x="3152762" y="0"/>
                  </a:lnTo>
                  <a:close/>
                </a:path>
                <a:path w="3381375" h="9525">
                  <a:moveTo>
                    <a:pt x="3209912" y="0"/>
                  </a:moveTo>
                  <a:lnTo>
                    <a:pt x="3200387" y="0"/>
                  </a:lnTo>
                  <a:lnTo>
                    <a:pt x="3200387" y="9525"/>
                  </a:lnTo>
                  <a:lnTo>
                    <a:pt x="3209912" y="9525"/>
                  </a:lnTo>
                  <a:lnTo>
                    <a:pt x="3209912" y="0"/>
                  </a:lnTo>
                  <a:close/>
                </a:path>
                <a:path w="3381375" h="9525">
                  <a:moveTo>
                    <a:pt x="3267062" y="0"/>
                  </a:moveTo>
                  <a:lnTo>
                    <a:pt x="3257537" y="0"/>
                  </a:lnTo>
                  <a:lnTo>
                    <a:pt x="3257537" y="9525"/>
                  </a:lnTo>
                  <a:lnTo>
                    <a:pt x="3267062" y="9525"/>
                  </a:lnTo>
                  <a:lnTo>
                    <a:pt x="3267062" y="0"/>
                  </a:lnTo>
                  <a:close/>
                </a:path>
                <a:path w="3381375" h="9525">
                  <a:moveTo>
                    <a:pt x="3324212" y="0"/>
                  </a:moveTo>
                  <a:lnTo>
                    <a:pt x="3314687" y="0"/>
                  </a:lnTo>
                  <a:lnTo>
                    <a:pt x="3314687" y="9525"/>
                  </a:lnTo>
                  <a:lnTo>
                    <a:pt x="3324212" y="9525"/>
                  </a:lnTo>
                  <a:lnTo>
                    <a:pt x="3324212" y="0"/>
                  </a:lnTo>
                  <a:close/>
                </a:path>
                <a:path w="3381375" h="9525">
                  <a:moveTo>
                    <a:pt x="3381362" y="0"/>
                  </a:moveTo>
                  <a:lnTo>
                    <a:pt x="3371837" y="0"/>
                  </a:lnTo>
                  <a:lnTo>
                    <a:pt x="3371837" y="9525"/>
                  </a:lnTo>
                  <a:lnTo>
                    <a:pt x="3381362" y="9525"/>
                  </a:lnTo>
                  <a:lnTo>
                    <a:pt x="338136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5655597" y="623897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84" name="object 84" descr=""/>
          <p:cNvGrpSpPr/>
          <p:nvPr/>
        </p:nvGrpSpPr>
        <p:grpSpPr>
          <a:xfrm>
            <a:off x="5903595" y="4191000"/>
            <a:ext cx="3381375" cy="1609725"/>
            <a:chOff x="5903595" y="4191000"/>
            <a:chExt cx="3381375" cy="1609725"/>
          </a:xfrm>
        </p:grpSpPr>
        <p:sp>
          <p:nvSpPr>
            <p:cNvPr id="85" name="object 85" descr=""/>
            <p:cNvSpPr/>
            <p:nvPr/>
          </p:nvSpPr>
          <p:spPr>
            <a:xfrm>
              <a:off x="5903595" y="5257812"/>
              <a:ext cx="3381375" cy="542925"/>
            </a:xfrm>
            <a:custGeom>
              <a:avLst/>
              <a:gdLst/>
              <a:ahLst/>
              <a:cxnLst/>
              <a:rect l="l" t="t" r="r" b="b"/>
              <a:pathLst>
                <a:path w="3381375" h="542925">
                  <a:moveTo>
                    <a:pt x="9525" y="533400"/>
                  </a:moveTo>
                  <a:lnTo>
                    <a:pt x="0" y="533400"/>
                  </a:lnTo>
                  <a:lnTo>
                    <a:pt x="0" y="542925"/>
                  </a:lnTo>
                  <a:lnTo>
                    <a:pt x="9525" y="542925"/>
                  </a:lnTo>
                  <a:lnTo>
                    <a:pt x="9525" y="533400"/>
                  </a:lnTo>
                  <a:close/>
                </a:path>
                <a:path w="3381375" h="5429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381375" h="542925">
                  <a:moveTo>
                    <a:pt x="66675" y="533400"/>
                  </a:moveTo>
                  <a:lnTo>
                    <a:pt x="57150" y="533400"/>
                  </a:lnTo>
                  <a:lnTo>
                    <a:pt x="57150" y="542925"/>
                  </a:lnTo>
                  <a:lnTo>
                    <a:pt x="66675" y="542925"/>
                  </a:lnTo>
                  <a:lnTo>
                    <a:pt x="66675" y="533400"/>
                  </a:lnTo>
                  <a:close/>
                </a:path>
                <a:path w="3381375" h="5429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381375" h="542925">
                  <a:moveTo>
                    <a:pt x="123825" y="533400"/>
                  </a:moveTo>
                  <a:lnTo>
                    <a:pt x="114300" y="533400"/>
                  </a:lnTo>
                  <a:lnTo>
                    <a:pt x="114300" y="542925"/>
                  </a:lnTo>
                  <a:lnTo>
                    <a:pt x="123825" y="542925"/>
                  </a:lnTo>
                  <a:lnTo>
                    <a:pt x="123825" y="533400"/>
                  </a:lnTo>
                  <a:close/>
                </a:path>
                <a:path w="3381375" h="5429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381375" h="542925">
                  <a:moveTo>
                    <a:pt x="180975" y="533400"/>
                  </a:moveTo>
                  <a:lnTo>
                    <a:pt x="171450" y="533400"/>
                  </a:lnTo>
                  <a:lnTo>
                    <a:pt x="171450" y="542925"/>
                  </a:lnTo>
                  <a:lnTo>
                    <a:pt x="180975" y="542925"/>
                  </a:lnTo>
                  <a:lnTo>
                    <a:pt x="180975" y="533400"/>
                  </a:lnTo>
                  <a:close/>
                </a:path>
                <a:path w="3381375" h="5429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381375" h="542925">
                  <a:moveTo>
                    <a:pt x="238125" y="533400"/>
                  </a:moveTo>
                  <a:lnTo>
                    <a:pt x="228600" y="533400"/>
                  </a:lnTo>
                  <a:lnTo>
                    <a:pt x="228600" y="542925"/>
                  </a:lnTo>
                  <a:lnTo>
                    <a:pt x="238125" y="542925"/>
                  </a:lnTo>
                  <a:lnTo>
                    <a:pt x="238125" y="533400"/>
                  </a:lnTo>
                  <a:close/>
                </a:path>
                <a:path w="3381375" h="5429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381375" h="542925">
                  <a:moveTo>
                    <a:pt x="295275" y="533400"/>
                  </a:moveTo>
                  <a:lnTo>
                    <a:pt x="285750" y="533400"/>
                  </a:lnTo>
                  <a:lnTo>
                    <a:pt x="285750" y="542925"/>
                  </a:lnTo>
                  <a:lnTo>
                    <a:pt x="295275" y="542925"/>
                  </a:lnTo>
                  <a:lnTo>
                    <a:pt x="295275" y="533400"/>
                  </a:lnTo>
                  <a:close/>
                </a:path>
                <a:path w="3381375" h="5429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381375" h="542925">
                  <a:moveTo>
                    <a:pt x="352425" y="533400"/>
                  </a:moveTo>
                  <a:lnTo>
                    <a:pt x="342900" y="533400"/>
                  </a:lnTo>
                  <a:lnTo>
                    <a:pt x="342900" y="542925"/>
                  </a:lnTo>
                  <a:lnTo>
                    <a:pt x="352425" y="542925"/>
                  </a:lnTo>
                  <a:lnTo>
                    <a:pt x="352425" y="533400"/>
                  </a:lnTo>
                  <a:close/>
                </a:path>
                <a:path w="3381375" h="5429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381375" h="542925">
                  <a:moveTo>
                    <a:pt x="409575" y="533400"/>
                  </a:moveTo>
                  <a:lnTo>
                    <a:pt x="400050" y="533400"/>
                  </a:lnTo>
                  <a:lnTo>
                    <a:pt x="400050" y="542925"/>
                  </a:lnTo>
                  <a:lnTo>
                    <a:pt x="409575" y="542925"/>
                  </a:lnTo>
                  <a:lnTo>
                    <a:pt x="409575" y="533400"/>
                  </a:lnTo>
                  <a:close/>
                </a:path>
                <a:path w="3381375" h="5429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381375" h="542925">
                  <a:moveTo>
                    <a:pt x="466725" y="533400"/>
                  </a:moveTo>
                  <a:lnTo>
                    <a:pt x="457200" y="533400"/>
                  </a:lnTo>
                  <a:lnTo>
                    <a:pt x="457200" y="542925"/>
                  </a:lnTo>
                  <a:lnTo>
                    <a:pt x="466725" y="542925"/>
                  </a:lnTo>
                  <a:lnTo>
                    <a:pt x="466725" y="533400"/>
                  </a:lnTo>
                  <a:close/>
                </a:path>
                <a:path w="3381375" h="5429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381375" h="542925">
                  <a:moveTo>
                    <a:pt x="523875" y="533400"/>
                  </a:moveTo>
                  <a:lnTo>
                    <a:pt x="514350" y="533400"/>
                  </a:lnTo>
                  <a:lnTo>
                    <a:pt x="514350" y="542925"/>
                  </a:lnTo>
                  <a:lnTo>
                    <a:pt x="523875" y="542925"/>
                  </a:lnTo>
                  <a:lnTo>
                    <a:pt x="523875" y="533400"/>
                  </a:lnTo>
                  <a:close/>
                </a:path>
                <a:path w="3381375" h="5429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381375" h="542925">
                  <a:moveTo>
                    <a:pt x="581025" y="533400"/>
                  </a:moveTo>
                  <a:lnTo>
                    <a:pt x="571500" y="533400"/>
                  </a:lnTo>
                  <a:lnTo>
                    <a:pt x="571500" y="542925"/>
                  </a:lnTo>
                  <a:lnTo>
                    <a:pt x="581025" y="542925"/>
                  </a:lnTo>
                  <a:lnTo>
                    <a:pt x="581025" y="533400"/>
                  </a:lnTo>
                  <a:close/>
                </a:path>
                <a:path w="3381375" h="5429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381375" h="542925">
                  <a:moveTo>
                    <a:pt x="638175" y="533400"/>
                  </a:moveTo>
                  <a:lnTo>
                    <a:pt x="628650" y="533400"/>
                  </a:lnTo>
                  <a:lnTo>
                    <a:pt x="628650" y="542925"/>
                  </a:lnTo>
                  <a:lnTo>
                    <a:pt x="638175" y="542925"/>
                  </a:lnTo>
                  <a:lnTo>
                    <a:pt x="638175" y="533400"/>
                  </a:lnTo>
                  <a:close/>
                </a:path>
                <a:path w="3381375" h="5429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381375" h="542925">
                  <a:moveTo>
                    <a:pt x="695325" y="533400"/>
                  </a:moveTo>
                  <a:lnTo>
                    <a:pt x="685800" y="533400"/>
                  </a:lnTo>
                  <a:lnTo>
                    <a:pt x="685800" y="542925"/>
                  </a:lnTo>
                  <a:lnTo>
                    <a:pt x="695325" y="542925"/>
                  </a:lnTo>
                  <a:lnTo>
                    <a:pt x="695325" y="533400"/>
                  </a:lnTo>
                  <a:close/>
                </a:path>
                <a:path w="3381375" h="5429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381375" h="542925">
                  <a:moveTo>
                    <a:pt x="752475" y="533400"/>
                  </a:moveTo>
                  <a:lnTo>
                    <a:pt x="742950" y="533400"/>
                  </a:lnTo>
                  <a:lnTo>
                    <a:pt x="742950" y="542925"/>
                  </a:lnTo>
                  <a:lnTo>
                    <a:pt x="752475" y="542925"/>
                  </a:lnTo>
                  <a:lnTo>
                    <a:pt x="752475" y="533400"/>
                  </a:lnTo>
                  <a:close/>
                </a:path>
                <a:path w="3381375" h="5429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381375" h="542925">
                  <a:moveTo>
                    <a:pt x="809625" y="533400"/>
                  </a:moveTo>
                  <a:lnTo>
                    <a:pt x="800100" y="533400"/>
                  </a:lnTo>
                  <a:lnTo>
                    <a:pt x="800100" y="542925"/>
                  </a:lnTo>
                  <a:lnTo>
                    <a:pt x="809625" y="542925"/>
                  </a:lnTo>
                  <a:lnTo>
                    <a:pt x="809625" y="533400"/>
                  </a:lnTo>
                  <a:close/>
                </a:path>
                <a:path w="3381375" h="5429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381375" h="542925">
                  <a:moveTo>
                    <a:pt x="866775" y="533400"/>
                  </a:moveTo>
                  <a:lnTo>
                    <a:pt x="857250" y="533400"/>
                  </a:lnTo>
                  <a:lnTo>
                    <a:pt x="857250" y="542925"/>
                  </a:lnTo>
                  <a:lnTo>
                    <a:pt x="866775" y="542925"/>
                  </a:lnTo>
                  <a:lnTo>
                    <a:pt x="866775" y="533400"/>
                  </a:lnTo>
                  <a:close/>
                </a:path>
                <a:path w="3381375" h="5429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381375" h="542925">
                  <a:moveTo>
                    <a:pt x="923925" y="533400"/>
                  </a:moveTo>
                  <a:lnTo>
                    <a:pt x="914400" y="533400"/>
                  </a:lnTo>
                  <a:lnTo>
                    <a:pt x="914400" y="542925"/>
                  </a:lnTo>
                  <a:lnTo>
                    <a:pt x="923925" y="542925"/>
                  </a:lnTo>
                  <a:lnTo>
                    <a:pt x="923925" y="533400"/>
                  </a:lnTo>
                  <a:close/>
                </a:path>
                <a:path w="3381375" h="5429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381375" h="542925">
                  <a:moveTo>
                    <a:pt x="981075" y="533400"/>
                  </a:moveTo>
                  <a:lnTo>
                    <a:pt x="971550" y="533400"/>
                  </a:lnTo>
                  <a:lnTo>
                    <a:pt x="971550" y="542925"/>
                  </a:lnTo>
                  <a:lnTo>
                    <a:pt x="981075" y="542925"/>
                  </a:lnTo>
                  <a:lnTo>
                    <a:pt x="981075" y="533400"/>
                  </a:lnTo>
                  <a:close/>
                </a:path>
                <a:path w="3381375" h="5429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381375" h="542925">
                  <a:moveTo>
                    <a:pt x="1038225" y="533400"/>
                  </a:moveTo>
                  <a:lnTo>
                    <a:pt x="1028700" y="533400"/>
                  </a:lnTo>
                  <a:lnTo>
                    <a:pt x="1028700" y="542925"/>
                  </a:lnTo>
                  <a:lnTo>
                    <a:pt x="1038225" y="542925"/>
                  </a:lnTo>
                  <a:lnTo>
                    <a:pt x="1038225" y="533400"/>
                  </a:lnTo>
                  <a:close/>
                </a:path>
                <a:path w="3381375" h="5429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381375" h="542925">
                  <a:moveTo>
                    <a:pt x="1095375" y="533400"/>
                  </a:moveTo>
                  <a:lnTo>
                    <a:pt x="1085850" y="533400"/>
                  </a:lnTo>
                  <a:lnTo>
                    <a:pt x="1085850" y="542925"/>
                  </a:lnTo>
                  <a:lnTo>
                    <a:pt x="1095375" y="542925"/>
                  </a:lnTo>
                  <a:lnTo>
                    <a:pt x="1095375" y="533400"/>
                  </a:lnTo>
                  <a:close/>
                </a:path>
                <a:path w="3381375" h="5429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381375" h="542925">
                  <a:moveTo>
                    <a:pt x="1152525" y="533400"/>
                  </a:moveTo>
                  <a:lnTo>
                    <a:pt x="1143000" y="533400"/>
                  </a:lnTo>
                  <a:lnTo>
                    <a:pt x="1143000" y="542925"/>
                  </a:lnTo>
                  <a:lnTo>
                    <a:pt x="1152525" y="542925"/>
                  </a:lnTo>
                  <a:lnTo>
                    <a:pt x="1152525" y="533400"/>
                  </a:lnTo>
                  <a:close/>
                </a:path>
                <a:path w="3381375" h="5429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381375" h="542925">
                  <a:moveTo>
                    <a:pt x="1209675" y="533400"/>
                  </a:moveTo>
                  <a:lnTo>
                    <a:pt x="1200150" y="533400"/>
                  </a:lnTo>
                  <a:lnTo>
                    <a:pt x="1200150" y="542925"/>
                  </a:lnTo>
                  <a:lnTo>
                    <a:pt x="1209675" y="542925"/>
                  </a:lnTo>
                  <a:lnTo>
                    <a:pt x="1209675" y="533400"/>
                  </a:lnTo>
                  <a:close/>
                </a:path>
                <a:path w="3381375" h="5429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381375" h="542925">
                  <a:moveTo>
                    <a:pt x="1266812" y="533400"/>
                  </a:moveTo>
                  <a:lnTo>
                    <a:pt x="1257287" y="533400"/>
                  </a:lnTo>
                  <a:lnTo>
                    <a:pt x="1257287" y="542925"/>
                  </a:lnTo>
                  <a:lnTo>
                    <a:pt x="1266812" y="542925"/>
                  </a:lnTo>
                  <a:lnTo>
                    <a:pt x="1266812" y="533400"/>
                  </a:lnTo>
                  <a:close/>
                </a:path>
                <a:path w="3381375" h="542925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3381375" h="542925">
                  <a:moveTo>
                    <a:pt x="1323962" y="533400"/>
                  </a:moveTo>
                  <a:lnTo>
                    <a:pt x="1314437" y="533400"/>
                  </a:lnTo>
                  <a:lnTo>
                    <a:pt x="1314437" y="542925"/>
                  </a:lnTo>
                  <a:lnTo>
                    <a:pt x="1323962" y="542925"/>
                  </a:lnTo>
                  <a:lnTo>
                    <a:pt x="1323962" y="533400"/>
                  </a:lnTo>
                  <a:close/>
                </a:path>
                <a:path w="3381375" h="542925">
                  <a:moveTo>
                    <a:pt x="1323962" y="0"/>
                  </a:moveTo>
                  <a:lnTo>
                    <a:pt x="1314437" y="0"/>
                  </a:lnTo>
                  <a:lnTo>
                    <a:pt x="1314437" y="9525"/>
                  </a:lnTo>
                  <a:lnTo>
                    <a:pt x="1323962" y="9525"/>
                  </a:lnTo>
                  <a:lnTo>
                    <a:pt x="1323962" y="0"/>
                  </a:lnTo>
                  <a:close/>
                </a:path>
                <a:path w="3381375" h="542925">
                  <a:moveTo>
                    <a:pt x="1381112" y="533400"/>
                  </a:moveTo>
                  <a:lnTo>
                    <a:pt x="1371587" y="533400"/>
                  </a:lnTo>
                  <a:lnTo>
                    <a:pt x="1371587" y="542925"/>
                  </a:lnTo>
                  <a:lnTo>
                    <a:pt x="1381112" y="542925"/>
                  </a:lnTo>
                  <a:lnTo>
                    <a:pt x="1381112" y="533400"/>
                  </a:lnTo>
                  <a:close/>
                </a:path>
                <a:path w="3381375" h="542925">
                  <a:moveTo>
                    <a:pt x="1381112" y="0"/>
                  </a:moveTo>
                  <a:lnTo>
                    <a:pt x="1371587" y="0"/>
                  </a:lnTo>
                  <a:lnTo>
                    <a:pt x="1371587" y="9525"/>
                  </a:lnTo>
                  <a:lnTo>
                    <a:pt x="1381112" y="9525"/>
                  </a:lnTo>
                  <a:lnTo>
                    <a:pt x="1381112" y="0"/>
                  </a:lnTo>
                  <a:close/>
                </a:path>
                <a:path w="3381375" h="542925">
                  <a:moveTo>
                    <a:pt x="1438262" y="533400"/>
                  </a:moveTo>
                  <a:lnTo>
                    <a:pt x="1428737" y="533400"/>
                  </a:lnTo>
                  <a:lnTo>
                    <a:pt x="1428737" y="542925"/>
                  </a:lnTo>
                  <a:lnTo>
                    <a:pt x="1438262" y="542925"/>
                  </a:lnTo>
                  <a:lnTo>
                    <a:pt x="1438262" y="533400"/>
                  </a:lnTo>
                  <a:close/>
                </a:path>
                <a:path w="3381375" h="542925">
                  <a:moveTo>
                    <a:pt x="1438262" y="0"/>
                  </a:moveTo>
                  <a:lnTo>
                    <a:pt x="1428737" y="0"/>
                  </a:lnTo>
                  <a:lnTo>
                    <a:pt x="1428737" y="9525"/>
                  </a:lnTo>
                  <a:lnTo>
                    <a:pt x="1438262" y="9525"/>
                  </a:lnTo>
                  <a:lnTo>
                    <a:pt x="1438262" y="0"/>
                  </a:lnTo>
                  <a:close/>
                </a:path>
                <a:path w="3381375" h="542925">
                  <a:moveTo>
                    <a:pt x="1495412" y="533400"/>
                  </a:moveTo>
                  <a:lnTo>
                    <a:pt x="1485887" y="533400"/>
                  </a:lnTo>
                  <a:lnTo>
                    <a:pt x="1485887" y="542925"/>
                  </a:lnTo>
                  <a:lnTo>
                    <a:pt x="1495412" y="542925"/>
                  </a:lnTo>
                  <a:lnTo>
                    <a:pt x="1495412" y="533400"/>
                  </a:lnTo>
                  <a:close/>
                </a:path>
                <a:path w="3381375" h="542925">
                  <a:moveTo>
                    <a:pt x="1495412" y="0"/>
                  </a:moveTo>
                  <a:lnTo>
                    <a:pt x="1485887" y="0"/>
                  </a:lnTo>
                  <a:lnTo>
                    <a:pt x="1485887" y="9525"/>
                  </a:lnTo>
                  <a:lnTo>
                    <a:pt x="1495412" y="9525"/>
                  </a:lnTo>
                  <a:lnTo>
                    <a:pt x="1495412" y="0"/>
                  </a:lnTo>
                  <a:close/>
                </a:path>
                <a:path w="3381375" h="542925">
                  <a:moveTo>
                    <a:pt x="1552562" y="533400"/>
                  </a:moveTo>
                  <a:lnTo>
                    <a:pt x="1543037" y="533400"/>
                  </a:lnTo>
                  <a:lnTo>
                    <a:pt x="1543037" y="542925"/>
                  </a:lnTo>
                  <a:lnTo>
                    <a:pt x="1552562" y="542925"/>
                  </a:lnTo>
                  <a:lnTo>
                    <a:pt x="1552562" y="533400"/>
                  </a:lnTo>
                  <a:close/>
                </a:path>
                <a:path w="3381375" h="542925">
                  <a:moveTo>
                    <a:pt x="1552562" y="0"/>
                  </a:moveTo>
                  <a:lnTo>
                    <a:pt x="1543037" y="0"/>
                  </a:lnTo>
                  <a:lnTo>
                    <a:pt x="1543037" y="9525"/>
                  </a:lnTo>
                  <a:lnTo>
                    <a:pt x="1552562" y="9525"/>
                  </a:lnTo>
                  <a:lnTo>
                    <a:pt x="1552562" y="0"/>
                  </a:lnTo>
                  <a:close/>
                </a:path>
                <a:path w="3381375" h="542925">
                  <a:moveTo>
                    <a:pt x="1609712" y="533400"/>
                  </a:moveTo>
                  <a:lnTo>
                    <a:pt x="1600187" y="533400"/>
                  </a:lnTo>
                  <a:lnTo>
                    <a:pt x="1600187" y="542925"/>
                  </a:lnTo>
                  <a:lnTo>
                    <a:pt x="1609712" y="542925"/>
                  </a:lnTo>
                  <a:lnTo>
                    <a:pt x="1609712" y="533400"/>
                  </a:lnTo>
                  <a:close/>
                </a:path>
                <a:path w="3381375" h="542925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3381375" h="542925">
                  <a:moveTo>
                    <a:pt x="1666862" y="533400"/>
                  </a:moveTo>
                  <a:lnTo>
                    <a:pt x="1657337" y="533400"/>
                  </a:lnTo>
                  <a:lnTo>
                    <a:pt x="1657337" y="542925"/>
                  </a:lnTo>
                  <a:lnTo>
                    <a:pt x="1666862" y="542925"/>
                  </a:lnTo>
                  <a:lnTo>
                    <a:pt x="1666862" y="533400"/>
                  </a:lnTo>
                  <a:close/>
                </a:path>
                <a:path w="3381375" h="542925">
                  <a:moveTo>
                    <a:pt x="1724012" y="533400"/>
                  </a:moveTo>
                  <a:lnTo>
                    <a:pt x="1714487" y="533400"/>
                  </a:lnTo>
                  <a:lnTo>
                    <a:pt x="1714487" y="542925"/>
                  </a:lnTo>
                  <a:lnTo>
                    <a:pt x="1724012" y="542925"/>
                  </a:lnTo>
                  <a:lnTo>
                    <a:pt x="1724012" y="533400"/>
                  </a:lnTo>
                  <a:close/>
                </a:path>
                <a:path w="3381375" h="542925">
                  <a:moveTo>
                    <a:pt x="1780095" y="533400"/>
                  </a:moveTo>
                  <a:lnTo>
                    <a:pt x="1771637" y="533400"/>
                  </a:lnTo>
                  <a:lnTo>
                    <a:pt x="1771637" y="542925"/>
                  </a:lnTo>
                  <a:lnTo>
                    <a:pt x="1780095" y="542925"/>
                  </a:lnTo>
                  <a:lnTo>
                    <a:pt x="1780095" y="533400"/>
                  </a:lnTo>
                  <a:close/>
                </a:path>
                <a:path w="3381375" h="542925">
                  <a:moveTo>
                    <a:pt x="2352662" y="533400"/>
                  </a:moveTo>
                  <a:lnTo>
                    <a:pt x="2348738" y="533400"/>
                  </a:lnTo>
                  <a:lnTo>
                    <a:pt x="2348738" y="542925"/>
                  </a:lnTo>
                  <a:lnTo>
                    <a:pt x="2352662" y="542925"/>
                  </a:lnTo>
                  <a:lnTo>
                    <a:pt x="2352662" y="533400"/>
                  </a:lnTo>
                  <a:close/>
                </a:path>
                <a:path w="3381375" h="542925">
                  <a:moveTo>
                    <a:pt x="2409812" y="533400"/>
                  </a:moveTo>
                  <a:lnTo>
                    <a:pt x="2400287" y="533400"/>
                  </a:lnTo>
                  <a:lnTo>
                    <a:pt x="2400287" y="542925"/>
                  </a:lnTo>
                  <a:lnTo>
                    <a:pt x="2409812" y="542925"/>
                  </a:lnTo>
                  <a:lnTo>
                    <a:pt x="2409812" y="533400"/>
                  </a:lnTo>
                  <a:close/>
                </a:path>
                <a:path w="3381375" h="542925">
                  <a:moveTo>
                    <a:pt x="2466962" y="533400"/>
                  </a:moveTo>
                  <a:lnTo>
                    <a:pt x="2457437" y="533400"/>
                  </a:lnTo>
                  <a:lnTo>
                    <a:pt x="2457437" y="542925"/>
                  </a:lnTo>
                  <a:lnTo>
                    <a:pt x="2466962" y="542925"/>
                  </a:lnTo>
                  <a:lnTo>
                    <a:pt x="2466962" y="533400"/>
                  </a:lnTo>
                  <a:close/>
                </a:path>
                <a:path w="3381375" h="542925">
                  <a:moveTo>
                    <a:pt x="2521801" y="533400"/>
                  </a:moveTo>
                  <a:lnTo>
                    <a:pt x="2514587" y="533400"/>
                  </a:lnTo>
                  <a:lnTo>
                    <a:pt x="2514587" y="542925"/>
                  </a:lnTo>
                  <a:lnTo>
                    <a:pt x="2521801" y="542925"/>
                  </a:lnTo>
                  <a:lnTo>
                    <a:pt x="2521801" y="533400"/>
                  </a:lnTo>
                  <a:close/>
                </a:path>
                <a:path w="3381375" h="542925">
                  <a:moveTo>
                    <a:pt x="3095612" y="533400"/>
                  </a:moveTo>
                  <a:lnTo>
                    <a:pt x="3090443" y="533400"/>
                  </a:lnTo>
                  <a:lnTo>
                    <a:pt x="3090443" y="542925"/>
                  </a:lnTo>
                  <a:lnTo>
                    <a:pt x="3095612" y="542925"/>
                  </a:lnTo>
                  <a:lnTo>
                    <a:pt x="3095612" y="533400"/>
                  </a:lnTo>
                  <a:close/>
                </a:path>
                <a:path w="3381375" h="542925">
                  <a:moveTo>
                    <a:pt x="3152762" y="533400"/>
                  </a:moveTo>
                  <a:lnTo>
                    <a:pt x="3143237" y="533400"/>
                  </a:lnTo>
                  <a:lnTo>
                    <a:pt x="3143237" y="542925"/>
                  </a:lnTo>
                  <a:lnTo>
                    <a:pt x="3152762" y="542925"/>
                  </a:lnTo>
                  <a:lnTo>
                    <a:pt x="3152762" y="533400"/>
                  </a:lnTo>
                  <a:close/>
                </a:path>
                <a:path w="3381375" h="542925">
                  <a:moveTo>
                    <a:pt x="3209912" y="533400"/>
                  </a:moveTo>
                  <a:lnTo>
                    <a:pt x="3200387" y="533400"/>
                  </a:lnTo>
                  <a:lnTo>
                    <a:pt x="3200387" y="542925"/>
                  </a:lnTo>
                  <a:lnTo>
                    <a:pt x="3209912" y="542925"/>
                  </a:lnTo>
                  <a:lnTo>
                    <a:pt x="3209912" y="533400"/>
                  </a:lnTo>
                  <a:close/>
                </a:path>
                <a:path w="3381375" h="542925">
                  <a:moveTo>
                    <a:pt x="3267062" y="533400"/>
                  </a:moveTo>
                  <a:lnTo>
                    <a:pt x="3257537" y="533400"/>
                  </a:lnTo>
                  <a:lnTo>
                    <a:pt x="3257537" y="542925"/>
                  </a:lnTo>
                  <a:lnTo>
                    <a:pt x="3267062" y="542925"/>
                  </a:lnTo>
                  <a:lnTo>
                    <a:pt x="3267062" y="533400"/>
                  </a:lnTo>
                  <a:close/>
                </a:path>
                <a:path w="3381375" h="542925">
                  <a:moveTo>
                    <a:pt x="3324212" y="533400"/>
                  </a:moveTo>
                  <a:lnTo>
                    <a:pt x="3314687" y="533400"/>
                  </a:lnTo>
                  <a:lnTo>
                    <a:pt x="3314687" y="542925"/>
                  </a:lnTo>
                  <a:lnTo>
                    <a:pt x="3324212" y="542925"/>
                  </a:lnTo>
                  <a:lnTo>
                    <a:pt x="3324212" y="533400"/>
                  </a:lnTo>
                  <a:close/>
                </a:path>
                <a:path w="3381375" h="542925">
                  <a:moveTo>
                    <a:pt x="3381362" y="533400"/>
                  </a:moveTo>
                  <a:lnTo>
                    <a:pt x="3371837" y="533400"/>
                  </a:lnTo>
                  <a:lnTo>
                    <a:pt x="3371837" y="542925"/>
                  </a:lnTo>
                  <a:lnTo>
                    <a:pt x="3381362" y="542925"/>
                  </a:lnTo>
                  <a:lnTo>
                    <a:pt x="3381362" y="53340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903595" y="4191012"/>
              <a:ext cx="3381375" cy="1076325"/>
            </a:xfrm>
            <a:custGeom>
              <a:avLst/>
              <a:gdLst/>
              <a:ahLst/>
              <a:cxnLst/>
              <a:rect l="l" t="t" r="r" b="b"/>
              <a:pathLst>
                <a:path w="3381375" h="1076325">
                  <a:moveTo>
                    <a:pt x="9525" y="533400"/>
                  </a:moveTo>
                  <a:lnTo>
                    <a:pt x="0" y="533400"/>
                  </a:lnTo>
                  <a:lnTo>
                    <a:pt x="0" y="542925"/>
                  </a:lnTo>
                  <a:lnTo>
                    <a:pt x="9525" y="542925"/>
                  </a:lnTo>
                  <a:lnTo>
                    <a:pt x="9525" y="533400"/>
                  </a:lnTo>
                  <a:close/>
                </a:path>
                <a:path w="3381375" h="10763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381375" h="1076325">
                  <a:moveTo>
                    <a:pt x="66675" y="533400"/>
                  </a:moveTo>
                  <a:lnTo>
                    <a:pt x="57150" y="533400"/>
                  </a:lnTo>
                  <a:lnTo>
                    <a:pt x="57150" y="542925"/>
                  </a:lnTo>
                  <a:lnTo>
                    <a:pt x="66675" y="542925"/>
                  </a:lnTo>
                  <a:lnTo>
                    <a:pt x="66675" y="533400"/>
                  </a:lnTo>
                  <a:close/>
                </a:path>
                <a:path w="3381375" h="10763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381375" h="1076325">
                  <a:moveTo>
                    <a:pt x="123825" y="533400"/>
                  </a:moveTo>
                  <a:lnTo>
                    <a:pt x="114300" y="533400"/>
                  </a:lnTo>
                  <a:lnTo>
                    <a:pt x="114300" y="542925"/>
                  </a:lnTo>
                  <a:lnTo>
                    <a:pt x="123825" y="542925"/>
                  </a:lnTo>
                  <a:lnTo>
                    <a:pt x="123825" y="533400"/>
                  </a:lnTo>
                  <a:close/>
                </a:path>
                <a:path w="3381375" h="10763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381375" h="1076325">
                  <a:moveTo>
                    <a:pt x="180975" y="533400"/>
                  </a:moveTo>
                  <a:lnTo>
                    <a:pt x="171450" y="533400"/>
                  </a:lnTo>
                  <a:lnTo>
                    <a:pt x="171450" y="542925"/>
                  </a:lnTo>
                  <a:lnTo>
                    <a:pt x="180975" y="542925"/>
                  </a:lnTo>
                  <a:lnTo>
                    <a:pt x="180975" y="533400"/>
                  </a:lnTo>
                  <a:close/>
                </a:path>
                <a:path w="3381375" h="10763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381375" h="1076325">
                  <a:moveTo>
                    <a:pt x="238125" y="533400"/>
                  </a:moveTo>
                  <a:lnTo>
                    <a:pt x="228600" y="533400"/>
                  </a:lnTo>
                  <a:lnTo>
                    <a:pt x="228600" y="542925"/>
                  </a:lnTo>
                  <a:lnTo>
                    <a:pt x="238125" y="542925"/>
                  </a:lnTo>
                  <a:lnTo>
                    <a:pt x="238125" y="533400"/>
                  </a:lnTo>
                  <a:close/>
                </a:path>
                <a:path w="3381375" h="10763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381375" h="1076325">
                  <a:moveTo>
                    <a:pt x="295275" y="533400"/>
                  </a:moveTo>
                  <a:lnTo>
                    <a:pt x="285750" y="533400"/>
                  </a:lnTo>
                  <a:lnTo>
                    <a:pt x="285750" y="542925"/>
                  </a:lnTo>
                  <a:lnTo>
                    <a:pt x="295275" y="542925"/>
                  </a:lnTo>
                  <a:lnTo>
                    <a:pt x="295275" y="533400"/>
                  </a:lnTo>
                  <a:close/>
                </a:path>
                <a:path w="3381375" h="10763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381375" h="1076325">
                  <a:moveTo>
                    <a:pt x="352425" y="533400"/>
                  </a:moveTo>
                  <a:lnTo>
                    <a:pt x="342900" y="533400"/>
                  </a:lnTo>
                  <a:lnTo>
                    <a:pt x="342900" y="542925"/>
                  </a:lnTo>
                  <a:lnTo>
                    <a:pt x="352425" y="542925"/>
                  </a:lnTo>
                  <a:lnTo>
                    <a:pt x="352425" y="533400"/>
                  </a:lnTo>
                  <a:close/>
                </a:path>
                <a:path w="3381375" h="10763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381375" h="1076325">
                  <a:moveTo>
                    <a:pt x="409575" y="533400"/>
                  </a:moveTo>
                  <a:lnTo>
                    <a:pt x="400050" y="533400"/>
                  </a:lnTo>
                  <a:lnTo>
                    <a:pt x="400050" y="542925"/>
                  </a:lnTo>
                  <a:lnTo>
                    <a:pt x="409575" y="542925"/>
                  </a:lnTo>
                  <a:lnTo>
                    <a:pt x="409575" y="533400"/>
                  </a:lnTo>
                  <a:close/>
                </a:path>
                <a:path w="3381375" h="10763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381375" h="1076325">
                  <a:moveTo>
                    <a:pt x="466725" y="533400"/>
                  </a:moveTo>
                  <a:lnTo>
                    <a:pt x="457200" y="533400"/>
                  </a:lnTo>
                  <a:lnTo>
                    <a:pt x="457200" y="542925"/>
                  </a:lnTo>
                  <a:lnTo>
                    <a:pt x="466725" y="542925"/>
                  </a:lnTo>
                  <a:lnTo>
                    <a:pt x="466725" y="533400"/>
                  </a:lnTo>
                  <a:close/>
                </a:path>
                <a:path w="3381375" h="10763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381375" h="1076325">
                  <a:moveTo>
                    <a:pt x="523875" y="533400"/>
                  </a:moveTo>
                  <a:lnTo>
                    <a:pt x="514350" y="533400"/>
                  </a:lnTo>
                  <a:lnTo>
                    <a:pt x="514350" y="542925"/>
                  </a:lnTo>
                  <a:lnTo>
                    <a:pt x="523875" y="542925"/>
                  </a:lnTo>
                  <a:lnTo>
                    <a:pt x="523875" y="533400"/>
                  </a:lnTo>
                  <a:close/>
                </a:path>
                <a:path w="3381375" h="10763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381375" h="1076325">
                  <a:moveTo>
                    <a:pt x="581025" y="533400"/>
                  </a:moveTo>
                  <a:lnTo>
                    <a:pt x="571500" y="533400"/>
                  </a:lnTo>
                  <a:lnTo>
                    <a:pt x="571500" y="542925"/>
                  </a:lnTo>
                  <a:lnTo>
                    <a:pt x="581025" y="542925"/>
                  </a:lnTo>
                  <a:lnTo>
                    <a:pt x="581025" y="533400"/>
                  </a:lnTo>
                  <a:close/>
                </a:path>
                <a:path w="3381375" h="10763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381375" h="1076325">
                  <a:moveTo>
                    <a:pt x="638175" y="533400"/>
                  </a:moveTo>
                  <a:lnTo>
                    <a:pt x="628650" y="533400"/>
                  </a:lnTo>
                  <a:lnTo>
                    <a:pt x="628650" y="542925"/>
                  </a:lnTo>
                  <a:lnTo>
                    <a:pt x="638175" y="542925"/>
                  </a:lnTo>
                  <a:lnTo>
                    <a:pt x="638175" y="533400"/>
                  </a:lnTo>
                  <a:close/>
                </a:path>
                <a:path w="3381375" h="10763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381375" h="1076325">
                  <a:moveTo>
                    <a:pt x="695325" y="533400"/>
                  </a:moveTo>
                  <a:lnTo>
                    <a:pt x="685800" y="533400"/>
                  </a:lnTo>
                  <a:lnTo>
                    <a:pt x="685800" y="542925"/>
                  </a:lnTo>
                  <a:lnTo>
                    <a:pt x="695325" y="542925"/>
                  </a:lnTo>
                  <a:lnTo>
                    <a:pt x="695325" y="533400"/>
                  </a:lnTo>
                  <a:close/>
                </a:path>
                <a:path w="3381375" h="10763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381375" h="1076325">
                  <a:moveTo>
                    <a:pt x="752475" y="533400"/>
                  </a:moveTo>
                  <a:lnTo>
                    <a:pt x="742950" y="533400"/>
                  </a:lnTo>
                  <a:lnTo>
                    <a:pt x="742950" y="542925"/>
                  </a:lnTo>
                  <a:lnTo>
                    <a:pt x="752475" y="542925"/>
                  </a:lnTo>
                  <a:lnTo>
                    <a:pt x="752475" y="533400"/>
                  </a:lnTo>
                  <a:close/>
                </a:path>
                <a:path w="3381375" h="10763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381375" h="1076325">
                  <a:moveTo>
                    <a:pt x="809625" y="533400"/>
                  </a:moveTo>
                  <a:lnTo>
                    <a:pt x="800100" y="533400"/>
                  </a:lnTo>
                  <a:lnTo>
                    <a:pt x="800100" y="542925"/>
                  </a:lnTo>
                  <a:lnTo>
                    <a:pt x="809625" y="542925"/>
                  </a:lnTo>
                  <a:lnTo>
                    <a:pt x="809625" y="533400"/>
                  </a:lnTo>
                  <a:close/>
                </a:path>
                <a:path w="3381375" h="10763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381375" h="1076325">
                  <a:moveTo>
                    <a:pt x="866775" y="533400"/>
                  </a:moveTo>
                  <a:lnTo>
                    <a:pt x="857250" y="533400"/>
                  </a:lnTo>
                  <a:lnTo>
                    <a:pt x="857250" y="542925"/>
                  </a:lnTo>
                  <a:lnTo>
                    <a:pt x="866775" y="542925"/>
                  </a:lnTo>
                  <a:lnTo>
                    <a:pt x="866775" y="533400"/>
                  </a:lnTo>
                  <a:close/>
                </a:path>
                <a:path w="3381375" h="1076325">
                  <a:moveTo>
                    <a:pt x="923925" y="533400"/>
                  </a:moveTo>
                  <a:lnTo>
                    <a:pt x="914400" y="533400"/>
                  </a:lnTo>
                  <a:lnTo>
                    <a:pt x="914400" y="542925"/>
                  </a:lnTo>
                  <a:lnTo>
                    <a:pt x="923925" y="542925"/>
                  </a:lnTo>
                  <a:lnTo>
                    <a:pt x="923925" y="533400"/>
                  </a:lnTo>
                  <a:close/>
                </a:path>
                <a:path w="3381375" h="1076325">
                  <a:moveTo>
                    <a:pt x="981075" y="533400"/>
                  </a:moveTo>
                  <a:lnTo>
                    <a:pt x="971550" y="533400"/>
                  </a:lnTo>
                  <a:lnTo>
                    <a:pt x="971550" y="542925"/>
                  </a:lnTo>
                  <a:lnTo>
                    <a:pt x="981075" y="542925"/>
                  </a:lnTo>
                  <a:lnTo>
                    <a:pt x="981075" y="533400"/>
                  </a:lnTo>
                  <a:close/>
                </a:path>
                <a:path w="3381375" h="1076325">
                  <a:moveTo>
                    <a:pt x="1038225" y="533400"/>
                  </a:moveTo>
                  <a:lnTo>
                    <a:pt x="1028700" y="533400"/>
                  </a:lnTo>
                  <a:lnTo>
                    <a:pt x="1028700" y="542925"/>
                  </a:lnTo>
                  <a:lnTo>
                    <a:pt x="1038225" y="542925"/>
                  </a:lnTo>
                  <a:lnTo>
                    <a:pt x="1038225" y="533400"/>
                  </a:lnTo>
                  <a:close/>
                </a:path>
                <a:path w="3381375" h="1076325">
                  <a:moveTo>
                    <a:pt x="1095375" y="533400"/>
                  </a:moveTo>
                  <a:lnTo>
                    <a:pt x="1085850" y="533400"/>
                  </a:lnTo>
                  <a:lnTo>
                    <a:pt x="1085850" y="542925"/>
                  </a:lnTo>
                  <a:lnTo>
                    <a:pt x="1095375" y="542925"/>
                  </a:lnTo>
                  <a:lnTo>
                    <a:pt x="1095375" y="533400"/>
                  </a:lnTo>
                  <a:close/>
                </a:path>
                <a:path w="3381375" h="1076325">
                  <a:moveTo>
                    <a:pt x="1152525" y="533400"/>
                  </a:moveTo>
                  <a:lnTo>
                    <a:pt x="1143000" y="533400"/>
                  </a:lnTo>
                  <a:lnTo>
                    <a:pt x="1143000" y="542925"/>
                  </a:lnTo>
                  <a:lnTo>
                    <a:pt x="1152525" y="542925"/>
                  </a:lnTo>
                  <a:lnTo>
                    <a:pt x="1152525" y="533400"/>
                  </a:lnTo>
                  <a:close/>
                </a:path>
                <a:path w="3381375" h="1076325">
                  <a:moveTo>
                    <a:pt x="1209675" y="533400"/>
                  </a:moveTo>
                  <a:lnTo>
                    <a:pt x="1200150" y="533400"/>
                  </a:lnTo>
                  <a:lnTo>
                    <a:pt x="1200150" y="542925"/>
                  </a:lnTo>
                  <a:lnTo>
                    <a:pt x="1209675" y="542925"/>
                  </a:lnTo>
                  <a:lnTo>
                    <a:pt x="1209675" y="533400"/>
                  </a:lnTo>
                  <a:close/>
                </a:path>
                <a:path w="3381375" h="1076325">
                  <a:moveTo>
                    <a:pt x="1266812" y="533400"/>
                  </a:moveTo>
                  <a:lnTo>
                    <a:pt x="1257287" y="533400"/>
                  </a:lnTo>
                  <a:lnTo>
                    <a:pt x="1257287" y="542925"/>
                  </a:lnTo>
                  <a:lnTo>
                    <a:pt x="1266812" y="542925"/>
                  </a:lnTo>
                  <a:lnTo>
                    <a:pt x="1266812" y="533400"/>
                  </a:lnTo>
                  <a:close/>
                </a:path>
                <a:path w="3381375" h="1076325">
                  <a:moveTo>
                    <a:pt x="1323962" y="533400"/>
                  </a:moveTo>
                  <a:lnTo>
                    <a:pt x="1314437" y="533400"/>
                  </a:lnTo>
                  <a:lnTo>
                    <a:pt x="1314437" y="542925"/>
                  </a:lnTo>
                  <a:lnTo>
                    <a:pt x="1323962" y="542925"/>
                  </a:lnTo>
                  <a:lnTo>
                    <a:pt x="1323962" y="533400"/>
                  </a:lnTo>
                  <a:close/>
                </a:path>
                <a:path w="3381375" h="1076325">
                  <a:moveTo>
                    <a:pt x="1381112" y="533400"/>
                  </a:moveTo>
                  <a:lnTo>
                    <a:pt x="1371587" y="533400"/>
                  </a:lnTo>
                  <a:lnTo>
                    <a:pt x="1371587" y="542925"/>
                  </a:lnTo>
                  <a:lnTo>
                    <a:pt x="1381112" y="542925"/>
                  </a:lnTo>
                  <a:lnTo>
                    <a:pt x="1381112" y="533400"/>
                  </a:lnTo>
                  <a:close/>
                </a:path>
                <a:path w="3381375" h="1076325">
                  <a:moveTo>
                    <a:pt x="1438262" y="533400"/>
                  </a:moveTo>
                  <a:lnTo>
                    <a:pt x="1428737" y="533400"/>
                  </a:lnTo>
                  <a:lnTo>
                    <a:pt x="1428737" y="542925"/>
                  </a:lnTo>
                  <a:lnTo>
                    <a:pt x="1438262" y="542925"/>
                  </a:lnTo>
                  <a:lnTo>
                    <a:pt x="1438262" y="533400"/>
                  </a:lnTo>
                  <a:close/>
                </a:path>
                <a:path w="3381375" h="1076325">
                  <a:moveTo>
                    <a:pt x="1495412" y="533400"/>
                  </a:moveTo>
                  <a:lnTo>
                    <a:pt x="1485887" y="533400"/>
                  </a:lnTo>
                  <a:lnTo>
                    <a:pt x="1485887" y="542925"/>
                  </a:lnTo>
                  <a:lnTo>
                    <a:pt x="1495412" y="542925"/>
                  </a:lnTo>
                  <a:lnTo>
                    <a:pt x="1495412" y="533400"/>
                  </a:lnTo>
                  <a:close/>
                </a:path>
                <a:path w="3381375" h="1076325">
                  <a:moveTo>
                    <a:pt x="1552562" y="533400"/>
                  </a:moveTo>
                  <a:lnTo>
                    <a:pt x="1543037" y="533400"/>
                  </a:lnTo>
                  <a:lnTo>
                    <a:pt x="1543037" y="542925"/>
                  </a:lnTo>
                  <a:lnTo>
                    <a:pt x="1552562" y="542925"/>
                  </a:lnTo>
                  <a:lnTo>
                    <a:pt x="1552562" y="533400"/>
                  </a:lnTo>
                  <a:close/>
                </a:path>
                <a:path w="3381375" h="1076325">
                  <a:moveTo>
                    <a:pt x="1609712" y="1066800"/>
                  </a:moveTo>
                  <a:lnTo>
                    <a:pt x="1600187" y="1066800"/>
                  </a:lnTo>
                  <a:lnTo>
                    <a:pt x="1600187" y="1076325"/>
                  </a:lnTo>
                  <a:lnTo>
                    <a:pt x="1609712" y="1076325"/>
                  </a:lnTo>
                  <a:lnTo>
                    <a:pt x="1609712" y="1066800"/>
                  </a:lnTo>
                  <a:close/>
                </a:path>
                <a:path w="3381375" h="1076325">
                  <a:moveTo>
                    <a:pt x="1609712" y="533400"/>
                  </a:moveTo>
                  <a:lnTo>
                    <a:pt x="1600187" y="533400"/>
                  </a:lnTo>
                  <a:lnTo>
                    <a:pt x="1600187" y="542925"/>
                  </a:lnTo>
                  <a:lnTo>
                    <a:pt x="1609712" y="542925"/>
                  </a:lnTo>
                  <a:lnTo>
                    <a:pt x="1609712" y="533400"/>
                  </a:lnTo>
                  <a:close/>
                </a:path>
                <a:path w="3381375" h="1076325">
                  <a:moveTo>
                    <a:pt x="1666862" y="1066800"/>
                  </a:moveTo>
                  <a:lnTo>
                    <a:pt x="1657337" y="1066800"/>
                  </a:lnTo>
                  <a:lnTo>
                    <a:pt x="1657337" y="1076325"/>
                  </a:lnTo>
                  <a:lnTo>
                    <a:pt x="1666862" y="1076325"/>
                  </a:lnTo>
                  <a:lnTo>
                    <a:pt x="1666862" y="1066800"/>
                  </a:lnTo>
                  <a:close/>
                </a:path>
                <a:path w="3381375" h="1076325">
                  <a:moveTo>
                    <a:pt x="1666862" y="533400"/>
                  </a:moveTo>
                  <a:lnTo>
                    <a:pt x="1657337" y="533400"/>
                  </a:lnTo>
                  <a:lnTo>
                    <a:pt x="1657337" y="542925"/>
                  </a:lnTo>
                  <a:lnTo>
                    <a:pt x="1666862" y="542925"/>
                  </a:lnTo>
                  <a:lnTo>
                    <a:pt x="1666862" y="533400"/>
                  </a:lnTo>
                  <a:close/>
                </a:path>
                <a:path w="3381375" h="1076325">
                  <a:moveTo>
                    <a:pt x="1724012" y="1066800"/>
                  </a:moveTo>
                  <a:lnTo>
                    <a:pt x="1714487" y="1066800"/>
                  </a:lnTo>
                  <a:lnTo>
                    <a:pt x="1714487" y="1076325"/>
                  </a:lnTo>
                  <a:lnTo>
                    <a:pt x="1724012" y="1076325"/>
                  </a:lnTo>
                  <a:lnTo>
                    <a:pt x="1724012" y="1066800"/>
                  </a:lnTo>
                  <a:close/>
                </a:path>
                <a:path w="3381375" h="1076325">
                  <a:moveTo>
                    <a:pt x="1724012" y="533400"/>
                  </a:moveTo>
                  <a:lnTo>
                    <a:pt x="1714487" y="533400"/>
                  </a:lnTo>
                  <a:lnTo>
                    <a:pt x="1714487" y="542925"/>
                  </a:lnTo>
                  <a:lnTo>
                    <a:pt x="1724012" y="542925"/>
                  </a:lnTo>
                  <a:lnTo>
                    <a:pt x="1724012" y="533400"/>
                  </a:lnTo>
                  <a:close/>
                </a:path>
                <a:path w="3381375" h="1076325">
                  <a:moveTo>
                    <a:pt x="1780095" y="1066800"/>
                  </a:moveTo>
                  <a:lnTo>
                    <a:pt x="1771637" y="1066800"/>
                  </a:lnTo>
                  <a:lnTo>
                    <a:pt x="1771637" y="1076325"/>
                  </a:lnTo>
                  <a:lnTo>
                    <a:pt x="1780095" y="1076325"/>
                  </a:lnTo>
                  <a:lnTo>
                    <a:pt x="1780095" y="1066800"/>
                  </a:lnTo>
                  <a:close/>
                </a:path>
                <a:path w="3381375" h="1076325">
                  <a:moveTo>
                    <a:pt x="1780095" y="533400"/>
                  </a:moveTo>
                  <a:lnTo>
                    <a:pt x="1771637" y="533400"/>
                  </a:lnTo>
                  <a:lnTo>
                    <a:pt x="1771637" y="542925"/>
                  </a:lnTo>
                  <a:lnTo>
                    <a:pt x="1780095" y="542925"/>
                  </a:lnTo>
                  <a:lnTo>
                    <a:pt x="1780095" y="533400"/>
                  </a:lnTo>
                  <a:close/>
                </a:path>
                <a:path w="3381375" h="1076325">
                  <a:moveTo>
                    <a:pt x="2352662" y="1066800"/>
                  </a:moveTo>
                  <a:lnTo>
                    <a:pt x="2348738" y="1066800"/>
                  </a:lnTo>
                  <a:lnTo>
                    <a:pt x="2348738" y="1076325"/>
                  </a:lnTo>
                  <a:lnTo>
                    <a:pt x="2352662" y="1076325"/>
                  </a:lnTo>
                  <a:lnTo>
                    <a:pt x="2352662" y="1066800"/>
                  </a:lnTo>
                  <a:close/>
                </a:path>
                <a:path w="3381375" h="1076325">
                  <a:moveTo>
                    <a:pt x="2352662" y="533400"/>
                  </a:moveTo>
                  <a:lnTo>
                    <a:pt x="2348738" y="533400"/>
                  </a:lnTo>
                  <a:lnTo>
                    <a:pt x="2348738" y="542925"/>
                  </a:lnTo>
                  <a:lnTo>
                    <a:pt x="2352662" y="542925"/>
                  </a:lnTo>
                  <a:lnTo>
                    <a:pt x="2352662" y="533400"/>
                  </a:lnTo>
                  <a:close/>
                </a:path>
                <a:path w="3381375" h="1076325">
                  <a:moveTo>
                    <a:pt x="2409812" y="1066800"/>
                  </a:moveTo>
                  <a:lnTo>
                    <a:pt x="2400287" y="1066800"/>
                  </a:lnTo>
                  <a:lnTo>
                    <a:pt x="2400287" y="1076325"/>
                  </a:lnTo>
                  <a:lnTo>
                    <a:pt x="2409812" y="1076325"/>
                  </a:lnTo>
                  <a:lnTo>
                    <a:pt x="2409812" y="1066800"/>
                  </a:lnTo>
                  <a:close/>
                </a:path>
                <a:path w="3381375" h="1076325">
                  <a:moveTo>
                    <a:pt x="2409812" y="533400"/>
                  </a:moveTo>
                  <a:lnTo>
                    <a:pt x="2400287" y="533400"/>
                  </a:lnTo>
                  <a:lnTo>
                    <a:pt x="2400287" y="542925"/>
                  </a:lnTo>
                  <a:lnTo>
                    <a:pt x="2409812" y="542925"/>
                  </a:lnTo>
                  <a:lnTo>
                    <a:pt x="2409812" y="533400"/>
                  </a:lnTo>
                  <a:close/>
                </a:path>
                <a:path w="3381375" h="1076325">
                  <a:moveTo>
                    <a:pt x="2466962" y="1066800"/>
                  </a:moveTo>
                  <a:lnTo>
                    <a:pt x="2457437" y="1066800"/>
                  </a:lnTo>
                  <a:lnTo>
                    <a:pt x="2457437" y="1076325"/>
                  </a:lnTo>
                  <a:lnTo>
                    <a:pt x="2466962" y="1076325"/>
                  </a:lnTo>
                  <a:lnTo>
                    <a:pt x="2466962" y="1066800"/>
                  </a:lnTo>
                  <a:close/>
                </a:path>
                <a:path w="3381375" h="1076325">
                  <a:moveTo>
                    <a:pt x="2466962" y="533400"/>
                  </a:moveTo>
                  <a:lnTo>
                    <a:pt x="2457437" y="533400"/>
                  </a:lnTo>
                  <a:lnTo>
                    <a:pt x="2457437" y="542925"/>
                  </a:lnTo>
                  <a:lnTo>
                    <a:pt x="2466962" y="542925"/>
                  </a:lnTo>
                  <a:lnTo>
                    <a:pt x="2466962" y="533400"/>
                  </a:lnTo>
                  <a:close/>
                </a:path>
                <a:path w="3381375" h="1076325">
                  <a:moveTo>
                    <a:pt x="2521801" y="1066800"/>
                  </a:moveTo>
                  <a:lnTo>
                    <a:pt x="2514587" y="1066800"/>
                  </a:lnTo>
                  <a:lnTo>
                    <a:pt x="2514587" y="1076325"/>
                  </a:lnTo>
                  <a:lnTo>
                    <a:pt x="2521801" y="1076325"/>
                  </a:lnTo>
                  <a:lnTo>
                    <a:pt x="2521801" y="1066800"/>
                  </a:lnTo>
                  <a:close/>
                </a:path>
                <a:path w="3381375" h="1076325">
                  <a:moveTo>
                    <a:pt x="2521801" y="533400"/>
                  </a:moveTo>
                  <a:lnTo>
                    <a:pt x="2514587" y="533400"/>
                  </a:lnTo>
                  <a:lnTo>
                    <a:pt x="2514587" y="542925"/>
                  </a:lnTo>
                  <a:lnTo>
                    <a:pt x="2521801" y="542925"/>
                  </a:lnTo>
                  <a:lnTo>
                    <a:pt x="2521801" y="533400"/>
                  </a:lnTo>
                  <a:close/>
                </a:path>
                <a:path w="3381375" h="1076325">
                  <a:moveTo>
                    <a:pt x="3095612" y="1066800"/>
                  </a:moveTo>
                  <a:lnTo>
                    <a:pt x="3090443" y="1066800"/>
                  </a:lnTo>
                  <a:lnTo>
                    <a:pt x="3090443" y="1076325"/>
                  </a:lnTo>
                  <a:lnTo>
                    <a:pt x="3095612" y="1076325"/>
                  </a:lnTo>
                  <a:lnTo>
                    <a:pt x="3095612" y="1066800"/>
                  </a:lnTo>
                  <a:close/>
                </a:path>
                <a:path w="3381375" h="1076325">
                  <a:moveTo>
                    <a:pt x="3095612" y="533400"/>
                  </a:moveTo>
                  <a:lnTo>
                    <a:pt x="3090443" y="533400"/>
                  </a:lnTo>
                  <a:lnTo>
                    <a:pt x="3090443" y="542925"/>
                  </a:lnTo>
                  <a:lnTo>
                    <a:pt x="3095612" y="542925"/>
                  </a:lnTo>
                  <a:lnTo>
                    <a:pt x="3095612" y="533400"/>
                  </a:lnTo>
                  <a:close/>
                </a:path>
                <a:path w="3381375" h="1076325">
                  <a:moveTo>
                    <a:pt x="3152762" y="1066800"/>
                  </a:moveTo>
                  <a:lnTo>
                    <a:pt x="3143237" y="1066800"/>
                  </a:lnTo>
                  <a:lnTo>
                    <a:pt x="3143237" y="1076325"/>
                  </a:lnTo>
                  <a:lnTo>
                    <a:pt x="3152762" y="1076325"/>
                  </a:lnTo>
                  <a:lnTo>
                    <a:pt x="3152762" y="1066800"/>
                  </a:lnTo>
                  <a:close/>
                </a:path>
                <a:path w="3381375" h="1076325">
                  <a:moveTo>
                    <a:pt x="3152762" y="533400"/>
                  </a:moveTo>
                  <a:lnTo>
                    <a:pt x="3143237" y="533400"/>
                  </a:lnTo>
                  <a:lnTo>
                    <a:pt x="3143237" y="542925"/>
                  </a:lnTo>
                  <a:lnTo>
                    <a:pt x="3152762" y="542925"/>
                  </a:lnTo>
                  <a:lnTo>
                    <a:pt x="3152762" y="533400"/>
                  </a:lnTo>
                  <a:close/>
                </a:path>
                <a:path w="3381375" h="1076325">
                  <a:moveTo>
                    <a:pt x="3209912" y="1066800"/>
                  </a:moveTo>
                  <a:lnTo>
                    <a:pt x="3200387" y="1066800"/>
                  </a:lnTo>
                  <a:lnTo>
                    <a:pt x="3200387" y="1076325"/>
                  </a:lnTo>
                  <a:lnTo>
                    <a:pt x="3209912" y="1076325"/>
                  </a:lnTo>
                  <a:lnTo>
                    <a:pt x="3209912" y="1066800"/>
                  </a:lnTo>
                  <a:close/>
                </a:path>
                <a:path w="3381375" h="1076325">
                  <a:moveTo>
                    <a:pt x="3209912" y="533400"/>
                  </a:moveTo>
                  <a:lnTo>
                    <a:pt x="3200387" y="533400"/>
                  </a:lnTo>
                  <a:lnTo>
                    <a:pt x="3200387" y="542925"/>
                  </a:lnTo>
                  <a:lnTo>
                    <a:pt x="3209912" y="542925"/>
                  </a:lnTo>
                  <a:lnTo>
                    <a:pt x="3209912" y="533400"/>
                  </a:lnTo>
                  <a:close/>
                </a:path>
                <a:path w="3381375" h="1076325">
                  <a:moveTo>
                    <a:pt x="3267062" y="1066800"/>
                  </a:moveTo>
                  <a:lnTo>
                    <a:pt x="3257537" y="1066800"/>
                  </a:lnTo>
                  <a:lnTo>
                    <a:pt x="3257537" y="1076325"/>
                  </a:lnTo>
                  <a:lnTo>
                    <a:pt x="3267062" y="1076325"/>
                  </a:lnTo>
                  <a:lnTo>
                    <a:pt x="3267062" y="1066800"/>
                  </a:lnTo>
                  <a:close/>
                </a:path>
                <a:path w="3381375" h="1076325">
                  <a:moveTo>
                    <a:pt x="3267062" y="533400"/>
                  </a:moveTo>
                  <a:lnTo>
                    <a:pt x="3257537" y="533400"/>
                  </a:lnTo>
                  <a:lnTo>
                    <a:pt x="3257537" y="542925"/>
                  </a:lnTo>
                  <a:lnTo>
                    <a:pt x="3267062" y="542925"/>
                  </a:lnTo>
                  <a:lnTo>
                    <a:pt x="3267062" y="533400"/>
                  </a:lnTo>
                  <a:close/>
                </a:path>
                <a:path w="3381375" h="1076325">
                  <a:moveTo>
                    <a:pt x="3324212" y="1066800"/>
                  </a:moveTo>
                  <a:lnTo>
                    <a:pt x="3314687" y="1066800"/>
                  </a:lnTo>
                  <a:lnTo>
                    <a:pt x="3314687" y="1076325"/>
                  </a:lnTo>
                  <a:lnTo>
                    <a:pt x="3324212" y="1076325"/>
                  </a:lnTo>
                  <a:lnTo>
                    <a:pt x="3324212" y="1066800"/>
                  </a:lnTo>
                  <a:close/>
                </a:path>
                <a:path w="3381375" h="1076325">
                  <a:moveTo>
                    <a:pt x="3324212" y="533400"/>
                  </a:moveTo>
                  <a:lnTo>
                    <a:pt x="3314687" y="533400"/>
                  </a:lnTo>
                  <a:lnTo>
                    <a:pt x="3314687" y="542925"/>
                  </a:lnTo>
                  <a:lnTo>
                    <a:pt x="3324212" y="542925"/>
                  </a:lnTo>
                  <a:lnTo>
                    <a:pt x="3324212" y="533400"/>
                  </a:lnTo>
                  <a:close/>
                </a:path>
                <a:path w="3381375" h="1076325">
                  <a:moveTo>
                    <a:pt x="3381362" y="1066800"/>
                  </a:moveTo>
                  <a:lnTo>
                    <a:pt x="3371837" y="1066800"/>
                  </a:lnTo>
                  <a:lnTo>
                    <a:pt x="3371837" y="1076325"/>
                  </a:lnTo>
                  <a:lnTo>
                    <a:pt x="3381362" y="1076325"/>
                  </a:lnTo>
                  <a:lnTo>
                    <a:pt x="3381362" y="1066800"/>
                  </a:lnTo>
                  <a:close/>
                </a:path>
                <a:path w="3381375" h="1076325">
                  <a:moveTo>
                    <a:pt x="3381362" y="533400"/>
                  </a:moveTo>
                  <a:lnTo>
                    <a:pt x="3371837" y="533400"/>
                  </a:lnTo>
                  <a:lnTo>
                    <a:pt x="3371837" y="542925"/>
                  </a:lnTo>
                  <a:lnTo>
                    <a:pt x="3381362" y="542925"/>
                  </a:lnTo>
                  <a:lnTo>
                    <a:pt x="3381362" y="53340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6703695" y="4191012"/>
              <a:ext cx="2581275" cy="9525"/>
            </a:xfrm>
            <a:custGeom>
              <a:avLst/>
              <a:gdLst/>
              <a:ahLst/>
              <a:cxnLst/>
              <a:rect l="l" t="t" r="r" b="b"/>
              <a:pathLst>
                <a:path w="25812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5812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5812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5812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5812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5812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5812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5812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581275" h="9525">
                  <a:moveTo>
                    <a:pt x="466712" y="0"/>
                  </a:moveTo>
                  <a:lnTo>
                    <a:pt x="457187" y="0"/>
                  </a:lnTo>
                  <a:lnTo>
                    <a:pt x="457187" y="9525"/>
                  </a:lnTo>
                  <a:lnTo>
                    <a:pt x="466712" y="9525"/>
                  </a:lnTo>
                  <a:lnTo>
                    <a:pt x="466712" y="0"/>
                  </a:lnTo>
                  <a:close/>
                </a:path>
                <a:path w="2581275" h="9525">
                  <a:moveTo>
                    <a:pt x="523862" y="0"/>
                  </a:moveTo>
                  <a:lnTo>
                    <a:pt x="514337" y="0"/>
                  </a:lnTo>
                  <a:lnTo>
                    <a:pt x="514337" y="9525"/>
                  </a:lnTo>
                  <a:lnTo>
                    <a:pt x="523862" y="9525"/>
                  </a:lnTo>
                  <a:lnTo>
                    <a:pt x="523862" y="0"/>
                  </a:lnTo>
                  <a:close/>
                </a:path>
                <a:path w="2581275" h="9525">
                  <a:moveTo>
                    <a:pt x="581012" y="0"/>
                  </a:moveTo>
                  <a:lnTo>
                    <a:pt x="571487" y="0"/>
                  </a:lnTo>
                  <a:lnTo>
                    <a:pt x="571487" y="9525"/>
                  </a:lnTo>
                  <a:lnTo>
                    <a:pt x="581012" y="9525"/>
                  </a:lnTo>
                  <a:lnTo>
                    <a:pt x="581012" y="0"/>
                  </a:lnTo>
                  <a:close/>
                </a:path>
                <a:path w="2581275" h="9525">
                  <a:moveTo>
                    <a:pt x="638162" y="0"/>
                  </a:moveTo>
                  <a:lnTo>
                    <a:pt x="628637" y="0"/>
                  </a:lnTo>
                  <a:lnTo>
                    <a:pt x="628637" y="9525"/>
                  </a:lnTo>
                  <a:lnTo>
                    <a:pt x="638162" y="9525"/>
                  </a:lnTo>
                  <a:lnTo>
                    <a:pt x="638162" y="0"/>
                  </a:lnTo>
                  <a:close/>
                </a:path>
                <a:path w="2581275" h="9525">
                  <a:moveTo>
                    <a:pt x="695312" y="0"/>
                  </a:moveTo>
                  <a:lnTo>
                    <a:pt x="685787" y="0"/>
                  </a:lnTo>
                  <a:lnTo>
                    <a:pt x="685787" y="9525"/>
                  </a:lnTo>
                  <a:lnTo>
                    <a:pt x="695312" y="9525"/>
                  </a:lnTo>
                  <a:lnTo>
                    <a:pt x="695312" y="0"/>
                  </a:lnTo>
                  <a:close/>
                </a:path>
                <a:path w="2581275" h="9525">
                  <a:moveTo>
                    <a:pt x="752462" y="0"/>
                  </a:moveTo>
                  <a:lnTo>
                    <a:pt x="742937" y="0"/>
                  </a:lnTo>
                  <a:lnTo>
                    <a:pt x="742937" y="9525"/>
                  </a:lnTo>
                  <a:lnTo>
                    <a:pt x="752462" y="9525"/>
                  </a:lnTo>
                  <a:lnTo>
                    <a:pt x="752462" y="0"/>
                  </a:lnTo>
                  <a:close/>
                </a:path>
                <a:path w="2581275" h="9525">
                  <a:moveTo>
                    <a:pt x="809612" y="0"/>
                  </a:moveTo>
                  <a:lnTo>
                    <a:pt x="800087" y="0"/>
                  </a:lnTo>
                  <a:lnTo>
                    <a:pt x="800087" y="9525"/>
                  </a:lnTo>
                  <a:lnTo>
                    <a:pt x="809612" y="9525"/>
                  </a:lnTo>
                  <a:lnTo>
                    <a:pt x="809612" y="0"/>
                  </a:lnTo>
                  <a:close/>
                </a:path>
                <a:path w="2581275" h="9525">
                  <a:moveTo>
                    <a:pt x="866762" y="0"/>
                  </a:moveTo>
                  <a:lnTo>
                    <a:pt x="857237" y="0"/>
                  </a:lnTo>
                  <a:lnTo>
                    <a:pt x="857237" y="9525"/>
                  </a:lnTo>
                  <a:lnTo>
                    <a:pt x="866762" y="9525"/>
                  </a:lnTo>
                  <a:lnTo>
                    <a:pt x="866762" y="0"/>
                  </a:lnTo>
                  <a:close/>
                </a:path>
                <a:path w="2581275" h="9525">
                  <a:moveTo>
                    <a:pt x="923912" y="0"/>
                  </a:moveTo>
                  <a:lnTo>
                    <a:pt x="914387" y="0"/>
                  </a:lnTo>
                  <a:lnTo>
                    <a:pt x="914387" y="9525"/>
                  </a:lnTo>
                  <a:lnTo>
                    <a:pt x="923912" y="9525"/>
                  </a:lnTo>
                  <a:lnTo>
                    <a:pt x="923912" y="0"/>
                  </a:lnTo>
                  <a:close/>
                </a:path>
                <a:path w="2581275" h="9525">
                  <a:moveTo>
                    <a:pt x="981062" y="0"/>
                  </a:moveTo>
                  <a:lnTo>
                    <a:pt x="971537" y="0"/>
                  </a:lnTo>
                  <a:lnTo>
                    <a:pt x="971537" y="9525"/>
                  </a:lnTo>
                  <a:lnTo>
                    <a:pt x="981062" y="9525"/>
                  </a:lnTo>
                  <a:lnTo>
                    <a:pt x="981062" y="0"/>
                  </a:lnTo>
                  <a:close/>
                </a:path>
                <a:path w="2581275" h="9525">
                  <a:moveTo>
                    <a:pt x="1038212" y="0"/>
                  </a:moveTo>
                  <a:lnTo>
                    <a:pt x="1028687" y="0"/>
                  </a:lnTo>
                  <a:lnTo>
                    <a:pt x="1028687" y="9525"/>
                  </a:lnTo>
                  <a:lnTo>
                    <a:pt x="1038212" y="9525"/>
                  </a:lnTo>
                  <a:lnTo>
                    <a:pt x="1038212" y="0"/>
                  </a:lnTo>
                  <a:close/>
                </a:path>
                <a:path w="2581275" h="9525">
                  <a:moveTo>
                    <a:pt x="1095362" y="0"/>
                  </a:moveTo>
                  <a:lnTo>
                    <a:pt x="1085837" y="0"/>
                  </a:lnTo>
                  <a:lnTo>
                    <a:pt x="1085837" y="9525"/>
                  </a:lnTo>
                  <a:lnTo>
                    <a:pt x="1095362" y="9525"/>
                  </a:lnTo>
                  <a:lnTo>
                    <a:pt x="1095362" y="0"/>
                  </a:lnTo>
                  <a:close/>
                </a:path>
                <a:path w="2581275" h="9525">
                  <a:moveTo>
                    <a:pt x="1152512" y="0"/>
                  </a:moveTo>
                  <a:lnTo>
                    <a:pt x="1142987" y="0"/>
                  </a:lnTo>
                  <a:lnTo>
                    <a:pt x="1142987" y="9525"/>
                  </a:lnTo>
                  <a:lnTo>
                    <a:pt x="1152512" y="9525"/>
                  </a:lnTo>
                  <a:lnTo>
                    <a:pt x="1152512" y="0"/>
                  </a:lnTo>
                  <a:close/>
                </a:path>
                <a:path w="2581275" h="9525">
                  <a:moveTo>
                    <a:pt x="1209662" y="0"/>
                  </a:moveTo>
                  <a:lnTo>
                    <a:pt x="1200137" y="0"/>
                  </a:lnTo>
                  <a:lnTo>
                    <a:pt x="1200137" y="9525"/>
                  </a:lnTo>
                  <a:lnTo>
                    <a:pt x="1209662" y="9525"/>
                  </a:lnTo>
                  <a:lnTo>
                    <a:pt x="1209662" y="0"/>
                  </a:lnTo>
                  <a:close/>
                </a:path>
                <a:path w="2581275" h="9525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2581275" h="9525">
                  <a:moveTo>
                    <a:pt x="1323962" y="0"/>
                  </a:moveTo>
                  <a:lnTo>
                    <a:pt x="1314437" y="0"/>
                  </a:lnTo>
                  <a:lnTo>
                    <a:pt x="1314437" y="9525"/>
                  </a:lnTo>
                  <a:lnTo>
                    <a:pt x="1323962" y="9525"/>
                  </a:lnTo>
                  <a:lnTo>
                    <a:pt x="1323962" y="0"/>
                  </a:lnTo>
                  <a:close/>
                </a:path>
                <a:path w="2581275" h="9525">
                  <a:moveTo>
                    <a:pt x="1381112" y="0"/>
                  </a:moveTo>
                  <a:lnTo>
                    <a:pt x="1371587" y="0"/>
                  </a:lnTo>
                  <a:lnTo>
                    <a:pt x="1371587" y="9525"/>
                  </a:lnTo>
                  <a:lnTo>
                    <a:pt x="1381112" y="9525"/>
                  </a:lnTo>
                  <a:lnTo>
                    <a:pt x="1381112" y="0"/>
                  </a:lnTo>
                  <a:close/>
                </a:path>
                <a:path w="2581275" h="9525">
                  <a:moveTo>
                    <a:pt x="1438262" y="0"/>
                  </a:moveTo>
                  <a:lnTo>
                    <a:pt x="1428737" y="0"/>
                  </a:lnTo>
                  <a:lnTo>
                    <a:pt x="1428737" y="9525"/>
                  </a:lnTo>
                  <a:lnTo>
                    <a:pt x="1438262" y="9525"/>
                  </a:lnTo>
                  <a:lnTo>
                    <a:pt x="1438262" y="0"/>
                  </a:lnTo>
                  <a:close/>
                </a:path>
                <a:path w="2581275" h="9525">
                  <a:moveTo>
                    <a:pt x="1495412" y="0"/>
                  </a:moveTo>
                  <a:lnTo>
                    <a:pt x="1485887" y="0"/>
                  </a:lnTo>
                  <a:lnTo>
                    <a:pt x="1485887" y="9525"/>
                  </a:lnTo>
                  <a:lnTo>
                    <a:pt x="1495412" y="9525"/>
                  </a:lnTo>
                  <a:lnTo>
                    <a:pt x="1495412" y="0"/>
                  </a:lnTo>
                  <a:close/>
                </a:path>
                <a:path w="2581275" h="9525">
                  <a:moveTo>
                    <a:pt x="1552562" y="0"/>
                  </a:moveTo>
                  <a:lnTo>
                    <a:pt x="1543037" y="0"/>
                  </a:lnTo>
                  <a:lnTo>
                    <a:pt x="1543037" y="9525"/>
                  </a:lnTo>
                  <a:lnTo>
                    <a:pt x="1552562" y="9525"/>
                  </a:lnTo>
                  <a:lnTo>
                    <a:pt x="1552562" y="0"/>
                  </a:lnTo>
                  <a:close/>
                </a:path>
                <a:path w="2581275" h="9525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2581275" h="9525">
                  <a:moveTo>
                    <a:pt x="1666862" y="0"/>
                  </a:moveTo>
                  <a:lnTo>
                    <a:pt x="1657337" y="0"/>
                  </a:lnTo>
                  <a:lnTo>
                    <a:pt x="1657337" y="9525"/>
                  </a:lnTo>
                  <a:lnTo>
                    <a:pt x="1666862" y="9525"/>
                  </a:lnTo>
                  <a:lnTo>
                    <a:pt x="1666862" y="0"/>
                  </a:lnTo>
                  <a:close/>
                </a:path>
                <a:path w="2581275" h="9525">
                  <a:moveTo>
                    <a:pt x="1724012" y="0"/>
                  </a:moveTo>
                  <a:lnTo>
                    <a:pt x="1714487" y="0"/>
                  </a:lnTo>
                  <a:lnTo>
                    <a:pt x="1714487" y="9525"/>
                  </a:lnTo>
                  <a:lnTo>
                    <a:pt x="1724012" y="9525"/>
                  </a:lnTo>
                  <a:lnTo>
                    <a:pt x="1724012" y="0"/>
                  </a:lnTo>
                  <a:close/>
                </a:path>
                <a:path w="2581275" h="9525">
                  <a:moveTo>
                    <a:pt x="1781162" y="0"/>
                  </a:moveTo>
                  <a:lnTo>
                    <a:pt x="1771637" y="0"/>
                  </a:lnTo>
                  <a:lnTo>
                    <a:pt x="1771637" y="9525"/>
                  </a:lnTo>
                  <a:lnTo>
                    <a:pt x="1781162" y="9525"/>
                  </a:lnTo>
                  <a:lnTo>
                    <a:pt x="1781162" y="0"/>
                  </a:lnTo>
                  <a:close/>
                </a:path>
                <a:path w="2581275" h="9525">
                  <a:moveTo>
                    <a:pt x="1838312" y="0"/>
                  </a:moveTo>
                  <a:lnTo>
                    <a:pt x="1828787" y="0"/>
                  </a:lnTo>
                  <a:lnTo>
                    <a:pt x="1828787" y="9525"/>
                  </a:lnTo>
                  <a:lnTo>
                    <a:pt x="1838312" y="9525"/>
                  </a:lnTo>
                  <a:lnTo>
                    <a:pt x="1838312" y="0"/>
                  </a:lnTo>
                  <a:close/>
                </a:path>
                <a:path w="2581275" h="9525">
                  <a:moveTo>
                    <a:pt x="1895462" y="0"/>
                  </a:moveTo>
                  <a:lnTo>
                    <a:pt x="1885937" y="0"/>
                  </a:lnTo>
                  <a:lnTo>
                    <a:pt x="1885937" y="9525"/>
                  </a:lnTo>
                  <a:lnTo>
                    <a:pt x="1895462" y="9525"/>
                  </a:lnTo>
                  <a:lnTo>
                    <a:pt x="1895462" y="0"/>
                  </a:lnTo>
                  <a:close/>
                </a:path>
                <a:path w="2581275" h="9525">
                  <a:moveTo>
                    <a:pt x="1952612" y="0"/>
                  </a:moveTo>
                  <a:lnTo>
                    <a:pt x="1943087" y="0"/>
                  </a:lnTo>
                  <a:lnTo>
                    <a:pt x="1943087" y="9525"/>
                  </a:lnTo>
                  <a:lnTo>
                    <a:pt x="1952612" y="9525"/>
                  </a:lnTo>
                  <a:lnTo>
                    <a:pt x="1952612" y="0"/>
                  </a:lnTo>
                  <a:close/>
                </a:path>
                <a:path w="2581275" h="9525">
                  <a:moveTo>
                    <a:pt x="2009762" y="0"/>
                  </a:moveTo>
                  <a:lnTo>
                    <a:pt x="2000237" y="0"/>
                  </a:lnTo>
                  <a:lnTo>
                    <a:pt x="2000237" y="9525"/>
                  </a:lnTo>
                  <a:lnTo>
                    <a:pt x="2009762" y="9525"/>
                  </a:lnTo>
                  <a:lnTo>
                    <a:pt x="2009762" y="0"/>
                  </a:lnTo>
                  <a:close/>
                </a:path>
                <a:path w="2581275" h="9525">
                  <a:moveTo>
                    <a:pt x="2066912" y="0"/>
                  </a:moveTo>
                  <a:lnTo>
                    <a:pt x="2057387" y="0"/>
                  </a:lnTo>
                  <a:lnTo>
                    <a:pt x="2057387" y="9525"/>
                  </a:lnTo>
                  <a:lnTo>
                    <a:pt x="2066912" y="9525"/>
                  </a:lnTo>
                  <a:lnTo>
                    <a:pt x="2066912" y="0"/>
                  </a:lnTo>
                  <a:close/>
                </a:path>
                <a:path w="2581275" h="9525">
                  <a:moveTo>
                    <a:pt x="2124062" y="0"/>
                  </a:moveTo>
                  <a:lnTo>
                    <a:pt x="2114537" y="0"/>
                  </a:lnTo>
                  <a:lnTo>
                    <a:pt x="2114537" y="9525"/>
                  </a:lnTo>
                  <a:lnTo>
                    <a:pt x="2124062" y="9525"/>
                  </a:lnTo>
                  <a:lnTo>
                    <a:pt x="2124062" y="0"/>
                  </a:lnTo>
                  <a:close/>
                </a:path>
                <a:path w="2581275" h="9525">
                  <a:moveTo>
                    <a:pt x="2181212" y="0"/>
                  </a:moveTo>
                  <a:lnTo>
                    <a:pt x="2171687" y="0"/>
                  </a:lnTo>
                  <a:lnTo>
                    <a:pt x="2171687" y="9525"/>
                  </a:lnTo>
                  <a:lnTo>
                    <a:pt x="2181212" y="9525"/>
                  </a:lnTo>
                  <a:lnTo>
                    <a:pt x="2181212" y="0"/>
                  </a:lnTo>
                  <a:close/>
                </a:path>
                <a:path w="2581275" h="9525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2581275" h="9525">
                  <a:moveTo>
                    <a:pt x="2295512" y="0"/>
                  </a:moveTo>
                  <a:lnTo>
                    <a:pt x="2285987" y="0"/>
                  </a:lnTo>
                  <a:lnTo>
                    <a:pt x="2285987" y="9525"/>
                  </a:lnTo>
                  <a:lnTo>
                    <a:pt x="2295512" y="9525"/>
                  </a:lnTo>
                  <a:lnTo>
                    <a:pt x="2295512" y="0"/>
                  </a:lnTo>
                  <a:close/>
                </a:path>
                <a:path w="2581275" h="9525">
                  <a:moveTo>
                    <a:pt x="2352662" y="0"/>
                  </a:moveTo>
                  <a:lnTo>
                    <a:pt x="2343137" y="0"/>
                  </a:lnTo>
                  <a:lnTo>
                    <a:pt x="2343137" y="9525"/>
                  </a:lnTo>
                  <a:lnTo>
                    <a:pt x="2352662" y="9525"/>
                  </a:lnTo>
                  <a:lnTo>
                    <a:pt x="2352662" y="0"/>
                  </a:lnTo>
                  <a:close/>
                </a:path>
                <a:path w="2581275" h="9525">
                  <a:moveTo>
                    <a:pt x="2409812" y="0"/>
                  </a:moveTo>
                  <a:lnTo>
                    <a:pt x="2400287" y="0"/>
                  </a:lnTo>
                  <a:lnTo>
                    <a:pt x="2400287" y="9525"/>
                  </a:lnTo>
                  <a:lnTo>
                    <a:pt x="2409812" y="9525"/>
                  </a:lnTo>
                  <a:lnTo>
                    <a:pt x="2409812" y="0"/>
                  </a:lnTo>
                  <a:close/>
                </a:path>
                <a:path w="2581275" h="9525">
                  <a:moveTo>
                    <a:pt x="2466962" y="0"/>
                  </a:moveTo>
                  <a:lnTo>
                    <a:pt x="2457437" y="0"/>
                  </a:lnTo>
                  <a:lnTo>
                    <a:pt x="2457437" y="9525"/>
                  </a:lnTo>
                  <a:lnTo>
                    <a:pt x="2466962" y="9525"/>
                  </a:lnTo>
                  <a:lnTo>
                    <a:pt x="2466962" y="0"/>
                  </a:lnTo>
                  <a:close/>
                </a:path>
                <a:path w="2581275" h="9525">
                  <a:moveTo>
                    <a:pt x="2524112" y="0"/>
                  </a:moveTo>
                  <a:lnTo>
                    <a:pt x="2514587" y="0"/>
                  </a:lnTo>
                  <a:lnTo>
                    <a:pt x="2514587" y="9525"/>
                  </a:lnTo>
                  <a:lnTo>
                    <a:pt x="2524112" y="9525"/>
                  </a:lnTo>
                  <a:lnTo>
                    <a:pt x="2524112" y="0"/>
                  </a:lnTo>
                  <a:close/>
                </a:path>
                <a:path w="2581275" h="9525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5655597" y="570557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5589964" y="517217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5589964" y="463877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5589964" y="410537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7363609" y="6498589"/>
            <a:ext cx="492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>
                <a:solidFill>
                  <a:srgbClr val="252423"/>
                </a:solidFill>
                <a:latin typeface="Trebuchet MS"/>
                <a:cs typeface="Trebuchet MS"/>
              </a:rPr>
              <a:t>Quarter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5383550" y="4911725"/>
            <a:ext cx="177800" cy="69215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rebuchet MS"/>
                <a:cs typeface="Trebuchet MS"/>
              </a:rPr>
              <a:t>Count</a:t>
            </a:r>
            <a:r>
              <a:rPr dirty="0" sz="1200" spc="-7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9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200" spc="-6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252423"/>
                </a:solidFill>
                <a:latin typeface="Trebuchet MS"/>
                <a:cs typeface="Trebuchet MS"/>
              </a:rPr>
              <a:t>ID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4" name="object 94" descr=""/>
          <p:cNvSpPr txBox="1"/>
          <p:nvPr/>
        </p:nvSpPr>
        <p:spPr>
          <a:xfrm>
            <a:off x="6347339" y="63500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5" name="object 95" descr=""/>
          <p:cNvSpPr txBox="1"/>
          <p:nvPr/>
        </p:nvSpPr>
        <p:spPr>
          <a:xfrm>
            <a:off x="7089047" y="63500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6" name="object 96" descr=""/>
          <p:cNvSpPr txBox="1"/>
          <p:nvPr/>
        </p:nvSpPr>
        <p:spPr>
          <a:xfrm>
            <a:off x="7830754" y="63500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7" name="object 97" descr=""/>
          <p:cNvSpPr txBox="1"/>
          <p:nvPr/>
        </p:nvSpPr>
        <p:spPr>
          <a:xfrm>
            <a:off x="8572462" y="63500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4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323850" y="228600"/>
            <a:ext cx="8670290" cy="6096000"/>
            <a:chOff x="323850" y="228600"/>
            <a:chExt cx="8670290" cy="6096000"/>
          </a:xfrm>
        </p:grpSpPr>
        <p:sp>
          <p:nvSpPr>
            <p:cNvPr id="99" name="object 99" descr=""/>
            <p:cNvSpPr/>
            <p:nvPr/>
          </p:nvSpPr>
          <p:spPr>
            <a:xfrm>
              <a:off x="6200267" y="4244771"/>
              <a:ext cx="2794000" cy="2080260"/>
            </a:xfrm>
            <a:custGeom>
              <a:avLst/>
              <a:gdLst/>
              <a:ahLst/>
              <a:cxnLst/>
              <a:rect l="l" t="t" r="r" b="b"/>
              <a:pathLst>
                <a:path w="2794000" h="2080260">
                  <a:moveTo>
                    <a:pt x="568642" y="2047303"/>
                  </a:moveTo>
                  <a:lnTo>
                    <a:pt x="0" y="2047303"/>
                  </a:lnTo>
                  <a:lnTo>
                    <a:pt x="0" y="2079840"/>
                  </a:lnTo>
                  <a:lnTo>
                    <a:pt x="568642" y="2079840"/>
                  </a:lnTo>
                  <a:lnTo>
                    <a:pt x="568642" y="2047303"/>
                  </a:lnTo>
                  <a:close/>
                </a:path>
                <a:path w="2794000" h="2080260">
                  <a:moveTo>
                    <a:pt x="1310360" y="2026602"/>
                  </a:moveTo>
                  <a:lnTo>
                    <a:pt x="741718" y="2026602"/>
                  </a:lnTo>
                  <a:lnTo>
                    <a:pt x="741718" y="2079840"/>
                  </a:lnTo>
                  <a:lnTo>
                    <a:pt x="1310360" y="2079840"/>
                  </a:lnTo>
                  <a:lnTo>
                    <a:pt x="1310360" y="2026602"/>
                  </a:lnTo>
                  <a:close/>
                </a:path>
                <a:path w="2794000" h="2080260">
                  <a:moveTo>
                    <a:pt x="2052066" y="0"/>
                  </a:moveTo>
                  <a:lnTo>
                    <a:pt x="1483423" y="0"/>
                  </a:lnTo>
                  <a:lnTo>
                    <a:pt x="1483423" y="2079840"/>
                  </a:lnTo>
                  <a:lnTo>
                    <a:pt x="2052066" y="2079840"/>
                  </a:lnTo>
                  <a:lnTo>
                    <a:pt x="2052066" y="0"/>
                  </a:lnTo>
                  <a:close/>
                </a:path>
                <a:path w="2794000" h="2080260">
                  <a:moveTo>
                    <a:pt x="2793771" y="17183"/>
                  </a:moveTo>
                  <a:lnTo>
                    <a:pt x="2225129" y="17183"/>
                  </a:lnTo>
                  <a:lnTo>
                    <a:pt x="2225129" y="2079840"/>
                  </a:lnTo>
                  <a:lnTo>
                    <a:pt x="2793771" y="2079840"/>
                  </a:lnTo>
                  <a:lnTo>
                    <a:pt x="2793771" y="1718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23850" y="228600"/>
              <a:ext cx="1762125" cy="981075"/>
            </a:xfrm>
            <a:custGeom>
              <a:avLst/>
              <a:gdLst/>
              <a:ahLst/>
              <a:cxnLst/>
              <a:rect l="l" t="t" r="r" b="b"/>
              <a:pathLst>
                <a:path w="1762125" h="981075">
                  <a:moveTo>
                    <a:pt x="0" y="981075"/>
                  </a:moveTo>
                  <a:lnTo>
                    <a:pt x="1762125" y="981075"/>
                  </a:lnTo>
                  <a:lnTo>
                    <a:pt x="1762125" y="0"/>
                  </a:lnTo>
                  <a:lnTo>
                    <a:pt x="0" y="0"/>
                  </a:lnTo>
                  <a:lnTo>
                    <a:pt x="0" y="981075"/>
                  </a:lnTo>
                  <a:close/>
                </a:path>
              </a:pathLst>
            </a:custGeom>
            <a:solidFill>
              <a:srgbClr val="6FB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3990975" y="228600"/>
              <a:ext cx="1933575" cy="1038225"/>
            </a:xfrm>
            <a:custGeom>
              <a:avLst/>
              <a:gdLst/>
              <a:ahLst/>
              <a:cxnLst/>
              <a:rect l="l" t="t" r="r" b="b"/>
              <a:pathLst>
                <a:path w="1933575" h="1038225">
                  <a:moveTo>
                    <a:pt x="1933575" y="1038225"/>
                  </a:moveTo>
                  <a:lnTo>
                    <a:pt x="0" y="1038225"/>
                  </a:lnTo>
                  <a:lnTo>
                    <a:pt x="0" y="0"/>
                  </a:lnTo>
                  <a:lnTo>
                    <a:pt x="1933575" y="0"/>
                  </a:lnTo>
                  <a:lnTo>
                    <a:pt x="1933575" y="103822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4501852" y="251141"/>
            <a:ext cx="911860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4500" spc="-25">
                <a:solidFill>
                  <a:srgbClr val="252423"/>
                </a:solidFill>
                <a:latin typeface="Trebuchet MS"/>
                <a:cs typeface="Trebuchet MS"/>
              </a:rPr>
              <a:t>31</a:t>
            </a:r>
            <a:endParaRPr sz="4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Count of </a:t>
            </a:r>
            <a:r>
              <a:rPr dirty="0" sz="1200" spc="-25">
                <a:solidFill>
                  <a:srgbClr val="605D5C"/>
                </a:solidFill>
                <a:latin typeface="Segoe UI"/>
                <a:cs typeface="Segoe UI"/>
              </a:rPr>
              <a:t>Day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3" name="object 103" descr=""/>
          <p:cNvSpPr/>
          <p:nvPr/>
        </p:nvSpPr>
        <p:spPr>
          <a:xfrm>
            <a:off x="5924550" y="228600"/>
            <a:ext cx="2028825" cy="1038225"/>
          </a:xfrm>
          <a:custGeom>
            <a:avLst/>
            <a:gdLst/>
            <a:ahLst/>
            <a:cxnLst/>
            <a:rect l="l" t="t" r="r" b="b"/>
            <a:pathLst>
              <a:path w="2028825" h="1038225">
                <a:moveTo>
                  <a:pt x="2028825" y="1038225"/>
                </a:moveTo>
                <a:lnTo>
                  <a:pt x="0" y="1038225"/>
                </a:lnTo>
                <a:lnTo>
                  <a:pt x="0" y="0"/>
                </a:lnTo>
                <a:lnTo>
                  <a:pt x="2028825" y="0"/>
                </a:lnTo>
                <a:lnTo>
                  <a:pt x="2028825" y="1038225"/>
                </a:lnTo>
                <a:close/>
              </a:path>
            </a:pathLst>
          </a:custGeom>
          <a:solidFill>
            <a:srgbClr val="DE6A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 descr=""/>
          <p:cNvSpPr txBox="1"/>
          <p:nvPr/>
        </p:nvSpPr>
        <p:spPr>
          <a:xfrm>
            <a:off x="6366817" y="251141"/>
            <a:ext cx="1144905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4500" spc="-355">
                <a:solidFill>
                  <a:srgbClr val="252423"/>
                </a:solidFill>
                <a:latin typeface="Trebuchet MS"/>
                <a:cs typeface="Trebuchet MS"/>
              </a:rPr>
              <a:t>Qtr</a:t>
            </a:r>
            <a:r>
              <a:rPr dirty="0" sz="4500" spc="-30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4500" spc="-50">
                <a:solidFill>
                  <a:srgbClr val="252423"/>
                </a:solidFill>
                <a:latin typeface="Trebuchet MS"/>
                <a:cs typeface="Trebuchet MS"/>
              </a:rPr>
              <a:t>1</a:t>
            </a:r>
            <a:endParaRPr sz="4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First</a:t>
            </a:r>
            <a:r>
              <a:rPr dirty="0" sz="12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200" spc="-10">
                <a:solidFill>
                  <a:srgbClr val="605D5C"/>
                </a:solidFill>
                <a:latin typeface="Segoe UI"/>
                <a:cs typeface="Segoe UI"/>
              </a:rPr>
              <a:t>Quarter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7953375" y="228600"/>
            <a:ext cx="1504950" cy="1028700"/>
          </a:xfrm>
          <a:custGeom>
            <a:avLst/>
            <a:gdLst/>
            <a:ahLst/>
            <a:cxnLst/>
            <a:rect l="l" t="t" r="r" b="b"/>
            <a:pathLst>
              <a:path w="1504950" h="1028700">
                <a:moveTo>
                  <a:pt x="1504950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504950" y="0"/>
                </a:lnTo>
                <a:lnTo>
                  <a:pt x="1504950" y="1028700"/>
                </a:lnTo>
                <a:close/>
              </a:path>
            </a:pathLst>
          </a:custGeom>
          <a:solidFill>
            <a:srgbClr val="E66B37">
              <a:alpha val="780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8142932" y="246379"/>
            <a:ext cx="1126490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4500" spc="-150">
                <a:solidFill>
                  <a:srgbClr val="252423"/>
                </a:solidFill>
                <a:latin typeface="Trebuchet MS"/>
                <a:cs typeface="Trebuchet MS"/>
              </a:rPr>
              <a:t>April</a:t>
            </a:r>
            <a:endParaRPr sz="4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First</a:t>
            </a:r>
            <a:r>
              <a:rPr dirty="0" sz="12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200" spc="-10">
                <a:solidFill>
                  <a:srgbClr val="605D5C"/>
                </a:solidFill>
                <a:latin typeface="Segoe UI"/>
                <a:cs typeface="Segoe UI"/>
              </a:rPr>
              <a:t>Month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7" name="object 107" descr=""/>
          <p:cNvSpPr/>
          <p:nvPr/>
        </p:nvSpPr>
        <p:spPr>
          <a:xfrm>
            <a:off x="2085975" y="228600"/>
            <a:ext cx="1905000" cy="981075"/>
          </a:xfrm>
          <a:custGeom>
            <a:avLst/>
            <a:gdLst/>
            <a:ahLst/>
            <a:cxnLst/>
            <a:rect l="l" t="t" r="r" b="b"/>
            <a:pathLst>
              <a:path w="1905000" h="981075">
                <a:moveTo>
                  <a:pt x="1905000" y="981075"/>
                </a:moveTo>
                <a:lnTo>
                  <a:pt x="0" y="981075"/>
                </a:lnTo>
                <a:lnTo>
                  <a:pt x="0" y="0"/>
                </a:lnTo>
                <a:lnTo>
                  <a:pt x="1905000" y="0"/>
                </a:lnTo>
                <a:lnTo>
                  <a:pt x="1905000" y="981075"/>
                </a:lnTo>
                <a:close/>
              </a:path>
            </a:pathLst>
          </a:custGeom>
          <a:solidFill>
            <a:srgbClr val="EC8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>
            <a:spLocks noGrp="1"/>
          </p:cNvSpPr>
          <p:nvPr>
            <p:ph type="title"/>
          </p:nvPr>
        </p:nvSpPr>
        <p:spPr>
          <a:xfrm>
            <a:off x="705544" y="222566"/>
            <a:ext cx="2903855" cy="966469"/>
          </a:xfrm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  <a:tabLst>
                <a:tab pos="1761489" algn="l"/>
              </a:tabLst>
            </a:pPr>
            <a:r>
              <a:rPr dirty="0" spc="-20">
                <a:latin typeface="Trebuchet MS"/>
                <a:cs typeface="Trebuchet MS"/>
              </a:rPr>
              <a:t>2023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dirty="0" spc="-135">
                <a:latin typeface="Trebuchet MS"/>
                <a:cs typeface="Trebuchet MS"/>
              </a:rPr>
              <a:t>2002</a:t>
            </a:r>
          </a:p>
          <a:p>
            <a:pPr algn="ctr" marR="3810">
              <a:lnSpc>
                <a:spcPct val="100000"/>
              </a:lnSpc>
              <a:spcBef>
                <a:spcPts val="120"/>
              </a:spcBef>
              <a:tabLst>
                <a:tab pos="1774189" algn="l"/>
              </a:tabLst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Max</a:t>
            </a:r>
            <a:r>
              <a:rPr dirty="0" sz="1200" spc="-1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of </a:t>
            </a:r>
            <a:r>
              <a:rPr dirty="0" sz="1200" spc="-20">
                <a:solidFill>
                  <a:srgbClr val="605D5C"/>
                </a:solidFill>
                <a:latin typeface="Segoe UI"/>
                <a:cs typeface="Segoe UI"/>
              </a:rPr>
              <a:t>Year</a:t>
            </a: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	Min of </a:t>
            </a:r>
            <a:r>
              <a:rPr dirty="0" sz="1200" spc="-20">
                <a:solidFill>
                  <a:srgbClr val="605D5C"/>
                </a:solidFill>
                <a:latin typeface="Segoe UI"/>
                <a:cs typeface="Segoe UI"/>
              </a:rPr>
              <a:t>Year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228600" y="66103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49"/>
                </a:moveTo>
                <a:lnTo>
                  <a:pt x="12192000" y="476249"/>
                </a:lnTo>
                <a:lnTo>
                  <a:pt x="12192000" y="0"/>
                </a:lnTo>
                <a:lnTo>
                  <a:pt x="0" y="0"/>
                </a:lnTo>
                <a:lnTo>
                  <a:pt x="0" y="4762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28600" y="228600"/>
            <a:ext cx="12192000" cy="2781300"/>
            <a:chOff x="228600" y="228600"/>
            <a:chExt cx="12192000" cy="2781300"/>
          </a:xfrm>
        </p:grpSpPr>
        <p:sp>
          <p:nvSpPr>
            <p:cNvPr id="5" name="object 5" descr=""/>
            <p:cNvSpPr/>
            <p:nvPr/>
          </p:nvSpPr>
          <p:spPr>
            <a:xfrm>
              <a:off x="228600" y="228600"/>
              <a:ext cx="12192000" cy="2781300"/>
            </a:xfrm>
            <a:custGeom>
              <a:avLst/>
              <a:gdLst/>
              <a:ahLst/>
              <a:cxnLst/>
              <a:rect l="l" t="t" r="r" b="b"/>
              <a:pathLst>
                <a:path w="12192000" h="2781300">
                  <a:moveTo>
                    <a:pt x="0" y="2781300"/>
                  </a:moveTo>
                  <a:lnTo>
                    <a:pt x="12192000" y="27813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781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28600" y="228600"/>
              <a:ext cx="5724525" cy="2667000"/>
            </a:xfrm>
            <a:custGeom>
              <a:avLst/>
              <a:gdLst/>
              <a:ahLst/>
              <a:cxnLst/>
              <a:rect l="l" t="t" r="r" b="b"/>
              <a:pathLst>
                <a:path w="5724525" h="2667000">
                  <a:moveTo>
                    <a:pt x="5724525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5724525" y="0"/>
                  </a:lnTo>
                  <a:lnTo>
                    <a:pt x="5724525" y="2667000"/>
                  </a:lnTo>
                  <a:close/>
                </a:path>
              </a:pathLst>
            </a:custGeom>
            <a:solidFill>
              <a:srgbClr val="E7D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26770" y="248286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827270" y="2482862"/>
              <a:ext cx="1038225" cy="9525"/>
            </a:xfrm>
            <a:custGeom>
              <a:avLst/>
              <a:gdLst/>
              <a:ahLst/>
              <a:cxnLst/>
              <a:rect l="l" t="t" r="r" b="b"/>
              <a:pathLst>
                <a:path w="10382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0382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0382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0382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0382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0382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0382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0382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0382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0382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0382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0382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0382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0382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0382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0382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0382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0382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0382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57205" y="2397224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26770" y="825500"/>
            <a:ext cx="5038725" cy="1666875"/>
            <a:chOff x="826770" y="825500"/>
            <a:chExt cx="5038725" cy="1666875"/>
          </a:xfrm>
        </p:grpSpPr>
        <p:sp>
          <p:nvSpPr>
            <p:cNvPr id="11" name="object 11" descr=""/>
            <p:cNvSpPr/>
            <p:nvPr/>
          </p:nvSpPr>
          <p:spPr>
            <a:xfrm>
              <a:off x="826770" y="1655774"/>
              <a:ext cx="5038725" cy="423545"/>
            </a:xfrm>
            <a:custGeom>
              <a:avLst/>
              <a:gdLst/>
              <a:ahLst/>
              <a:cxnLst/>
              <a:rect l="l" t="t" r="r" b="b"/>
              <a:pathLst>
                <a:path w="5038725" h="423544">
                  <a:moveTo>
                    <a:pt x="9525" y="413537"/>
                  </a:moveTo>
                  <a:lnTo>
                    <a:pt x="0" y="413537"/>
                  </a:lnTo>
                  <a:lnTo>
                    <a:pt x="0" y="423062"/>
                  </a:lnTo>
                  <a:lnTo>
                    <a:pt x="9525" y="423062"/>
                  </a:lnTo>
                  <a:lnTo>
                    <a:pt x="9525" y="413537"/>
                  </a:lnTo>
                  <a:close/>
                </a:path>
                <a:path w="5038725" h="42354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5038725" h="423544">
                  <a:moveTo>
                    <a:pt x="66675" y="413537"/>
                  </a:moveTo>
                  <a:lnTo>
                    <a:pt x="57150" y="413537"/>
                  </a:lnTo>
                  <a:lnTo>
                    <a:pt x="57150" y="423062"/>
                  </a:lnTo>
                  <a:lnTo>
                    <a:pt x="66675" y="423062"/>
                  </a:lnTo>
                  <a:lnTo>
                    <a:pt x="66675" y="413537"/>
                  </a:lnTo>
                  <a:close/>
                </a:path>
                <a:path w="5038725" h="42354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5038725" h="42354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5038725" h="423544">
                  <a:moveTo>
                    <a:pt x="180975" y="413537"/>
                  </a:moveTo>
                  <a:lnTo>
                    <a:pt x="179692" y="413537"/>
                  </a:lnTo>
                  <a:lnTo>
                    <a:pt x="179692" y="423062"/>
                  </a:lnTo>
                  <a:lnTo>
                    <a:pt x="180975" y="423062"/>
                  </a:lnTo>
                  <a:lnTo>
                    <a:pt x="180975" y="413537"/>
                  </a:lnTo>
                  <a:close/>
                </a:path>
                <a:path w="5038725" h="42354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5038725" h="42354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5038725" h="423544">
                  <a:moveTo>
                    <a:pt x="295275" y="413537"/>
                  </a:moveTo>
                  <a:lnTo>
                    <a:pt x="285750" y="413537"/>
                  </a:lnTo>
                  <a:lnTo>
                    <a:pt x="285750" y="423062"/>
                  </a:lnTo>
                  <a:lnTo>
                    <a:pt x="295275" y="423062"/>
                  </a:lnTo>
                  <a:lnTo>
                    <a:pt x="295275" y="413537"/>
                  </a:lnTo>
                  <a:close/>
                </a:path>
                <a:path w="5038725" h="42354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5038725" h="423544">
                  <a:moveTo>
                    <a:pt x="352425" y="413537"/>
                  </a:moveTo>
                  <a:lnTo>
                    <a:pt x="342900" y="413537"/>
                  </a:lnTo>
                  <a:lnTo>
                    <a:pt x="342900" y="423062"/>
                  </a:lnTo>
                  <a:lnTo>
                    <a:pt x="352425" y="423062"/>
                  </a:lnTo>
                  <a:lnTo>
                    <a:pt x="352425" y="413537"/>
                  </a:lnTo>
                  <a:close/>
                </a:path>
                <a:path w="5038725" h="423544">
                  <a:moveTo>
                    <a:pt x="523875" y="413537"/>
                  </a:moveTo>
                  <a:lnTo>
                    <a:pt x="514350" y="413537"/>
                  </a:lnTo>
                  <a:lnTo>
                    <a:pt x="514350" y="423062"/>
                  </a:lnTo>
                  <a:lnTo>
                    <a:pt x="523875" y="423062"/>
                  </a:lnTo>
                  <a:lnTo>
                    <a:pt x="523875" y="413537"/>
                  </a:lnTo>
                  <a:close/>
                </a:path>
                <a:path w="5038725" h="42354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5038725" h="423544">
                  <a:moveTo>
                    <a:pt x="581025" y="413537"/>
                  </a:moveTo>
                  <a:lnTo>
                    <a:pt x="571500" y="413537"/>
                  </a:lnTo>
                  <a:lnTo>
                    <a:pt x="571500" y="423062"/>
                  </a:lnTo>
                  <a:lnTo>
                    <a:pt x="581025" y="423062"/>
                  </a:lnTo>
                  <a:lnTo>
                    <a:pt x="581025" y="413537"/>
                  </a:lnTo>
                  <a:close/>
                </a:path>
                <a:path w="5038725" h="42354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5038725" h="423544">
                  <a:moveTo>
                    <a:pt x="695325" y="413537"/>
                  </a:moveTo>
                  <a:lnTo>
                    <a:pt x="685800" y="413537"/>
                  </a:lnTo>
                  <a:lnTo>
                    <a:pt x="685800" y="423062"/>
                  </a:lnTo>
                  <a:lnTo>
                    <a:pt x="695325" y="423062"/>
                  </a:lnTo>
                  <a:lnTo>
                    <a:pt x="695325" y="413537"/>
                  </a:lnTo>
                  <a:close/>
                </a:path>
                <a:path w="5038725" h="42354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5038725" h="423544">
                  <a:moveTo>
                    <a:pt x="923925" y="7442"/>
                  </a:moveTo>
                  <a:lnTo>
                    <a:pt x="914400" y="7442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7442"/>
                  </a:lnTo>
                  <a:close/>
                </a:path>
                <a:path w="5038725" h="423544">
                  <a:moveTo>
                    <a:pt x="981075" y="413537"/>
                  </a:moveTo>
                  <a:lnTo>
                    <a:pt x="974737" y="413537"/>
                  </a:lnTo>
                  <a:lnTo>
                    <a:pt x="974737" y="423062"/>
                  </a:lnTo>
                  <a:lnTo>
                    <a:pt x="981075" y="423062"/>
                  </a:lnTo>
                  <a:lnTo>
                    <a:pt x="981075" y="413537"/>
                  </a:lnTo>
                  <a:close/>
                </a:path>
                <a:path w="5038725" h="423544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5038725" h="423544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5038725" h="423544">
                  <a:moveTo>
                    <a:pt x="1095375" y="413537"/>
                  </a:moveTo>
                  <a:lnTo>
                    <a:pt x="1085850" y="413537"/>
                  </a:lnTo>
                  <a:lnTo>
                    <a:pt x="1085850" y="423062"/>
                  </a:lnTo>
                  <a:lnTo>
                    <a:pt x="1095375" y="423062"/>
                  </a:lnTo>
                  <a:lnTo>
                    <a:pt x="1095375" y="413537"/>
                  </a:lnTo>
                  <a:close/>
                </a:path>
                <a:path w="5038725" h="423544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5038725" h="423544">
                  <a:moveTo>
                    <a:pt x="1152525" y="413537"/>
                  </a:moveTo>
                  <a:lnTo>
                    <a:pt x="1143000" y="413537"/>
                  </a:lnTo>
                  <a:lnTo>
                    <a:pt x="1143000" y="414362"/>
                  </a:lnTo>
                  <a:lnTo>
                    <a:pt x="1152525" y="414362"/>
                  </a:lnTo>
                  <a:lnTo>
                    <a:pt x="1152525" y="413537"/>
                  </a:lnTo>
                  <a:close/>
                </a:path>
                <a:path w="5038725" h="423544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5038725" h="423544">
                  <a:moveTo>
                    <a:pt x="1209675" y="413537"/>
                  </a:moveTo>
                  <a:lnTo>
                    <a:pt x="1200150" y="413537"/>
                  </a:lnTo>
                  <a:lnTo>
                    <a:pt x="1200150" y="423062"/>
                  </a:lnTo>
                  <a:lnTo>
                    <a:pt x="1209675" y="423062"/>
                  </a:lnTo>
                  <a:lnTo>
                    <a:pt x="1209675" y="413537"/>
                  </a:lnTo>
                  <a:close/>
                </a:path>
                <a:path w="5038725" h="423544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5038725" h="423544">
                  <a:moveTo>
                    <a:pt x="1266825" y="413537"/>
                  </a:moveTo>
                  <a:lnTo>
                    <a:pt x="1257300" y="413537"/>
                  </a:lnTo>
                  <a:lnTo>
                    <a:pt x="1257300" y="423062"/>
                  </a:lnTo>
                  <a:lnTo>
                    <a:pt x="1266825" y="423062"/>
                  </a:lnTo>
                  <a:lnTo>
                    <a:pt x="1266825" y="413537"/>
                  </a:lnTo>
                  <a:close/>
                </a:path>
                <a:path w="5038725" h="423544">
                  <a:moveTo>
                    <a:pt x="1323975" y="413537"/>
                  </a:moveTo>
                  <a:lnTo>
                    <a:pt x="1314450" y="413537"/>
                  </a:lnTo>
                  <a:lnTo>
                    <a:pt x="1314450" y="423062"/>
                  </a:lnTo>
                  <a:lnTo>
                    <a:pt x="1323975" y="423062"/>
                  </a:lnTo>
                  <a:lnTo>
                    <a:pt x="1323975" y="413537"/>
                  </a:lnTo>
                  <a:close/>
                </a:path>
                <a:path w="5038725" h="423544">
                  <a:moveTo>
                    <a:pt x="1381125" y="413537"/>
                  </a:moveTo>
                  <a:lnTo>
                    <a:pt x="1371600" y="413537"/>
                  </a:lnTo>
                  <a:lnTo>
                    <a:pt x="1371600" y="423062"/>
                  </a:lnTo>
                  <a:lnTo>
                    <a:pt x="1381125" y="423062"/>
                  </a:lnTo>
                  <a:lnTo>
                    <a:pt x="1381125" y="413537"/>
                  </a:lnTo>
                  <a:close/>
                </a:path>
                <a:path w="5038725" h="423544">
                  <a:moveTo>
                    <a:pt x="1438275" y="413537"/>
                  </a:moveTo>
                  <a:lnTo>
                    <a:pt x="1428750" y="413537"/>
                  </a:lnTo>
                  <a:lnTo>
                    <a:pt x="1428750" y="423062"/>
                  </a:lnTo>
                  <a:lnTo>
                    <a:pt x="1438275" y="423062"/>
                  </a:lnTo>
                  <a:lnTo>
                    <a:pt x="1438275" y="413537"/>
                  </a:lnTo>
                  <a:close/>
                </a:path>
                <a:path w="5038725" h="423544">
                  <a:moveTo>
                    <a:pt x="1495425" y="413537"/>
                  </a:moveTo>
                  <a:lnTo>
                    <a:pt x="1485900" y="413537"/>
                  </a:lnTo>
                  <a:lnTo>
                    <a:pt x="1485900" y="423062"/>
                  </a:lnTo>
                  <a:lnTo>
                    <a:pt x="1495425" y="423062"/>
                  </a:lnTo>
                  <a:lnTo>
                    <a:pt x="1495425" y="413537"/>
                  </a:lnTo>
                  <a:close/>
                </a:path>
                <a:path w="5038725" h="423544">
                  <a:moveTo>
                    <a:pt x="1552575" y="413537"/>
                  </a:moveTo>
                  <a:lnTo>
                    <a:pt x="1543050" y="413537"/>
                  </a:lnTo>
                  <a:lnTo>
                    <a:pt x="1543050" y="423062"/>
                  </a:lnTo>
                  <a:lnTo>
                    <a:pt x="1552575" y="423062"/>
                  </a:lnTo>
                  <a:lnTo>
                    <a:pt x="1552575" y="413537"/>
                  </a:lnTo>
                  <a:close/>
                </a:path>
                <a:path w="5038725" h="423544">
                  <a:moveTo>
                    <a:pt x="1781175" y="413537"/>
                  </a:moveTo>
                  <a:lnTo>
                    <a:pt x="1771650" y="413537"/>
                  </a:lnTo>
                  <a:lnTo>
                    <a:pt x="1771650" y="423062"/>
                  </a:lnTo>
                  <a:lnTo>
                    <a:pt x="1781175" y="423062"/>
                  </a:lnTo>
                  <a:lnTo>
                    <a:pt x="1781175" y="413537"/>
                  </a:lnTo>
                  <a:close/>
                </a:path>
                <a:path w="5038725" h="423544">
                  <a:moveTo>
                    <a:pt x="1838325" y="413537"/>
                  </a:moveTo>
                  <a:lnTo>
                    <a:pt x="1828800" y="413537"/>
                  </a:lnTo>
                  <a:lnTo>
                    <a:pt x="1828800" y="423062"/>
                  </a:lnTo>
                  <a:lnTo>
                    <a:pt x="1838325" y="423062"/>
                  </a:lnTo>
                  <a:lnTo>
                    <a:pt x="1838325" y="413537"/>
                  </a:lnTo>
                  <a:close/>
                </a:path>
                <a:path w="5038725" h="423544">
                  <a:moveTo>
                    <a:pt x="1895475" y="413537"/>
                  </a:moveTo>
                  <a:lnTo>
                    <a:pt x="1885950" y="413537"/>
                  </a:lnTo>
                  <a:lnTo>
                    <a:pt x="1885950" y="423062"/>
                  </a:lnTo>
                  <a:lnTo>
                    <a:pt x="1895475" y="423062"/>
                  </a:lnTo>
                  <a:lnTo>
                    <a:pt x="1895475" y="413537"/>
                  </a:lnTo>
                  <a:close/>
                </a:path>
                <a:path w="5038725" h="423544">
                  <a:moveTo>
                    <a:pt x="1952625" y="413537"/>
                  </a:moveTo>
                  <a:lnTo>
                    <a:pt x="1943100" y="413537"/>
                  </a:lnTo>
                  <a:lnTo>
                    <a:pt x="1943100" y="423062"/>
                  </a:lnTo>
                  <a:lnTo>
                    <a:pt x="1952625" y="423062"/>
                  </a:lnTo>
                  <a:lnTo>
                    <a:pt x="1952625" y="413537"/>
                  </a:lnTo>
                  <a:close/>
                </a:path>
                <a:path w="5038725" h="423544">
                  <a:moveTo>
                    <a:pt x="2181225" y="413537"/>
                  </a:moveTo>
                  <a:lnTo>
                    <a:pt x="2171700" y="413537"/>
                  </a:lnTo>
                  <a:lnTo>
                    <a:pt x="2171700" y="423062"/>
                  </a:lnTo>
                  <a:lnTo>
                    <a:pt x="2181225" y="423062"/>
                  </a:lnTo>
                  <a:lnTo>
                    <a:pt x="2181225" y="413537"/>
                  </a:lnTo>
                  <a:close/>
                </a:path>
                <a:path w="5038725" h="423544">
                  <a:moveTo>
                    <a:pt x="2238375" y="413537"/>
                  </a:moveTo>
                  <a:lnTo>
                    <a:pt x="2228850" y="413537"/>
                  </a:lnTo>
                  <a:lnTo>
                    <a:pt x="2228850" y="423062"/>
                  </a:lnTo>
                  <a:lnTo>
                    <a:pt x="2238375" y="423062"/>
                  </a:lnTo>
                  <a:lnTo>
                    <a:pt x="2238375" y="413537"/>
                  </a:lnTo>
                  <a:close/>
                </a:path>
                <a:path w="5038725" h="423544">
                  <a:moveTo>
                    <a:pt x="2295525" y="413537"/>
                  </a:moveTo>
                  <a:lnTo>
                    <a:pt x="2286000" y="413537"/>
                  </a:lnTo>
                  <a:lnTo>
                    <a:pt x="2286000" y="423062"/>
                  </a:lnTo>
                  <a:lnTo>
                    <a:pt x="2295525" y="423062"/>
                  </a:lnTo>
                  <a:lnTo>
                    <a:pt x="2295525" y="413537"/>
                  </a:lnTo>
                  <a:close/>
                </a:path>
                <a:path w="5038725" h="423544">
                  <a:moveTo>
                    <a:pt x="2352675" y="413537"/>
                  </a:moveTo>
                  <a:lnTo>
                    <a:pt x="2343150" y="413537"/>
                  </a:lnTo>
                  <a:lnTo>
                    <a:pt x="2343150" y="423062"/>
                  </a:lnTo>
                  <a:lnTo>
                    <a:pt x="2352675" y="423062"/>
                  </a:lnTo>
                  <a:lnTo>
                    <a:pt x="2352675" y="413537"/>
                  </a:lnTo>
                  <a:close/>
                </a:path>
                <a:path w="5038725" h="423544">
                  <a:moveTo>
                    <a:pt x="2466975" y="413537"/>
                  </a:moveTo>
                  <a:lnTo>
                    <a:pt x="2465438" y="413537"/>
                  </a:lnTo>
                  <a:lnTo>
                    <a:pt x="2465438" y="423062"/>
                  </a:lnTo>
                  <a:lnTo>
                    <a:pt x="2466975" y="423062"/>
                  </a:lnTo>
                  <a:lnTo>
                    <a:pt x="2466975" y="413537"/>
                  </a:lnTo>
                  <a:close/>
                </a:path>
                <a:path w="5038725" h="423544">
                  <a:moveTo>
                    <a:pt x="2581275" y="413537"/>
                  </a:moveTo>
                  <a:lnTo>
                    <a:pt x="2571750" y="413537"/>
                  </a:lnTo>
                  <a:lnTo>
                    <a:pt x="2571750" y="423062"/>
                  </a:lnTo>
                  <a:lnTo>
                    <a:pt x="2581275" y="423062"/>
                  </a:lnTo>
                  <a:lnTo>
                    <a:pt x="2581275" y="413537"/>
                  </a:lnTo>
                  <a:close/>
                </a:path>
                <a:path w="5038725" h="423544">
                  <a:moveTo>
                    <a:pt x="2867025" y="413537"/>
                  </a:moveTo>
                  <a:lnTo>
                    <a:pt x="2862961" y="413537"/>
                  </a:lnTo>
                  <a:lnTo>
                    <a:pt x="2862961" y="423062"/>
                  </a:lnTo>
                  <a:lnTo>
                    <a:pt x="2867025" y="423062"/>
                  </a:lnTo>
                  <a:lnTo>
                    <a:pt x="2867025" y="413537"/>
                  </a:lnTo>
                  <a:close/>
                </a:path>
                <a:path w="5038725" h="423544">
                  <a:moveTo>
                    <a:pt x="2981325" y="413537"/>
                  </a:moveTo>
                  <a:lnTo>
                    <a:pt x="2971800" y="413537"/>
                  </a:lnTo>
                  <a:lnTo>
                    <a:pt x="2971800" y="423062"/>
                  </a:lnTo>
                  <a:lnTo>
                    <a:pt x="2981325" y="423062"/>
                  </a:lnTo>
                  <a:lnTo>
                    <a:pt x="2981325" y="413537"/>
                  </a:lnTo>
                  <a:close/>
                </a:path>
                <a:path w="5038725" h="423544">
                  <a:moveTo>
                    <a:pt x="3267075" y="413537"/>
                  </a:moveTo>
                  <a:lnTo>
                    <a:pt x="3260483" y="413537"/>
                  </a:lnTo>
                  <a:lnTo>
                    <a:pt x="3260483" y="423062"/>
                  </a:lnTo>
                  <a:lnTo>
                    <a:pt x="3267075" y="423062"/>
                  </a:lnTo>
                  <a:lnTo>
                    <a:pt x="3267075" y="413537"/>
                  </a:lnTo>
                  <a:close/>
                </a:path>
                <a:path w="5038725" h="423544">
                  <a:moveTo>
                    <a:pt x="3324225" y="413537"/>
                  </a:moveTo>
                  <a:lnTo>
                    <a:pt x="3314700" y="413537"/>
                  </a:lnTo>
                  <a:lnTo>
                    <a:pt x="3314700" y="422630"/>
                  </a:lnTo>
                  <a:lnTo>
                    <a:pt x="3324225" y="422630"/>
                  </a:lnTo>
                  <a:lnTo>
                    <a:pt x="3324225" y="413537"/>
                  </a:lnTo>
                  <a:close/>
                </a:path>
                <a:path w="5038725" h="423544">
                  <a:moveTo>
                    <a:pt x="3381375" y="413537"/>
                  </a:moveTo>
                  <a:lnTo>
                    <a:pt x="3371850" y="413537"/>
                  </a:lnTo>
                  <a:lnTo>
                    <a:pt x="3371850" y="423062"/>
                  </a:lnTo>
                  <a:lnTo>
                    <a:pt x="3381375" y="423062"/>
                  </a:lnTo>
                  <a:lnTo>
                    <a:pt x="3381375" y="413537"/>
                  </a:lnTo>
                  <a:close/>
                </a:path>
                <a:path w="5038725" h="423544">
                  <a:moveTo>
                    <a:pt x="3438525" y="413537"/>
                  </a:moveTo>
                  <a:lnTo>
                    <a:pt x="3429000" y="413537"/>
                  </a:lnTo>
                  <a:lnTo>
                    <a:pt x="3429000" y="423062"/>
                  </a:lnTo>
                  <a:lnTo>
                    <a:pt x="3438525" y="423062"/>
                  </a:lnTo>
                  <a:lnTo>
                    <a:pt x="3438525" y="413537"/>
                  </a:lnTo>
                  <a:close/>
                </a:path>
                <a:path w="5038725" h="423544">
                  <a:moveTo>
                    <a:pt x="3609975" y="413537"/>
                  </a:moveTo>
                  <a:lnTo>
                    <a:pt x="3600450" y="413537"/>
                  </a:lnTo>
                  <a:lnTo>
                    <a:pt x="3600450" y="421805"/>
                  </a:lnTo>
                  <a:lnTo>
                    <a:pt x="3609975" y="421805"/>
                  </a:lnTo>
                  <a:lnTo>
                    <a:pt x="3609975" y="413537"/>
                  </a:lnTo>
                  <a:close/>
                </a:path>
                <a:path w="5038725" h="423544">
                  <a:moveTo>
                    <a:pt x="3667125" y="413537"/>
                  </a:moveTo>
                  <a:lnTo>
                    <a:pt x="3657600" y="413537"/>
                  </a:lnTo>
                  <a:lnTo>
                    <a:pt x="3657600" y="423062"/>
                  </a:lnTo>
                  <a:lnTo>
                    <a:pt x="3667125" y="423062"/>
                  </a:lnTo>
                  <a:lnTo>
                    <a:pt x="3667125" y="413537"/>
                  </a:lnTo>
                  <a:close/>
                </a:path>
                <a:path w="5038725" h="423544">
                  <a:moveTo>
                    <a:pt x="3724275" y="413537"/>
                  </a:moveTo>
                  <a:lnTo>
                    <a:pt x="3714750" y="413537"/>
                  </a:lnTo>
                  <a:lnTo>
                    <a:pt x="3714750" y="423062"/>
                  </a:lnTo>
                  <a:lnTo>
                    <a:pt x="3724275" y="423062"/>
                  </a:lnTo>
                  <a:lnTo>
                    <a:pt x="3724275" y="413537"/>
                  </a:lnTo>
                  <a:close/>
                </a:path>
                <a:path w="5038725" h="423544">
                  <a:moveTo>
                    <a:pt x="3781425" y="413537"/>
                  </a:moveTo>
                  <a:lnTo>
                    <a:pt x="3771900" y="413537"/>
                  </a:lnTo>
                  <a:lnTo>
                    <a:pt x="3771900" y="423062"/>
                  </a:lnTo>
                  <a:lnTo>
                    <a:pt x="3781425" y="423062"/>
                  </a:lnTo>
                  <a:lnTo>
                    <a:pt x="3781425" y="413537"/>
                  </a:lnTo>
                  <a:close/>
                </a:path>
                <a:path w="5038725" h="423544">
                  <a:moveTo>
                    <a:pt x="3838575" y="413537"/>
                  </a:moveTo>
                  <a:lnTo>
                    <a:pt x="3829050" y="413537"/>
                  </a:lnTo>
                  <a:lnTo>
                    <a:pt x="3829050" y="423062"/>
                  </a:lnTo>
                  <a:lnTo>
                    <a:pt x="3838575" y="423062"/>
                  </a:lnTo>
                  <a:lnTo>
                    <a:pt x="3838575" y="413537"/>
                  </a:lnTo>
                  <a:close/>
                </a:path>
                <a:path w="5038725" h="423544">
                  <a:moveTo>
                    <a:pt x="3895725" y="413537"/>
                  </a:moveTo>
                  <a:lnTo>
                    <a:pt x="3886200" y="413537"/>
                  </a:lnTo>
                  <a:lnTo>
                    <a:pt x="3886200" y="423062"/>
                  </a:lnTo>
                  <a:lnTo>
                    <a:pt x="3895725" y="423062"/>
                  </a:lnTo>
                  <a:lnTo>
                    <a:pt x="3895725" y="413537"/>
                  </a:lnTo>
                  <a:close/>
                </a:path>
                <a:path w="5038725" h="423544">
                  <a:moveTo>
                    <a:pt x="3952875" y="413537"/>
                  </a:moveTo>
                  <a:lnTo>
                    <a:pt x="3943350" y="413537"/>
                  </a:lnTo>
                  <a:lnTo>
                    <a:pt x="3943350" y="423062"/>
                  </a:lnTo>
                  <a:lnTo>
                    <a:pt x="3952875" y="423062"/>
                  </a:lnTo>
                  <a:lnTo>
                    <a:pt x="3952875" y="413537"/>
                  </a:lnTo>
                  <a:close/>
                </a:path>
                <a:path w="5038725" h="423544">
                  <a:moveTo>
                    <a:pt x="4067175" y="413537"/>
                  </a:moveTo>
                  <a:lnTo>
                    <a:pt x="4057650" y="413537"/>
                  </a:lnTo>
                  <a:lnTo>
                    <a:pt x="4057650" y="423062"/>
                  </a:lnTo>
                  <a:lnTo>
                    <a:pt x="4067175" y="423062"/>
                  </a:lnTo>
                  <a:lnTo>
                    <a:pt x="4067175" y="413537"/>
                  </a:lnTo>
                  <a:close/>
                </a:path>
                <a:path w="5038725" h="423544">
                  <a:moveTo>
                    <a:pt x="4124325" y="413537"/>
                  </a:moveTo>
                  <a:lnTo>
                    <a:pt x="4114800" y="413537"/>
                  </a:lnTo>
                  <a:lnTo>
                    <a:pt x="4114800" y="423062"/>
                  </a:lnTo>
                  <a:lnTo>
                    <a:pt x="4124325" y="423062"/>
                  </a:lnTo>
                  <a:lnTo>
                    <a:pt x="4124325" y="413537"/>
                  </a:lnTo>
                  <a:close/>
                </a:path>
                <a:path w="5038725" h="423544">
                  <a:moveTo>
                    <a:pt x="4181475" y="413537"/>
                  </a:moveTo>
                  <a:lnTo>
                    <a:pt x="4171950" y="413537"/>
                  </a:lnTo>
                  <a:lnTo>
                    <a:pt x="4171950" y="423062"/>
                  </a:lnTo>
                  <a:lnTo>
                    <a:pt x="4181475" y="423062"/>
                  </a:lnTo>
                  <a:lnTo>
                    <a:pt x="4181475" y="413537"/>
                  </a:lnTo>
                  <a:close/>
                </a:path>
                <a:path w="5038725" h="423544">
                  <a:moveTo>
                    <a:pt x="4238625" y="413537"/>
                  </a:moveTo>
                  <a:lnTo>
                    <a:pt x="4229100" y="413537"/>
                  </a:lnTo>
                  <a:lnTo>
                    <a:pt x="4229100" y="417677"/>
                  </a:lnTo>
                  <a:lnTo>
                    <a:pt x="4238625" y="417677"/>
                  </a:lnTo>
                  <a:lnTo>
                    <a:pt x="4238625" y="413537"/>
                  </a:lnTo>
                  <a:close/>
                </a:path>
                <a:path w="5038725" h="423544">
                  <a:moveTo>
                    <a:pt x="4295775" y="413537"/>
                  </a:moveTo>
                  <a:lnTo>
                    <a:pt x="4286250" y="413537"/>
                  </a:lnTo>
                  <a:lnTo>
                    <a:pt x="4286250" y="423062"/>
                  </a:lnTo>
                  <a:lnTo>
                    <a:pt x="4295775" y="423062"/>
                  </a:lnTo>
                  <a:lnTo>
                    <a:pt x="4295775" y="413537"/>
                  </a:lnTo>
                  <a:close/>
                </a:path>
                <a:path w="5038725" h="423544">
                  <a:moveTo>
                    <a:pt x="4352925" y="413537"/>
                  </a:moveTo>
                  <a:lnTo>
                    <a:pt x="4343400" y="413537"/>
                  </a:lnTo>
                  <a:lnTo>
                    <a:pt x="4343400" y="423062"/>
                  </a:lnTo>
                  <a:lnTo>
                    <a:pt x="4352925" y="423062"/>
                  </a:lnTo>
                  <a:lnTo>
                    <a:pt x="4352925" y="413537"/>
                  </a:lnTo>
                  <a:close/>
                </a:path>
                <a:path w="5038725" h="423544">
                  <a:moveTo>
                    <a:pt x="4467225" y="413537"/>
                  </a:moveTo>
                  <a:lnTo>
                    <a:pt x="4457700" y="413537"/>
                  </a:lnTo>
                  <a:lnTo>
                    <a:pt x="4457700" y="423062"/>
                  </a:lnTo>
                  <a:lnTo>
                    <a:pt x="4467225" y="423062"/>
                  </a:lnTo>
                  <a:lnTo>
                    <a:pt x="4467225" y="413537"/>
                  </a:lnTo>
                  <a:close/>
                </a:path>
                <a:path w="5038725" h="423544">
                  <a:moveTo>
                    <a:pt x="4524375" y="413537"/>
                  </a:moveTo>
                  <a:lnTo>
                    <a:pt x="4514850" y="413537"/>
                  </a:lnTo>
                  <a:lnTo>
                    <a:pt x="4514850" y="423062"/>
                  </a:lnTo>
                  <a:lnTo>
                    <a:pt x="4524375" y="423062"/>
                  </a:lnTo>
                  <a:lnTo>
                    <a:pt x="4524375" y="413537"/>
                  </a:lnTo>
                  <a:close/>
                </a:path>
                <a:path w="5038725" h="423544">
                  <a:moveTo>
                    <a:pt x="4572305" y="413537"/>
                  </a:moveTo>
                  <a:lnTo>
                    <a:pt x="4572000" y="413537"/>
                  </a:lnTo>
                  <a:lnTo>
                    <a:pt x="4572000" y="423062"/>
                  </a:lnTo>
                  <a:lnTo>
                    <a:pt x="4572305" y="423062"/>
                  </a:lnTo>
                  <a:lnTo>
                    <a:pt x="4572305" y="413537"/>
                  </a:lnTo>
                  <a:close/>
                </a:path>
                <a:path w="5038725" h="423544">
                  <a:moveTo>
                    <a:pt x="4695825" y="413537"/>
                  </a:moveTo>
                  <a:lnTo>
                    <a:pt x="4686300" y="413537"/>
                  </a:lnTo>
                  <a:lnTo>
                    <a:pt x="4686300" y="423062"/>
                  </a:lnTo>
                  <a:lnTo>
                    <a:pt x="4695825" y="423062"/>
                  </a:lnTo>
                  <a:lnTo>
                    <a:pt x="4695825" y="413537"/>
                  </a:lnTo>
                  <a:close/>
                </a:path>
                <a:path w="5038725" h="423544">
                  <a:moveTo>
                    <a:pt x="4752975" y="413537"/>
                  </a:moveTo>
                  <a:lnTo>
                    <a:pt x="4743450" y="413537"/>
                  </a:lnTo>
                  <a:lnTo>
                    <a:pt x="4743450" y="423062"/>
                  </a:lnTo>
                  <a:lnTo>
                    <a:pt x="4752975" y="423062"/>
                  </a:lnTo>
                  <a:lnTo>
                    <a:pt x="4752975" y="413537"/>
                  </a:lnTo>
                  <a:close/>
                </a:path>
                <a:path w="5038725" h="423544">
                  <a:moveTo>
                    <a:pt x="4867275" y="413537"/>
                  </a:moveTo>
                  <a:lnTo>
                    <a:pt x="4857750" y="413537"/>
                  </a:lnTo>
                  <a:lnTo>
                    <a:pt x="4857750" y="423062"/>
                  </a:lnTo>
                  <a:lnTo>
                    <a:pt x="4867275" y="423062"/>
                  </a:lnTo>
                  <a:lnTo>
                    <a:pt x="4867275" y="413537"/>
                  </a:lnTo>
                  <a:close/>
                </a:path>
                <a:path w="5038725" h="423544">
                  <a:moveTo>
                    <a:pt x="4924425" y="413537"/>
                  </a:moveTo>
                  <a:lnTo>
                    <a:pt x="4914900" y="413537"/>
                  </a:lnTo>
                  <a:lnTo>
                    <a:pt x="4914900" y="423062"/>
                  </a:lnTo>
                  <a:lnTo>
                    <a:pt x="4924425" y="423062"/>
                  </a:lnTo>
                  <a:lnTo>
                    <a:pt x="4924425" y="413537"/>
                  </a:lnTo>
                  <a:close/>
                </a:path>
                <a:path w="5038725" h="423544">
                  <a:moveTo>
                    <a:pt x="4981575" y="413537"/>
                  </a:moveTo>
                  <a:lnTo>
                    <a:pt x="4972050" y="413537"/>
                  </a:lnTo>
                  <a:lnTo>
                    <a:pt x="4972050" y="423062"/>
                  </a:lnTo>
                  <a:lnTo>
                    <a:pt x="4981575" y="423062"/>
                  </a:lnTo>
                  <a:lnTo>
                    <a:pt x="4981575" y="413537"/>
                  </a:lnTo>
                  <a:close/>
                </a:path>
                <a:path w="5038725" h="423544">
                  <a:moveTo>
                    <a:pt x="5038725" y="413537"/>
                  </a:moveTo>
                  <a:lnTo>
                    <a:pt x="5029200" y="413537"/>
                  </a:lnTo>
                  <a:lnTo>
                    <a:pt x="5029200" y="423062"/>
                  </a:lnTo>
                  <a:lnTo>
                    <a:pt x="5038725" y="423062"/>
                  </a:lnTo>
                  <a:lnTo>
                    <a:pt x="5038725" y="41353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26770" y="1242224"/>
              <a:ext cx="5038725" cy="423545"/>
            </a:xfrm>
            <a:custGeom>
              <a:avLst/>
              <a:gdLst/>
              <a:ahLst/>
              <a:cxnLst/>
              <a:rect l="l" t="t" r="r" b="b"/>
              <a:pathLst>
                <a:path w="5038725" h="42354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5038725" h="42354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5038725" h="42354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5038725" h="42354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5038725" h="42354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5038725" h="42354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5038725" h="42354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5038725" h="42354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5038725" h="42354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5038725" h="42354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5038725" h="42354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5038725" h="42354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5038725" h="423544">
                  <a:moveTo>
                    <a:pt x="1209675" y="413550"/>
                  </a:moveTo>
                  <a:lnTo>
                    <a:pt x="1200150" y="413550"/>
                  </a:lnTo>
                  <a:lnTo>
                    <a:pt x="1200150" y="423075"/>
                  </a:lnTo>
                  <a:lnTo>
                    <a:pt x="1209675" y="423075"/>
                  </a:lnTo>
                  <a:lnTo>
                    <a:pt x="1209675" y="413550"/>
                  </a:lnTo>
                  <a:close/>
                </a:path>
                <a:path w="5038725" h="423544">
                  <a:moveTo>
                    <a:pt x="1266825" y="413550"/>
                  </a:moveTo>
                  <a:lnTo>
                    <a:pt x="1257300" y="413550"/>
                  </a:lnTo>
                  <a:lnTo>
                    <a:pt x="1257300" y="423075"/>
                  </a:lnTo>
                  <a:lnTo>
                    <a:pt x="1266825" y="423075"/>
                  </a:lnTo>
                  <a:lnTo>
                    <a:pt x="1266825" y="413550"/>
                  </a:lnTo>
                  <a:close/>
                </a:path>
                <a:path w="5038725" h="423544">
                  <a:moveTo>
                    <a:pt x="1323975" y="413550"/>
                  </a:moveTo>
                  <a:lnTo>
                    <a:pt x="1314450" y="413550"/>
                  </a:lnTo>
                  <a:lnTo>
                    <a:pt x="1314450" y="423075"/>
                  </a:lnTo>
                  <a:lnTo>
                    <a:pt x="1323975" y="423075"/>
                  </a:lnTo>
                  <a:lnTo>
                    <a:pt x="1323975" y="413550"/>
                  </a:lnTo>
                  <a:close/>
                </a:path>
                <a:path w="5038725" h="423544">
                  <a:moveTo>
                    <a:pt x="1381125" y="413550"/>
                  </a:moveTo>
                  <a:lnTo>
                    <a:pt x="1371600" y="413550"/>
                  </a:lnTo>
                  <a:lnTo>
                    <a:pt x="1371600" y="423075"/>
                  </a:lnTo>
                  <a:lnTo>
                    <a:pt x="1381125" y="423075"/>
                  </a:lnTo>
                  <a:lnTo>
                    <a:pt x="1381125" y="413550"/>
                  </a:lnTo>
                  <a:close/>
                </a:path>
                <a:path w="5038725" h="423544">
                  <a:moveTo>
                    <a:pt x="1438275" y="413550"/>
                  </a:moveTo>
                  <a:lnTo>
                    <a:pt x="1428750" y="413550"/>
                  </a:lnTo>
                  <a:lnTo>
                    <a:pt x="1428750" y="423075"/>
                  </a:lnTo>
                  <a:lnTo>
                    <a:pt x="1438275" y="423075"/>
                  </a:lnTo>
                  <a:lnTo>
                    <a:pt x="1438275" y="413550"/>
                  </a:lnTo>
                  <a:close/>
                </a:path>
                <a:path w="5038725" h="423544">
                  <a:moveTo>
                    <a:pt x="1495425" y="413550"/>
                  </a:moveTo>
                  <a:lnTo>
                    <a:pt x="1485900" y="413550"/>
                  </a:lnTo>
                  <a:lnTo>
                    <a:pt x="1485900" y="423075"/>
                  </a:lnTo>
                  <a:lnTo>
                    <a:pt x="1495425" y="423075"/>
                  </a:lnTo>
                  <a:lnTo>
                    <a:pt x="1495425" y="413550"/>
                  </a:lnTo>
                  <a:close/>
                </a:path>
                <a:path w="5038725" h="423544">
                  <a:moveTo>
                    <a:pt x="1552575" y="413550"/>
                  </a:moveTo>
                  <a:lnTo>
                    <a:pt x="1543050" y="413550"/>
                  </a:lnTo>
                  <a:lnTo>
                    <a:pt x="1543050" y="423075"/>
                  </a:lnTo>
                  <a:lnTo>
                    <a:pt x="1552575" y="423075"/>
                  </a:lnTo>
                  <a:lnTo>
                    <a:pt x="1552575" y="413550"/>
                  </a:lnTo>
                  <a:close/>
                </a:path>
                <a:path w="5038725" h="423544">
                  <a:moveTo>
                    <a:pt x="1781175" y="413550"/>
                  </a:moveTo>
                  <a:lnTo>
                    <a:pt x="1771650" y="413550"/>
                  </a:lnTo>
                  <a:lnTo>
                    <a:pt x="1771650" y="423075"/>
                  </a:lnTo>
                  <a:lnTo>
                    <a:pt x="1781175" y="423075"/>
                  </a:lnTo>
                  <a:lnTo>
                    <a:pt x="1781175" y="413550"/>
                  </a:lnTo>
                  <a:close/>
                </a:path>
                <a:path w="5038725" h="423544">
                  <a:moveTo>
                    <a:pt x="1838325" y="413550"/>
                  </a:moveTo>
                  <a:lnTo>
                    <a:pt x="1828800" y="413550"/>
                  </a:lnTo>
                  <a:lnTo>
                    <a:pt x="1828800" y="423075"/>
                  </a:lnTo>
                  <a:lnTo>
                    <a:pt x="1838325" y="423075"/>
                  </a:lnTo>
                  <a:lnTo>
                    <a:pt x="1838325" y="413550"/>
                  </a:lnTo>
                  <a:close/>
                </a:path>
                <a:path w="5038725" h="423544">
                  <a:moveTo>
                    <a:pt x="1895475" y="413550"/>
                  </a:moveTo>
                  <a:lnTo>
                    <a:pt x="1885950" y="413550"/>
                  </a:lnTo>
                  <a:lnTo>
                    <a:pt x="1885950" y="423075"/>
                  </a:lnTo>
                  <a:lnTo>
                    <a:pt x="1895475" y="423075"/>
                  </a:lnTo>
                  <a:lnTo>
                    <a:pt x="1895475" y="413550"/>
                  </a:lnTo>
                  <a:close/>
                </a:path>
                <a:path w="5038725" h="423544">
                  <a:moveTo>
                    <a:pt x="1952625" y="413550"/>
                  </a:moveTo>
                  <a:lnTo>
                    <a:pt x="1943100" y="413550"/>
                  </a:lnTo>
                  <a:lnTo>
                    <a:pt x="1943100" y="423075"/>
                  </a:lnTo>
                  <a:lnTo>
                    <a:pt x="1952625" y="423075"/>
                  </a:lnTo>
                  <a:lnTo>
                    <a:pt x="1952625" y="413550"/>
                  </a:lnTo>
                  <a:close/>
                </a:path>
                <a:path w="5038725" h="423544">
                  <a:moveTo>
                    <a:pt x="2009775" y="416852"/>
                  </a:moveTo>
                  <a:lnTo>
                    <a:pt x="2000250" y="416852"/>
                  </a:lnTo>
                  <a:lnTo>
                    <a:pt x="2000250" y="423075"/>
                  </a:lnTo>
                  <a:lnTo>
                    <a:pt x="2009775" y="423075"/>
                  </a:lnTo>
                  <a:lnTo>
                    <a:pt x="2009775" y="416852"/>
                  </a:lnTo>
                  <a:close/>
                </a:path>
                <a:path w="5038725" h="423544">
                  <a:moveTo>
                    <a:pt x="2066925" y="416852"/>
                  </a:moveTo>
                  <a:lnTo>
                    <a:pt x="2057400" y="416852"/>
                  </a:lnTo>
                  <a:lnTo>
                    <a:pt x="2057400" y="423075"/>
                  </a:lnTo>
                  <a:lnTo>
                    <a:pt x="2066925" y="423075"/>
                  </a:lnTo>
                  <a:lnTo>
                    <a:pt x="2066925" y="416852"/>
                  </a:lnTo>
                  <a:close/>
                </a:path>
                <a:path w="5038725" h="423544">
                  <a:moveTo>
                    <a:pt x="2181225" y="413550"/>
                  </a:moveTo>
                  <a:lnTo>
                    <a:pt x="2171700" y="413550"/>
                  </a:lnTo>
                  <a:lnTo>
                    <a:pt x="2171700" y="423075"/>
                  </a:lnTo>
                  <a:lnTo>
                    <a:pt x="2181225" y="423075"/>
                  </a:lnTo>
                  <a:lnTo>
                    <a:pt x="2181225" y="413550"/>
                  </a:lnTo>
                  <a:close/>
                </a:path>
                <a:path w="5038725" h="423544">
                  <a:moveTo>
                    <a:pt x="2238375" y="413550"/>
                  </a:moveTo>
                  <a:lnTo>
                    <a:pt x="2228850" y="413550"/>
                  </a:lnTo>
                  <a:lnTo>
                    <a:pt x="2228850" y="423075"/>
                  </a:lnTo>
                  <a:lnTo>
                    <a:pt x="2238375" y="423075"/>
                  </a:lnTo>
                  <a:lnTo>
                    <a:pt x="2238375" y="413550"/>
                  </a:lnTo>
                  <a:close/>
                </a:path>
                <a:path w="5038725" h="423544">
                  <a:moveTo>
                    <a:pt x="2295525" y="413550"/>
                  </a:moveTo>
                  <a:lnTo>
                    <a:pt x="2286000" y="413550"/>
                  </a:lnTo>
                  <a:lnTo>
                    <a:pt x="2286000" y="423075"/>
                  </a:lnTo>
                  <a:lnTo>
                    <a:pt x="2295525" y="423075"/>
                  </a:lnTo>
                  <a:lnTo>
                    <a:pt x="2295525" y="413550"/>
                  </a:lnTo>
                  <a:close/>
                </a:path>
                <a:path w="5038725" h="423544">
                  <a:moveTo>
                    <a:pt x="2352675" y="413550"/>
                  </a:moveTo>
                  <a:lnTo>
                    <a:pt x="2343150" y="413550"/>
                  </a:lnTo>
                  <a:lnTo>
                    <a:pt x="2343150" y="423075"/>
                  </a:lnTo>
                  <a:lnTo>
                    <a:pt x="2352675" y="423075"/>
                  </a:lnTo>
                  <a:lnTo>
                    <a:pt x="2352675" y="413550"/>
                  </a:lnTo>
                  <a:close/>
                </a:path>
                <a:path w="5038725" h="423544">
                  <a:moveTo>
                    <a:pt x="2409825" y="416852"/>
                  </a:moveTo>
                  <a:lnTo>
                    <a:pt x="2400300" y="416852"/>
                  </a:lnTo>
                  <a:lnTo>
                    <a:pt x="2400300" y="421817"/>
                  </a:lnTo>
                  <a:lnTo>
                    <a:pt x="2409825" y="421817"/>
                  </a:lnTo>
                  <a:lnTo>
                    <a:pt x="2409825" y="416852"/>
                  </a:lnTo>
                  <a:close/>
                </a:path>
                <a:path w="5038725" h="423544">
                  <a:moveTo>
                    <a:pt x="2466975" y="413550"/>
                  </a:moveTo>
                  <a:lnTo>
                    <a:pt x="2457450" y="413550"/>
                  </a:lnTo>
                  <a:lnTo>
                    <a:pt x="2457450" y="423075"/>
                  </a:lnTo>
                  <a:lnTo>
                    <a:pt x="2466975" y="423075"/>
                  </a:lnTo>
                  <a:lnTo>
                    <a:pt x="2466975" y="413550"/>
                  </a:lnTo>
                  <a:close/>
                </a:path>
                <a:path w="5038725" h="423544">
                  <a:moveTo>
                    <a:pt x="2524125" y="413550"/>
                  </a:moveTo>
                  <a:lnTo>
                    <a:pt x="2514600" y="413550"/>
                  </a:lnTo>
                  <a:lnTo>
                    <a:pt x="2514600" y="423075"/>
                  </a:lnTo>
                  <a:lnTo>
                    <a:pt x="2524125" y="423075"/>
                  </a:lnTo>
                  <a:lnTo>
                    <a:pt x="2524125" y="413550"/>
                  </a:lnTo>
                  <a:close/>
                </a:path>
                <a:path w="5038725" h="423544">
                  <a:moveTo>
                    <a:pt x="2581275" y="413550"/>
                  </a:moveTo>
                  <a:lnTo>
                    <a:pt x="2571750" y="413550"/>
                  </a:lnTo>
                  <a:lnTo>
                    <a:pt x="2571750" y="423075"/>
                  </a:lnTo>
                  <a:lnTo>
                    <a:pt x="2581275" y="423075"/>
                  </a:lnTo>
                  <a:lnTo>
                    <a:pt x="2581275" y="413550"/>
                  </a:lnTo>
                  <a:close/>
                </a:path>
                <a:path w="5038725" h="423544">
                  <a:moveTo>
                    <a:pt x="2638425" y="413550"/>
                  </a:moveTo>
                  <a:lnTo>
                    <a:pt x="2628900" y="413550"/>
                  </a:lnTo>
                  <a:lnTo>
                    <a:pt x="2628900" y="423075"/>
                  </a:lnTo>
                  <a:lnTo>
                    <a:pt x="2638425" y="423075"/>
                  </a:lnTo>
                  <a:lnTo>
                    <a:pt x="2638425" y="413550"/>
                  </a:lnTo>
                  <a:close/>
                </a:path>
                <a:path w="5038725" h="423544">
                  <a:moveTo>
                    <a:pt x="2867025" y="413550"/>
                  </a:moveTo>
                  <a:lnTo>
                    <a:pt x="2862961" y="413550"/>
                  </a:lnTo>
                  <a:lnTo>
                    <a:pt x="2862961" y="423075"/>
                  </a:lnTo>
                  <a:lnTo>
                    <a:pt x="2867025" y="423075"/>
                  </a:lnTo>
                  <a:lnTo>
                    <a:pt x="2867025" y="413550"/>
                  </a:lnTo>
                  <a:close/>
                </a:path>
                <a:path w="5038725" h="423544">
                  <a:moveTo>
                    <a:pt x="2924175" y="413550"/>
                  </a:moveTo>
                  <a:lnTo>
                    <a:pt x="2914650" y="413550"/>
                  </a:lnTo>
                  <a:lnTo>
                    <a:pt x="2914650" y="423075"/>
                  </a:lnTo>
                  <a:lnTo>
                    <a:pt x="2924175" y="423075"/>
                  </a:lnTo>
                  <a:lnTo>
                    <a:pt x="2924175" y="413550"/>
                  </a:lnTo>
                  <a:close/>
                </a:path>
                <a:path w="5038725" h="423544">
                  <a:moveTo>
                    <a:pt x="2981325" y="413550"/>
                  </a:moveTo>
                  <a:lnTo>
                    <a:pt x="2971800" y="413550"/>
                  </a:lnTo>
                  <a:lnTo>
                    <a:pt x="2971800" y="423075"/>
                  </a:lnTo>
                  <a:lnTo>
                    <a:pt x="2981325" y="423075"/>
                  </a:lnTo>
                  <a:lnTo>
                    <a:pt x="2981325" y="413550"/>
                  </a:lnTo>
                  <a:close/>
                </a:path>
                <a:path w="5038725" h="423544">
                  <a:moveTo>
                    <a:pt x="3038475" y="413550"/>
                  </a:moveTo>
                  <a:lnTo>
                    <a:pt x="3028950" y="413550"/>
                  </a:lnTo>
                  <a:lnTo>
                    <a:pt x="3028950" y="423075"/>
                  </a:lnTo>
                  <a:lnTo>
                    <a:pt x="3038475" y="423075"/>
                  </a:lnTo>
                  <a:lnTo>
                    <a:pt x="3038475" y="413550"/>
                  </a:lnTo>
                  <a:close/>
                </a:path>
                <a:path w="5038725" h="423544">
                  <a:moveTo>
                    <a:pt x="3095625" y="413550"/>
                  </a:moveTo>
                  <a:lnTo>
                    <a:pt x="3086100" y="413550"/>
                  </a:lnTo>
                  <a:lnTo>
                    <a:pt x="3086100" y="423075"/>
                  </a:lnTo>
                  <a:lnTo>
                    <a:pt x="3095625" y="423075"/>
                  </a:lnTo>
                  <a:lnTo>
                    <a:pt x="3095625" y="413550"/>
                  </a:lnTo>
                  <a:close/>
                </a:path>
                <a:path w="5038725" h="423544">
                  <a:moveTo>
                    <a:pt x="3152775" y="413550"/>
                  </a:moveTo>
                  <a:lnTo>
                    <a:pt x="3143250" y="413550"/>
                  </a:lnTo>
                  <a:lnTo>
                    <a:pt x="3143250" y="423075"/>
                  </a:lnTo>
                  <a:lnTo>
                    <a:pt x="3152775" y="423075"/>
                  </a:lnTo>
                  <a:lnTo>
                    <a:pt x="3152775" y="413550"/>
                  </a:lnTo>
                  <a:close/>
                </a:path>
                <a:path w="5038725" h="423544">
                  <a:moveTo>
                    <a:pt x="3209925" y="413550"/>
                  </a:moveTo>
                  <a:lnTo>
                    <a:pt x="3200400" y="413550"/>
                  </a:lnTo>
                  <a:lnTo>
                    <a:pt x="3200400" y="423075"/>
                  </a:lnTo>
                  <a:lnTo>
                    <a:pt x="3209925" y="423075"/>
                  </a:lnTo>
                  <a:lnTo>
                    <a:pt x="3209925" y="413550"/>
                  </a:lnTo>
                  <a:close/>
                </a:path>
                <a:path w="5038725" h="423544">
                  <a:moveTo>
                    <a:pt x="3267075" y="413550"/>
                  </a:moveTo>
                  <a:lnTo>
                    <a:pt x="3257550" y="413550"/>
                  </a:lnTo>
                  <a:lnTo>
                    <a:pt x="3257550" y="423075"/>
                  </a:lnTo>
                  <a:lnTo>
                    <a:pt x="3267075" y="423075"/>
                  </a:lnTo>
                  <a:lnTo>
                    <a:pt x="3267075" y="413550"/>
                  </a:lnTo>
                  <a:close/>
                </a:path>
                <a:path w="5038725" h="423544">
                  <a:moveTo>
                    <a:pt x="3324225" y="413550"/>
                  </a:moveTo>
                  <a:lnTo>
                    <a:pt x="3314700" y="413550"/>
                  </a:lnTo>
                  <a:lnTo>
                    <a:pt x="3314700" y="423075"/>
                  </a:lnTo>
                  <a:lnTo>
                    <a:pt x="3324225" y="423075"/>
                  </a:lnTo>
                  <a:lnTo>
                    <a:pt x="3324225" y="413550"/>
                  </a:lnTo>
                  <a:close/>
                </a:path>
                <a:path w="5038725" h="423544">
                  <a:moveTo>
                    <a:pt x="3381375" y="413550"/>
                  </a:moveTo>
                  <a:lnTo>
                    <a:pt x="3371850" y="413550"/>
                  </a:lnTo>
                  <a:lnTo>
                    <a:pt x="3371850" y="423075"/>
                  </a:lnTo>
                  <a:lnTo>
                    <a:pt x="3381375" y="423075"/>
                  </a:lnTo>
                  <a:lnTo>
                    <a:pt x="3381375" y="413550"/>
                  </a:lnTo>
                  <a:close/>
                </a:path>
                <a:path w="5038725" h="423544">
                  <a:moveTo>
                    <a:pt x="3438525" y="413550"/>
                  </a:moveTo>
                  <a:lnTo>
                    <a:pt x="3429000" y="413550"/>
                  </a:lnTo>
                  <a:lnTo>
                    <a:pt x="3429000" y="423075"/>
                  </a:lnTo>
                  <a:lnTo>
                    <a:pt x="3438525" y="423075"/>
                  </a:lnTo>
                  <a:lnTo>
                    <a:pt x="3438525" y="413550"/>
                  </a:lnTo>
                  <a:close/>
                </a:path>
                <a:path w="5038725" h="423544">
                  <a:moveTo>
                    <a:pt x="3495675" y="413550"/>
                  </a:moveTo>
                  <a:lnTo>
                    <a:pt x="3486150" y="413550"/>
                  </a:lnTo>
                  <a:lnTo>
                    <a:pt x="3486150" y="423075"/>
                  </a:lnTo>
                  <a:lnTo>
                    <a:pt x="3495675" y="423075"/>
                  </a:lnTo>
                  <a:lnTo>
                    <a:pt x="3495675" y="413550"/>
                  </a:lnTo>
                  <a:close/>
                </a:path>
                <a:path w="5038725" h="423544">
                  <a:moveTo>
                    <a:pt x="3552825" y="413550"/>
                  </a:moveTo>
                  <a:lnTo>
                    <a:pt x="3543300" y="413550"/>
                  </a:lnTo>
                  <a:lnTo>
                    <a:pt x="3543300" y="423075"/>
                  </a:lnTo>
                  <a:lnTo>
                    <a:pt x="3552825" y="423075"/>
                  </a:lnTo>
                  <a:lnTo>
                    <a:pt x="3552825" y="413550"/>
                  </a:lnTo>
                  <a:close/>
                </a:path>
                <a:path w="5038725" h="423544">
                  <a:moveTo>
                    <a:pt x="3609975" y="413550"/>
                  </a:moveTo>
                  <a:lnTo>
                    <a:pt x="3600450" y="413550"/>
                  </a:lnTo>
                  <a:lnTo>
                    <a:pt x="3600450" y="423075"/>
                  </a:lnTo>
                  <a:lnTo>
                    <a:pt x="3609975" y="423075"/>
                  </a:lnTo>
                  <a:lnTo>
                    <a:pt x="3609975" y="413550"/>
                  </a:lnTo>
                  <a:close/>
                </a:path>
                <a:path w="5038725" h="423544">
                  <a:moveTo>
                    <a:pt x="3667125" y="413550"/>
                  </a:moveTo>
                  <a:lnTo>
                    <a:pt x="3657600" y="413550"/>
                  </a:lnTo>
                  <a:lnTo>
                    <a:pt x="3657600" y="423075"/>
                  </a:lnTo>
                  <a:lnTo>
                    <a:pt x="3667125" y="423075"/>
                  </a:lnTo>
                  <a:lnTo>
                    <a:pt x="3667125" y="413550"/>
                  </a:lnTo>
                  <a:close/>
                </a:path>
                <a:path w="5038725" h="423544">
                  <a:moveTo>
                    <a:pt x="3781425" y="413550"/>
                  </a:moveTo>
                  <a:lnTo>
                    <a:pt x="3771900" y="413550"/>
                  </a:lnTo>
                  <a:lnTo>
                    <a:pt x="3771900" y="423075"/>
                  </a:lnTo>
                  <a:lnTo>
                    <a:pt x="3781425" y="423075"/>
                  </a:lnTo>
                  <a:lnTo>
                    <a:pt x="3781425" y="413550"/>
                  </a:lnTo>
                  <a:close/>
                </a:path>
                <a:path w="5038725" h="423544">
                  <a:moveTo>
                    <a:pt x="3838575" y="413550"/>
                  </a:moveTo>
                  <a:lnTo>
                    <a:pt x="3829050" y="413550"/>
                  </a:lnTo>
                  <a:lnTo>
                    <a:pt x="3829050" y="423075"/>
                  </a:lnTo>
                  <a:lnTo>
                    <a:pt x="3838575" y="423075"/>
                  </a:lnTo>
                  <a:lnTo>
                    <a:pt x="3838575" y="413550"/>
                  </a:lnTo>
                  <a:close/>
                </a:path>
                <a:path w="5038725" h="423544">
                  <a:moveTo>
                    <a:pt x="3895725" y="413550"/>
                  </a:moveTo>
                  <a:lnTo>
                    <a:pt x="3886200" y="413550"/>
                  </a:lnTo>
                  <a:lnTo>
                    <a:pt x="3886200" y="423075"/>
                  </a:lnTo>
                  <a:lnTo>
                    <a:pt x="3895725" y="423075"/>
                  </a:lnTo>
                  <a:lnTo>
                    <a:pt x="3895725" y="413550"/>
                  </a:lnTo>
                  <a:close/>
                </a:path>
                <a:path w="5038725" h="423544">
                  <a:moveTo>
                    <a:pt x="3952875" y="413550"/>
                  </a:moveTo>
                  <a:lnTo>
                    <a:pt x="3943350" y="413550"/>
                  </a:lnTo>
                  <a:lnTo>
                    <a:pt x="3943350" y="423075"/>
                  </a:lnTo>
                  <a:lnTo>
                    <a:pt x="3952875" y="423075"/>
                  </a:lnTo>
                  <a:lnTo>
                    <a:pt x="3952875" y="413550"/>
                  </a:lnTo>
                  <a:close/>
                </a:path>
                <a:path w="5038725" h="423544">
                  <a:moveTo>
                    <a:pt x="4010025" y="413550"/>
                  </a:moveTo>
                  <a:lnTo>
                    <a:pt x="4000500" y="413550"/>
                  </a:lnTo>
                  <a:lnTo>
                    <a:pt x="4000500" y="423075"/>
                  </a:lnTo>
                  <a:lnTo>
                    <a:pt x="4010025" y="423075"/>
                  </a:lnTo>
                  <a:lnTo>
                    <a:pt x="4010025" y="413550"/>
                  </a:lnTo>
                  <a:close/>
                </a:path>
                <a:path w="5038725" h="423544">
                  <a:moveTo>
                    <a:pt x="4067175" y="413550"/>
                  </a:moveTo>
                  <a:lnTo>
                    <a:pt x="4057650" y="413550"/>
                  </a:lnTo>
                  <a:lnTo>
                    <a:pt x="4057650" y="423075"/>
                  </a:lnTo>
                  <a:lnTo>
                    <a:pt x="4067175" y="423075"/>
                  </a:lnTo>
                  <a:lnTo>
                    <a:pt x="4067175" y="413550"/>
                  </a:lnTo>
                  <a:close/>
                </a:path>
                <a:path w="5038725" h="423544">
                  <a:moveTo>
                    <a:pt x="4124325" y="413550"/>
                  </a:moveTo>
                  <a:lnTo>
                    <a:pt x="4114800" y="413550"/>
                  </a:lnTo>
                  <a:lnTo>
                    <a:pt x="4114800" y="423075"/>
                  </a:lnTo>
                  <a:lnTo>
                    <a:pt x="4124325" y="423075"/>
                  </a:lnTo>
                  <a:lnTo>
                    <a:pt x="4124325" y="413550"/>
                  </a:lnTo>
                  <a:close/>
                </a:path>
                <a:path w="5038725" h="423544">
                  <a:moveTo>
                    <a:pt x="4174794" y="413550"/>
                  </a:moveTo>
                  <a:lnTo>
                    <a:pt x="4171950" y="413550"/>
                  </a:lnTo>
                  <a:lnTo>
                    <a:pt x="4171950" y="423075"/>
                  </a:lnTo>
                  <a:lnTo>
                    <a:pt x="4174794" y="423075"/>
                  </a:lnTo>
                  <a:lnTo>
                    <a:pt x="4174794" y="413550"/>
                  </a:lnTo>
                  <a:close/>
                </a:path>
                <a:path w="5038725" h="423544">
                  <a:moveTo>
                    <a:pt x="4295775" y="413550"/>
                  </a:moveTo>
                  <a:lnTo>
                    <a:pt x="4286250" y="413550"/>
                  </a:lnTo>
                  <a:lnTo>
                    <a:pt x="4286250" y="423075"/>
                  </a:lnTo>
                  <a:lnTo>
                    <a:pt x="4295775" y="423075"/>
                  </a:lnTo>
                  <a:lnTo>
                    <a:pt x="4295775" y="413550"/>
                  </a:lnTo>
                  <a:close/>
                </a:path>
                <a:path w="5038725" h="423544">
                  <a:moveTo>
                    <a:pt x="4352925" y="413550"/>
                  </a:moveTo>
                  <a:lnTo>
                    <a:pt x="4343400" y="413550"/>
                  </a:lnTo>
                  <a:lnTo>
                    <a:pt x="4343400" y="423075"/>
                  </a:lnTo>
                  <a:lnTo>
                    <a:pt x="4352925" y="423075"/>
                  </a:lnTo>
                  <a:lnTo>
                    <a:pt x="4352925" y="413550"/>
                  </a:lnTo>
                  <a:close/>
                </a:path>
                <a:path w="5038725" h="423544">
                  <a:moveTo>
                    <a:pt x="4410075" y="413550"/>
                  </a:moveTo>
                  <a:lnTo>
                    <a:pt x="4400550" y="413550"/>
                  </a:lnTo>
                  <a:lnTo>
                    <a:pt x="4400550" y="423075"/>
                  </a:lnTo>
                  <a:lnTo>
                    <a:pt x="4410075" y="423075"/>
                  </a:lnTo>
                  <a:lnTo>
                    <a:pt x="4410075" y="413550"/>
                  </a:lnTo>
                  <a:close/>
                </a:path>
                <a:path w="5038725" h="423544">
                  <a:moveTo>
                    <a:pt x="4467225" y="413550"/>
                  </a:moveTo>
                  <a:lnTo>
                    <a:pt x="4457700" y="413550"/>
                  </a:lnTo>
                  <a:lnTo>
                    <a:pt x="4457700" y="423075"/>
                  </a:lnTo>
                  <a:lnTo>
                    <a:pt x="4467225" y="423075"/>
                  </a:lnTo>
                  <a:lnTo>
                    <a:pt x="4467225" y="413550"/>
                  </a:lnTo>
                  <a:close/>
                </a:path>
                <a:path w="5038725" h="423544">
                  <a:moveTo>
                    <a:pt x="4524375" y="413550"/>
                  </a:moveTo>
                  <a:lnTo>
                    <a:pt x="4514850" y="413550"/>
                  </a:lnTo>
                  <a:lnTo>
                    <a:pt x="4514850" y="423075"/>
                  </a:lnTo>
                  <a:lnTo>
                    <a:pt x="4524375" y="423075"/>
                  </a:lnTo>
                  <a:lnTo>
                    <a:pt x="4524375" y="413550"/>
                  </a:lnTo>
                  <a:close/>
                </a:path>
                <a:path w="5038725" h="423544">
                  <a:moveTo>
                    <a:pt x="4581525" y="413550"/>
                  </a:moveTo>
                  <a:lnTo>
                    <a:pt x="4572000" y="413550"/>
                  </a:lnTo>
                  <a:lnTo>
                    <a:pt x="4572000" y="423075"/>
                  </a:lnTo>
                  <a:lnTo>
                    <a:pt x="4581525" y="423075"/>
                  </a:lnTo>
                  <a:lnTo>
                    <a:pt x="4581525" y="413550"/>
                  </a:lnTo>
                  <a:close/>
                </a:path>
                <a:path w="5038725" h="423544">
                  <a:moveTo>
                    <a:pt x="4638675" y="413550"/>
                  </a:moveTo>
                  <a:lnTo>
                    <a:pt x="4629150" y="413550"/>
                  </a:lnTo>
                  <a:lnTo>
                    <a:pt x="4629150" y="423075"/>
                  </a:lnTo>
                  <a:lnTo>
                    <a:pt x="4638675" y="423075"/>
                  </a:lnTo>
                  <a:lnTo>
                    <a:pt x="4638675" y="413550"/>
                  </a:lnTo>
                  <a:close/>
                </a:path>
                <a:path w="5038725" h="423544">
                  <a:moveTo>
                    <a:pt x="4695825" y="413550"/>
                  </a:moveTo>
                  <a:lnTo>
                    <a:pt x="4686300" y="413550"/>
                  </a:lnTo>
                  <a:lnTo>
                    <a:pt x="4686300" y="423075"/>
                  </a:lnTo>
                  <a:lnTo>
                    <a:pt x="4695825" y="423075"/>
                  </a:lnTo>
                  <a:lnTo>
                    <a:pt x="4695825" y="413550"/>
                  </a:lnTo>
                  <a:close/>
                </a:path>
                <a:path w="5038725" h="423544">
                  <a:moveTo>
                    <a:pt x="4752975" y="413550"/>
                  </a:moveTo>
                  <a:lnTo>
                    <a:pt x="4743450" y="413550"/>
                  </a:lnTo>
                  <a:lnTo>
                    <a:pt x="4743450" y="423075"/>
                  </a:lnTo>
                  <a:lnTo>
                    <a:pt x="4752975" y="423075"/>
                  </a:lnTo>
                  <a:lnTo>
                    <a:pt x="4752975" y="413550"/>
                  </a:lnTo>
                  <a:close/>
                </a:path>
                <a:path w="5038725" h="423544">
                  <a:moveTo>
                    <a:pt x="4810125" y="413550"/>
                  </a:moveTo>
                  <a:lnTo>
                    <a:pt x="4800600" y="413550"/>
                  </a:lnTo>
                  <a:lnTo>
                    <a:pt x="4800600" y="423075"/>
                  </a:lnTo>
                  <a:lnTo>
                    <a:pt x="4810125" y="423075"/>
                  </a:lnTo>
                  <a:lnTo>
                    <a:pt x="4810125" y="413550"/>
                  </a:lnTo>
                  <a:close/>
                </a:path>
                <a:path w="5038725" h="423544">
                  <a:moveTo>
                    <a:pt x="4867275" y="413550"/>
                  </a:moveTo>
                  <a:lnTo>
                    <a:pt x="4857750" y="413550"/>
                  </a:lnTo>
                  <a:lnTo>
                    <a:pt x="4857750" y="423075"/>
                  </a:lnTo>
                  <a:lnTo>
                    <a:pt x="4867275" y="423075"/>
                  </a:lnTo>
                  <a:lnTo>
                    <a:pt x="4867275" y="413550"/>
                  </a:lnTo>
                  <a:close/>
                </a:path>
                <a:path w="5038725" h="423544">
                  <a:moveTo>
                    <a:pt x="4924425" y="413550"/>
                  </a:moveTo>
                  <a:lnTo>
                    <a:pt x="4914900" y="413550"/>
                  </a:lnTo>
                  <a:lnTo>
                    <a:pt x="4914900" y="423075"/>
                  </a:lnTo>
                  <a:lnTo>
                    <a:pt x="4924425" y="423075"/>
                  </a:lnTo>
                  <a:lnTo>
                    <a:pt x="4924425" y="413550"/>
                  </a:lnTo>
                  <a:close/>
                </a:path>
                <a:path w="5038725" h="423544">
                  <a:moveTo>
                    <a:pt x="4981575" y="413550"/>
                  </a:moveTo>
                  <a:lnTo>
                    <a:pt x="4972050" y="413550"/>
                  </a:lnTo>
                  <a:lnTo>
                    <a:pt x="4972050" y="423075"/>
                  </a:lnTo>
                  <a:lnTo>
                    <a:pt x="4981575" y="423075"/>
                  </a:lnTo>
                  <a:lnTo>
                    <a:pt x="4981575" y="413550"/>
                  </a:lnTo>
                  <a:close/>
                </a:path>
                <a:path w="5038725" h="423544">
                  <a:moveTo>
                    <a:pt x="5038725" y="413550"/>
                  </a:moveTo>
                  <a:lnTo>
                    <a:pt x="5029200" y="413550"/>
                  </a:lnTo>
                  <a:lnTo>
                    <a:pt x="5029200" y="423075"/>
                  </a:lnTo>
                  <a:lnTo>
                    <a:pt x="5038725" y="423075"/>
                  </a:lnTo>
                  <a:lnTo>
                    <a:pt x="5038725" y="41355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55420" y="1242224"/>
              <a:ext cx="4181475" cy="9525"/>
            </a:xfrm>
            <a:custGeom>
              <a:avLst/>
              <a:gdLst/>
              <a:ahLst/>
              <a:cxnLst/>
              <a:rect l="l" t="t" r="r" b="b"/>
              <a:pathLst>
                <a:path w="41814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1814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1814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1814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1814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1814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1814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1814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1814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1814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1814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1814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1814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1814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1814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1814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1814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1814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1814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1814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1814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1814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1814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1814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1814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1814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1814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1814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1814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1814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1814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1814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1814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1814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1814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1814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181475" h="9525">
                  <a:moveTo>
                    <a:pt x="2238375" y="0"/>
                  </a:moveTo>
                  <a:lnTo>
                    <a:pt x="2234311" y="0"/>
                  </a:lnTo>
                  <a:lnTo>
                    <a:pt x="2234311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1814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1814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1814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1814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1814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1814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1814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1814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1814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1814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18147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18147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18147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18147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18147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18147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18147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18147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18147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18147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18147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18147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18147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18147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18147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18147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18147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18147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18147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18147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18147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  <a:path w="4181475" h="9525">
                  <a:moveTo>
                    <a:pt x="4067175" y="0"/>
                  </a:moveTo>
                  <a:lnTo>
                    <a:pt x="4057650" y="0"/>
                  </a:lnTo>
                  <a:lnTo>
                    <a:pt x="4057650" y="9525"/>
                  </a:lnTo>
                  <a:lnTo>
                    <a:pt x="4067175" y="9525"/>
                  </a:lnTo>
                  <a:lnTo>
                    <a:pt x="4067175" y="0"/>
                  </a:lnTo>
                  <a:close/>
                </a:path>
                <a:path w="4181475" h="9525">
                  <a:moveTo>
                    <a:pt x="4124325" y="0"/>
                  </a:moveTo>
                  <a:lnTo>
                    <a:pt x="4114800" y="0"/>
                  </a:lnTo>
                  <a:lnTo>
                    <a:pt x="4114800" y="9525"/>
                  </a:lnTo>
                  <a:lnTo>
                    <a:pt x="4124325" y="9525"/>
                  </a:lnTo>
                  <a:lnTo>
                    <a:pt x="4124325" y="0"/>
                  </a:lnTo>
                  <a:close/>
                </a:path>
                <a:path w="4181475" h="9525">
                  <a:moveTo>
                    <a:pt x="4181475" y="0"/>
                  </a:moveTo>
                  <a:lnTo>
                    <a:pt x="4171950" y="0"/>
                  </a:lnTo>
                  <a:lnTo>
                    <a:pt x="4171950" y="9525"/>
                  </a:lnTo>
                  <a:lnTo>
                    <a:pt x="4181475" y="9525"/>
                  </a:lnTo>
                  <a:lnTo>
                    <a:pt x="41814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26770" y="828687"/>
              <a:ext cx="5038725" cy="423545"/>
            </a:xfrm>
            <a:custGeom>
              <a:avLst/>
              <a:gdLst/>
              <a:ahLst/>
              <a:cxnLst/>
              <a:rect l="l" t="t" r="r" b="b"/>
              <a:pathLst>
                <a:path w="5038725" h="42354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5038725" h="42354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5038725" h="42354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5038725" h="42354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5038725" h="42354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5038725" h="42354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5038725" h="42354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5038725" h="42354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5038725" h="42354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5038725" h="42354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5038725" h="42354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5038725" h="42354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5038725" h="42354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5038725" h="42354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5038725" h="423544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5038725" h="423544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5038725" h="423544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5038725" h="423544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5038725" h="423544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5038725" h="423544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5038725" h="423544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5038725" h="423544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5038725" h="423544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5038725" h="423544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5038725" h="423544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5038725" h="423544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5038725" h="423544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5038725" h="423544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5038725" h="423544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5038725" h="423544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5038725" h="423544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5038725" h="423544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5038725" h="423544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5038725" h="423544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5038725" h="423544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5038725" h="423544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5038725" h="423544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5038725" h="423544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5038725" h="423544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5038725" h="423544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5038725" h="423544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5038725" h="423544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5038725" h="423544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5038725" h="423544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5038725" h="423544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5038725" h="423544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5038725" h="423544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5038725" h="423544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5038725" h="423544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5038725" h="423544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5038725" h="423544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5038725" h="423544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5038725" h="423544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5038725" h="423544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5038725" h="423544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5038725" h="423544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5038725" h="423544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5038725" h="423544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5038725" h="423544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5038725" h="423544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5038725" h="423544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5038725" h="423544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5038725" h="423544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5038725" h="423544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5038725" h="423544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5038725" h="423544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5038725" h="423544">
                  <a:moveTo>
                    <a:pt x="4810125" y="413537"/>
                  </a:moveTo>
                  <a:lnTo>
                    <a:pt x="4800600" y="413537"/>
                  </a:lnTo>
                  <a:lnTo>
                    <a:pt x="4800600" y="423062"/>
                  </a:lnTo>
                  <a:lnTo>
                    <a:pt x="4810125" y="423062"/>
                  </a:lnTo>
                  <a:lnTo>
                    <a:pt x="4810125" y="413537"/>
                  </a:lnTo>
                  <a:close/>
                </a:path>
                <a:path w="5038725" h="423544">
                  <a:moveTo>
                    <a:pt x="4867275" y="413537"/>
                  </a:moveTo>
                  <a:lnTo>
                    <a:pt x="4857750" y="413537"/>
                  </a:lnTo>
                  <a:lnTo>
                    <a:pt x="4857750" y="423062"/>
                  </a:lnTo>
                  <a:lnTo>
                    <a:pt x="4867275" y="423062"/>
                  </a:lnTo>
                  <a:lnTo>
                    <a:pt x="4867275" y="413537"/>
                  </a:lnTo>
                  <a:close/>
                </a:path>
                <a:path w="5038725" h="423544">
                  <a:moveTo>
                    <a:pt x="4924425" y="413537"/>
                  </a:moveTo>
                  <a:lnTo>
                    <a:pt x="4914900" y="413537"/>
                  </a:lnTo>
                  <a:lnTo>
                    <a:pt x="4914900" y="423062"/>
                  </a:lnTo>
                  <a:lnTo>
                    <a:pt x="4924425" y="423062"/>
                  </a:lnTo>
                  <a:lnTo>
                    <a:pt x="4924425" y="413537"/>
                  </a:lnTo>
                  <a:close/>
                </a:path>
                <a:path w="5038725" h="423544">
                  <a:moveTo>
                    <a:pt x="4981575" y="413537"/>
                  </a:moveTo>
                  <a:lnTo>
                    <a:pt x="4972050" y="413537"/>
                  </a:lnTo>
                  <a:lnTo>
                    <a:pt x="4972050" y="423062"/>
                  </a:lnTo>
                  <a:lnTo>
                    <a:pt x="4981575" y="423062"/>
                  </a:lnTo>
                  <a:lnTo>
                    <a:pt x="4981575" y="413537"/>
                  </a:lnTo>
                  <a:close/>
                </a:path>
                <a:path w="5038725" h="423544">
                  <a:moveTo>
                    <a:pt x="5038725" y="413537"/>
                  </a:moveTo>
                  <a:lnTo>
                    <a:pt x="5029200" y="413537"/>
                  </a:lnTo>
                  <a:lnTo>
                    <a:pt x="5029200" y="423062"/>
                  </a:lnTo>
                  <a:lnTo>
                    <a:pt x="5038725" y="423062"/>
                  </a:lnTo>
                  <a:lnTo>
                    <a:pt x="5038725" y="41353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67321" y="825499"/>
              <a:ext cx="4998720" cy="1667510"/>
            </a:xfrm>
            <a:custGeom>
              <a:avLst/>
              <a:gdLst/>
              <a:ahLst/>
              <a:cxnLst/>
              <a:rect l="l" t="t" r="r" b="b"/>
              <a:pathLst>
                <a:path w="4998720" h="1667510">
                  <a:moveTo>
                    <a:pt x="9525" y="1657362"/>
                  </a:moveTo>
                  <a:lnTo>
                    <a:pt x="0" y="1657362"/>
                  </a:lnTo>
                  <a:lnTo>
                    <a:pt x="0" y="1666887"/>
                  </a:lnTo>
                  <a:lnTo>
                    <a:pt x="9525" y="1666887"/>
                  </a:lnTo>
                  <a:lnTo>
                    <a:pt x="9525" y="1657362"/>
                  </a:lnTo>
                  <a:close/>
                </a:path>
                <a:path w="4998720" h="1667510">
                  <a:moveTo>
                    <a:pt x="9525" y="1600212"/>
                  </a:moveTo>
                  <a:lnTo>
                    <a:pt x="0" y="1600212"/>
                  </a:lnTo>
                  <a:lnTo>
                    <a:pt x="0" y="1609737"/>
                  </a:lnTo>
                  <a:lnTo>
                    <a:pt x="9525" y="1609737"/>
                  </a:lnTo>
                  <a:lnTo>
                    <a:pt x="9525" y="1600212"/>
                  </a:lnTo>
                  <a:close/>
                </a:path>
                <a:path w="4998720" h="1667510">
                  <a:moveTo>
                    <a:pt x="9525" y="1543062"/>
                  </a:moveTo>
                  <a:lnTo>
                    <a:pt x="0" y="1543062"/>
                  </a:lnTo>
                  <a:lnTo>
                    <a:pt x="0" y="1552587"/>
                  </a:lnTo>
                  <a:lnTo>
                    <a:pt x="9525" y="1552587"/>
                  </a:lnTo>
                  <a:lnTo>
                    <a:pt x="9525" y="1543062"/>
                  </a:lnTo>
                  <a:close/>
                </a:path>
                <a:path w="4998720" h="1667510">
                  <a:moveTo>
                    <a:pt x="9525" y="1485912"/>
                  </a:moveTo>
                  <a:lnTo>
                    <a:pt x="0" y="1485912"/>
                  </a:lnTo>
                  <a:lnTo>
                    <a:pt x="0" y="1495437"/>
                  </a:lnTo>
                  <a:lnTo>
                    <a:pt x="9525" y="1495437"/>
                  </a:lnTo>
                  <a:lnTo>
                    <a:pt x="9525" y="1485912"/>
                  </a:lnTo>
                  <a:close/>
                </a:path>
                <a:path w="4998720" h="1667510">
                  <a:moveTo>
                    <a:pt x="9525" y="1428762"/>
                  </a:moveTo>
                  <a:lnTo>
                    <a:pt x="0" y="1428762"/>
                  </a:lnTo>
                  <a:lnTo>
                    <a:pt x="0" y="1438287"/>
                  </a:lnTo>
                  <a:lnTo>
                    <a:pt x="9525" y="1438287"/>
                  </a:lnTo>
                  <a:lnTo>
                    <a:pt x="9525" y="1428762"/>
                  </a:lnTo>
                  <a:close/>
                </a:path>
                <a:path w="4998720" h="1667510">
                  <a:moveTo>
                    <a:pt x="9525" y="1371600"/>
                  </a:moveTo>
                  <a:lnTo>
                    <a:pt x="0" y="1371600"/>
                  </a:lnTo>
                  <a:lnTo>
                    <a:pt x="0" y="1381125"/>
                  </a:lnTo>
                  <a:lnTo>
                    <a:pt x="9525" y="1381125"/>
                  </a:lnTo>
                  <a:lnTo>
                    <a:pt x="9525" y="1371600"/>
                  </a:lnTo>
                  <a:close/>
                </a:path>
                <a:path w="4998720" h="1667510">
                  <a:moveTo>
                    <a:pt x="9525" y="1314450"/>
                  </a:moveTo>
                  <a:lnTo>
                    <a:pt x="0" y="1314450"/>
                  </a:lnTo>
                  <a:lnTo>
                    <a:pt x="0" y="1323975"/>
                  </a:lnTo>
                  <a:lnTo>
                    <a:pt x="9525" y="1323975"/>
                  </a:lnTo>
                  <a:lnTo>
                    <a:pt x="9525" y="1314450"/>
                  </a:lnTo>
                  <a:close/>
                </a:path>
                <a:path w="4998720" h="1667510">
                  <a:moveTo>
                    <a:pt x="952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9525" y="1266825"/>
                  </a:lnTo>
                  <a:lnTo>
                    <a:pt x="9525" y="1257300"/>
                  </a:lnTo>
                  <a:close/>
                </a:path>
                <a:path w="4998720" h="1667510">
                  <a:moveTo>
                    <a:pt x="9525" y="1200150"/>
                  </a:moveTo>
                  <a:lnTo>
                    <a:pt x="0" y="1200150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0150"/>
                  </a:lnTo>
                  <a:close/>
                </a:path>
                <a:path w="4998720" h="1667510">
                  <a:moveTo>
                    <a:pt x="9525" y="1143000"/>
                  </a:moveTo>
                  <a:lnTo>
                    <a:pt x="0" y="1143000"/>
                  </a:lnTo>
                  <a:lnTo>
                    <a:pt x="0" y="1152525"/>
                  </a:lnTo>
                  <a:lnTo>
                    <a:pt x="9525" y="1152525"/>
                  </a:lnTo>
                  <a:lnTo>
                    <a:pt x="9525" y="1143000"/>
                  </a:lnTo>
                  <a:close/>
                </a:path>
                <a:path w="4998720" h="1667510">
                  <a:moveTo>
                    <a:pt x="9525" y="1085850"/>
                  </a:moveTo>
                  <a:lnTo>
                    <a:pt x="0" y="1085850"/>
                  </a:lnTo>
                  <a:lnTo>
                    <a:pt x="0" y="1095375"/>
                  </a:lnTo>
                  <a:lnTo>
                    <a:pt x="9525" y="1095375"/>
                  </a:lnTo>
                  <a:lnTo>
                    <a:pt x="9525" y="1085850"/>
                  </a:lnTo>
                  <a:close/>
                </a:path>
                <a:path w="4998720" h="1667510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4998720" h="1667510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4998720" h="1667510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4998720" h="1667510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4998720" h="1667510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4998720" h="1667510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4998720" h="1667510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4998720" h="1667510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4998720" h="1667510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4998720" h="1667510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4998720" h="1667510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4998720" h="1667510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4998720" h="1667510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4998720" h="1667510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4998720" h="1667510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4998720" h="1667510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4998720" h="1667510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4998720" h="1667510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4998720" h="166751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998720" h="1667510">
                  <a:moveTo>
                    <a:pt x="3683724" y="3187"/>
                  </a:moveTo>
                  <a:lnTo>
                    <a:pt x="3674199" y="3187"/>
                  </a:lnTo>
                  <a:lnTo>
                    <a:pt x="3674199" y="12712"/>
                  </a:lnTo>
                  <a:lnTo>
                    <a:pt x="3683724" y="12712"/>
                  </a:lnTo>
                  <a:lnTo>
                    <a:pt x="3683724" y="3187"/>
                  </a:lnTo>
                  <a:close/>
                </a:path>
                <a:path w="4998720" h="1667510">
                  <a:moveTo>
                    <a:pt x="3740874" y="3187"/>
                  </a:moveTo>
                  <a:lnTo>
                    <a:pt x="3731349" y="3187"/>
                  </a:lnTo>
                  <a:lnTo>
                    <a:pt x="3731349" y="12712"/>
                  </a:lnTo>
                  <a:lnTo>
                    <a:pt x="3740874" y="12712"/>
                  </a:lnTo>
                  <a:lnTo>
                    <a:pt x="3740874" y="3187"/>
                  </a:lnTo>
                  <a:close/>
                </a:path>
                <a:path w="4998720" h="1667510">
                  <a:moveTo>
                    <a:pt x="3798024" y="3187"/>
                  </a:moveTo>
                  <a:lnTo>
                    <a:pt x="3788499" y="3187"/>
                  </a:lnTo>
                  <a:lnTo>
                    <a:pt x="3788499" y="12712"/>
                  </a:lnTo>
                  <a:lnTo>
                    <a:pt x="3798024" y="12712"/>
                  </a:lnTo>
                  <a:lnTo>
                    <a:pt x="3798024" y="3187"/>
                  </a:lnTo>
                  <a:close/>
                </a:path>
                <a:path w="4998720" h="1667510">
                  <a:moveTo>
                    <a:pt x="3855174" y="3187"/>
                  </a:moveTo>
                  <a:lnTo>
                    <a:pt x="3845649" y="3187"/>
                  </a:lnTo>
                  <a:lnTo>
                    <a:pt x="3845649" y="12712"/>
                  </a:lnTo>
                  <a:lnTo>
                    <a:pt x="3855174" y="12712"/>
                  </a:lnTo>
                  <a:lnTo>
                    <a:pt x="3855174" y="3187"/>
                  </a:lnTo>
                  <a:close/>
                </a:path>
                <a:path w="4998720" h="1667510">
                  <a:moveTo>
                    <a:pt x="3912324" y="3187"/>
                  </a:moveTo>
                  <a:lnTo>
                    <a:pt x="3902799" y="3187"/>
                  </a:lnTo>
                  <a:lnTo>
                    <a:pt x="3902799" y="12712"/>
                  </a:lnTo>
                  <a:lnTo>
                    <a:pt x="3912324" y="12712"/>
                  </a:lnTo>
                  <a:lnTo>
                    <a:pt x="3912324" y="3187"/>
                  </a:lnTo>
                  <a:close/>
                </a:path>
                <a:path w="4998720" h="1667510">
                  <a:moveTo>
                    <a:pt x="3969474" y="3187"/>
                  </a:moveTo>
                  <a:lnTo>
                    <a:pt x="3959949" y="3187"/>
                  </a:lnTo>
                  <a:lnTo>
                    <a:pt x="3959949" y="12712"/>
                  </a:lnTo>
                  <a:lnTo>
                    <a:pt x="3969474" y="12712"/>
                  </a:lnTo>
                  <a:lnTo>
                    <a:pt x="3969474" y="3187"/>
                  </a:lnTo>
                  <a:close/>
                </a:path>
                <a:path w="4998720" h="1667510">
                  <a:moveTo>
                    <a:pt x="4026624" y="3187"/>
                  </a:moveTo>
                  <a:lnTo>
                    <a:pt x="4017099" y="3187"/>
                  </a:lnTo>
                  <a:lnTo>
                    <a:pt x="4017099" y="12712"/>
                  </a:lnTo>
                  <a:lnTo>
                    <a:pt x="4026624" y="12712"/>
                  </a:lnTo>
                  <a:lnTo>
                    <a:pt x="4026624" y="3187"/>
                  </a:lnTo>
                  <a:close/>
                </a:path>
                <a:path w="4998720" h="1667510">
                  <a:moveTo>
                    <a:pt x="4083774" y="3187"/>
                  </a:moveTo>
                  <a:lnTo>
                    <a:pt x="4074249" y="3187"/>
                  </a:lnTo>
                  <a:lnTo>
                    <a:pt x="4074249" y="12712"/>
                  </a:lnTo>
                  <a:lnTo>
                    <a:pt x="4083774" y="12712"/>
                  </a:lnTo>
                  <a:lnTo>
                    <a:pt x="4083774" y="3187"/>
                  </a:lnTo>
                  <a:close/>
                </a:path>
                <a:path w="4998720" h="1667510">
                  <a:moveTo>
                    <a:pt x="4140924" y="3187"/>
                  </a:moveTo>
                  <a:lnTo>
                    <a:pt x="4131399" y="3187"/>
                  </a:lnTo>
                  <a:lnTo>
                    <a:pt x="4131399" y="12712"/>
                  </a:lnTo>
                  <a:lnTo>
                    <a:pt x="4140924" y="12712"/>
                  </a:lnTo>
                  <a:lnTo>
                    <a:pt x="4140924" y="3187"/>
                  </a:lnTo>
                  <a:close/>
                </a:path>
                <a:path w="4998720" h="1667510">
                  <a:moveTo>
                    <a:pt x="4198074" y="3187"/>
                  </a:moveTo>
                  <a:lnTo>
                    <a:pt x="4188549" y="3187"/>
                  </a:lnTo>
                  <a:lnTo>
                    <a:pt x="4188549" y="12712"/>
                  </a:lnTo>
                  <a:lnTo>
                    <a:pt x="4198074" y="12712"/>
                  </a:lnTo>
                  <a:lnTo>
                    <a:pt x="4198074" y="3187"/>
                  </a:lnTo>
                  <a:close/>
                </a:path>
                <a:path w="4998720" h="1667510">
                  <a:moveTo>
                    <a:pt x="4255224" y="3187"/>
                  </a:moveTo>
                  <a:lnTo>
                    <a:pt x="4245699" y="3187"/>
                  </a:lnTo>
                  <a:lnTo>
                    <a:pt x="4245699" y="12712"/>
                  </a:lnTo>
                  <a:lnTo>
                    <a:pt x="4255224" y="12712"/>
                  </a:lnTo>
                  <a:lnTo>
                    <a:pt x="4255224" y="3187"/>
                  </a:lnTo>
                  <a:close/>
                </a:path>
                <a:path w="4998720" h="1667510">
                  <a:moveTo>
                    <a:pt x="4312374" y="3187"/>
                  </a:moveTo>
                  <a:lnTo>
                    <a:pt x="4302849" y="3187"/>
                  </a:lnTo>
                  <a:lnTo>
                    <a:pt x="4302849" y="12712"/>
                  </a:lnTo>
                  <a:lnTo>
                    <a:pt x="4312374" y="12712"/>
                  </a:lnTo>
                  <a:lnTo>
                    <a:pt x="4312374" y="3187"/>
                  </a:lnTo>
                  <a:close/>
                </a:path>
                <a:path w="4998720" h="1667510">
                  <a:moveTo>
                    <a:pt x="4369524" y="3187"/>
                  </a:moveTo>
                  <a:lnTo>
                    <a:pt x="4359999" y="3187"/>
                  </a:lnTo>
                  <a:lnTo>
                    <a:pt x="4359999" y="12712"/>
                  </a:lnTo>
                  <a:lnTo>
                    <a:pt x="4369524" y="12712"/>
                  </a:lnTo>
                  <a:lnTo>
                    <a:pt x="4369524" y="3187"/>
                  </a:lnTo>
                  <a:close/>
                </a:path>
                <a:path w="4998720" h="1667510">
                  <a:moveTo>
                    <a:pt x="4426674" y="3187"/>
                  </a:moveTo>
                  <a:lnTo>
                    <a:pt x="4417149" y="3187"/>
                  </a:lnTo>
                  <a:lnTo>
                    <a:pt x="4417149" y="12712"/>
                  </a:lnTo>
                  <a:lnTo>
                    <a:pt x="4426674" y="12712"/>
                  </a:lnTo>
                  <a:lnTo>
                    <a:pt x="4426674" y="3187"/>
                  </a:lnTo>
                  <a:close/>
                </a:path>
                <a:path w="4998720" h="1667510">
                  <a:moveTo>
                    <a:pt x="4483824" y="3187"/>
                  </a:moveTo>
                  <a:lnTo>
                    <a:pt x="4474299" y="3187"/>
                  </a:lnTo>
                  <a:lnTo>
                    <a:pt x="4474299" y="12712"/>
                  </a:lnTo>
                  <a:lnTo>
                    <a:pt x="4483824" y="12712"/>
                  </a:lnTo>
                  <a:lnTo>
                    <a:pt x="4483824" y="3187"/>
                  </a:lnTo>
                  <a:close/>
                </a:path>
                <a:path w="4998720" h="1667510">
                  <a:moveTo>
                    <a:pt x="4540974" y="3187"/>
                  </a:moveTo>
                  <a:lnTo>
                    <a:pt x="4531449" y="3187"/>
                  </a:lnTo>
                  <a:lnTo>
                    <a:pt x="4531449" y="12712"/>
                  </a:lnTo>
                  <a:lnTo>
                    <a:pt x="4540974" y="12712"/>
                  </a:lnTo>
                  <a:lnTo>
                    <a:pt x="4540974" y="3187"/>
                  </a:lnTo>
                  <a:close/>
                </a:path>
                <a:path w="4998720" h="1667510">
                  <a:moveTo>
                    <a:pt x="4598124" y="3187"/>
                  </a:moveTo>
                  <a:lnTo>
                    <a:pt x="4588599" y="3187"/>
                  </a:lnTo>
                  <a:lnTo>
                    <a:pt x="4588599" y="12712"/>
                  </a:lnTo>
                  <a:lnTo>
                    <a:pt x="4598124" y="12712"/>
                  </a:lnTo>
                  <a:lnTo>
                    <a:pt x="4598124" y="3187"/>
                  </a:lnTo>
                  <a:close/>
                </a:path>
                <a:path w="4998720" h="1667510">
                  <a:moveTo>
                    <a:pt x="4655274" y="3187"/>
                  </a:moveTo>
                  <a:lnTo>
                    <a:pt x="4645749" y="3187"/>
                  </a:lnTo>
                  <a:lnTo>
                    <a:pt x="4645749" y="12712"/>
                  </a:lnTo>
                  <a:lnTo>
                    <a:pt x="4655274" y="12712"/>
                  </a:lnTo>
                  <a:lnTo>
                    <a:pt x="4655274" y="3187"/>
                  </a:lnTo>
                  <a:close/>
                </a:path>
                <a:path w="4998720" h="1667510">
                  <a:moveTo>
                    <a:pt x="4712424" y="3187"/>
                  </a:moveTo>
                  <a:lnTo>
                    <a:pt x="4702899" y="3187"/>
                  </a:lnTo>
                  <a:lnTo>
                    <a:pt x="4702899" y="12712"/>
                  </a:lnTo>
                  <a:lnTo>
                    <a:pt x="4712424" y="12712"/>
                  </a:lnTo>
                  <a:lnTo>
                    <a:pt x="4712424" y="3187"/>
                  </a:lnTo>
                  <a:close/>
                </a:path>
                <a:path w="4998720" h="1667510">
                  <a:moveTo>
                    <a:pt x="4769574" y="3187"/>
                  </a:moveTo>
                  <a:lnTo>
                    <a:pt x="4760049" y="3187"/>
                  </a:lnTo>
                  <a:lnTo>
                    <a:pt x="4760049" y="12712"/>
                  </a:lnTo>
                  <a:lnTo>
                    <a:pt x="4769574" y="12712"/>
                  </a:lnTo>
                  <a:lnTo>
                    <a:pt x="4769574" y="3187"/>
                  </a:lnTo>
                  <a:close/>
                </a:path>
                <a:path w="4998720" h="1667510">
                  <a:moveTo>
                    <a:pt x="4826724" y="3187"/>
                  </a:moveTo>
                  <a:lnTo>
                    <a:pt x="4817199" y="3187"/>
                  </a:lnTo>
                  <a:lnTo>
                    <a:pt x="4817199" y="12712"/>
                  </a:lnTo>
                  <a:lnTo>
                    <a:pt x="4826724" y="12712"/>
                  </a:lnTo>
                  <a:lnTo>
                    <a:pt x="4826724" y="3187"/>
                  </a:lnTo>
                  <a:close/>
                </a:path>
                <a:path w="4998720" h="1667510">
                  <a:moveTo>
                    <a:pt x="4883874" y="3187"/>
                  </a:moveTo>
                  <a:lnTo>
                    <a:pt x="4874349" y="3187"/>
                  </a:lnTo>
                  <a:lnTo>
                    <a:pt x="4874349" y="12712"/>
                  </a:lnTo>
                  <a:lnTo>
                    <a:pt x="4883874" y="12712"/>
                  </a:lnTo>
                  <a:lnTo>
                    <a:pt x="4883874" y="3187"/>
                  </a:lnTo>
                  <a:close/>
                </a:path>
                <a:path w="4998720" h="1667510">
                  <a:moveTo>
                    <a:pt x="4941024" y="3187"/>
                  </a:moveTo>
                  <a:lnTo>
                    <a:pt x="4931499" y="3187"/>
                  </a:lnTo>
                  <a:lnTo>
                    <a:pt x="4931499" y="12712"/>
                  </a:lnTo>
                  <a:lnTo>
                    <a:pt x="4941024" y="12712"/>
                  </a:lnTo>
                  <a:lnTo>
                    <a:pt x="4941024" y="3187"/>
                  </a:lnTo>
                  <a:close/>
                </a:path>
                <a:path w="4998720" h="1667510">
                  <a:moveTo>
                    <a:pt x="4998174" y="3187"/>
                  </a:moveTo>
                  <a:lnTo>
                    <a:pt x="4988649" y="3187"/>
                  </a:lnTo>
                  <a:lnTo>
                    <a:pt x="4988649" y="12712"/>
                  </a:lnTo>
                  <a:lnTo>
                    <a:pt x="4998174" y="12712"/>
                  </a:lnTo>
                  <a:lnTo>
                    <a:pt x="4998174" y="318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33975" y="1983680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72360" y="1570136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72360" y="1156592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181390" y="2656840"/>
            <a:ext cx="3409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252423"/>
                </a:solidFill>
                <a:latin typeface="Verdana"/>
                <a:cs typeface="Verdana"/>
              </a:rPr>
              <a:t>Ward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68625" y="1264617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65">
                <a:solidFill>
                  <a:srgbClr val="252423"/>
                </a:solidFill>
                <a:latin typeface="Verdana"/>
                <a:cs typeface="Verdana"/>
              </a:rPr>
              <a:t>no</a:t>
            </a:r>
            <a:r>
              <a:rPr dirty="0" sz="1200" spc="-130">
                <a:solidFill>
                  <a:srgbClr val="252423"/>
                </a:solidFill>
                <a:latin typeface="Verdana"/>
                <a:cs typeface="Verdana"/>
              </a:rPr>
              <a:t> of</a:t>
            </a:r>
            <a:r>
              <a:rPr dirty="0" sz="1200" spc="-12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200" spc="-105">
                <a:solidFill>
                  <a:srgbClr val="252423"/>
                </a:solidFill>
                <a:latin typeface="Verdana"/>
                <a:cs typeface="Verdana"/>
              </a:rPr>
              <a:t>crimes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28588" y="2508250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861134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667510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791586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2854934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93279"/>
                </a:moveTo>
                <a:lnTo>
                  <a:pt x="0" y="1093279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93279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78319"/>
                </a:lnTo>
                <a:lnTo>
                  <a:pt x="9525" y="978319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785392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3848748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543062"/>
                </a:moveTo>
                <a:lnTo>
                  <a:pt x="0" y="1543062"/>
                </a:lnTo>
                <a:lnTo>
                  <a:pt x="0" y="1549006"/>
                </a:lnTo>
                <a:lnTo>
                  <a:pt x="9525" y="1549006"/>
                </a:lnTo>
                <a:lnTo>
                  <a:pt x="9525" y="1543062"/>
                </a:lnTo>
                <a:close/>
              </a:path>
              <a:path w="9525" h="1667510">
                <a:moveTo>
                  <a:pt x="9525" y="1485912"/>
                </a:moveTo>
                <a:lnTo>
                  <a:pt x="0" y="1485912"/>
                </a:lnTo>
                <a:lnTo>
                  <a:pt x="0" y="1495437"/>
                </a:lnTo>
                <a:lnTo>
                  <a:pt x="9525" y="1495437"/>
                </a:lnTo>
                <a:lnTo>
                  <a:pt x="9525" y="1485912"/>
                </a:lnTo>
                <a:close/>
              </a:path>
              <a:path w="9525" h="1667510">
                <a:moveTo>
                  <a:pt x="9525" y="1428762"/>
                </a:moveTo>
                <a:lnTo>
                  <a:pt x="0" y="1428762"/>
                </a:lnTo>
                <a:lnTo>
                  <a:pt x="0" y="1438287"/>
                </a:lnTo>
                <a:lnTo>
                  <a:pt x="9525" y="1438287"/>
                </a:lnTo>
                <a:lnTo>
                  <a:pt x="9525" y="1428762"/>
                </a:lnTo>
                <a:close/>
              </a:path>
              <a:path w="9525" h="1667510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667510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667510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3779198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4842548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543062"/>
                </a:moveTo>
                <a:lnTo>
                  <a:pt x="0" y="1543062"/>
                </a:lnTo>
                <a:lnTo>
                  <a:pt x="0" y="1551495"/>
                </a:lnTo>
                <a:lnTo>
                  <a:pt x="9525" y="1551495"/>
                </a:lnTo>
                <a:lnTo>
                  <a:pt x="9525" y="1543062"/>
                </a:lnTo>
                <a:close/>
              </a:path>
              <a:path w="9525" h="1667510">
                <a:moveTo>
                  <a:pt x="9525" y="1428762"/>
                </a:moveTo>
                <a:lnTo>
                  <a:pt x="0" y="1428762"/>
                </a:lnTo>
                <a:lnTo>
                  <a:pt x="0" y="1438287"/>
                </a:lnTo>
                <a:lnTo>
                  <a:pt x="9525" y="1438287"/>
                </a:lnTo>
                <a:lnTo>
                  <a:pt x="9525" y="1428762"/>
                </a:lnTo>
                <a:close/>
              </a:path>
              <a:path w="9525" h="1667510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667510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667510">
                <a:moveTo>
                  <a:pt x="9525" y="1200150"/>
                </a:moveTo>
                <a:lnTo>
                  <a:pt x="0" y="1200150"/>
                </a:lnTo>
                <a:lnTo>
                  <a:pt x="0" y="1203286"/>
                </a:lnTo>
                <a:lnTo>
                  <a:pt x="9525" y="1203286"/>
                </a:lnTo>
                <a:lnTo>
                  <a:pt x="9525" y="12001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667510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4773004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836361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543062"/>
                </a:moveTo>
                <a:lnTo>
                  <a:pt x="0" y="1543062"/>
                </a:lnTo>
                <a:lnTo>
                  <a:pt x="0" y="1552587"/>
                </a:lnTo>
                <a:lnTo>
                  <a:pt x="9525" y="1552587"/>
                </a:lnTo>
                <a:lnTo>
                  <a:pt x="9525" y="1543062"/>
                </a:lnTo>
                <a:close/>
              </a:path>
              <a:path w="9525" h="1667510">
                <a:moveTo>
                  <a:pt x="9525" y="1485912"/>
                </a:moveTo>
                <a:lnTo>
                  <a:pt x="0" y="1485912"/>
                </a:lnTo>
                <a:lnTo>
                  <a:pt x="0" y="1495437"/>
                </a:lnTo>
                <a:lnTo>
                  <a:pt x="9525" y="1495437"/>
                </a:lnTo>
                <a:lnTo>
                  <a:pt x="9525" y="1485912"/>
                </a:lnTo>
                <a:close/>
              </a:path>
              <a:path w="9525" h="1667510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667510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667510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667510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5766808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926961" y="554863"/>
            <a:ext cx="4949190" cy="1928495"/>
            <a:chOff x="926961" y="554863"/>
            <a:chExt cx="4949190" cy="1928495"/>
          </a:xfrm>
        </p:grpSpPr>
        <p:sp>
          <p:nvSpPr>
            <p:cNvPr id="33" name="object 33" descr=""/>
            <p:cNvSpPr/>
            <p:nvPr/>
          </p:nvSpPr>
          <p:spPr>
            <a:xfrm>
              <a:off x="1125715" y="2477071"/>
              <a:ext cx="4750435" cy="6350"/>
            </a:xfrm>
            <a:custGeom>
              <a:avLst/>
              <a:gdLst/>
              <a:ahLst/>
              <a:cxnLst/>
              <a:rect l="l" t="t" r="r" b="b"/>
              <a:pathLst>
                <a:path w="4750435" h="6350">
                  <a:moveTo>
                    <a:pt x="79502" y="4953"/>
                  </a:moveTo>
                  <a:lnTo>
                    <a:pt x="0" y="4953"/>
                  </a:lnTo>
                  <a:lnTo>
                    <a:pt x="0" y="5791"/>
                  </a:lnTo>
                  <a:lnTo>
                    <a:pt x="79502" y="5791"/>
                  </a:lnTo>
                  <a:lnTo>
                    <a:pt x="79502" y="4953"/>
                  </a:lnTo>
                  <a:close/>
                </a:path>
                <a:path w="4750435" h="6350">
                  <a:moveTo>
                    <a:pt x="178892" y="4127"/>
                  </a:moveTo>
                  <a:lnTo>
                    <a:pt x="99377" y="4127"/>
                  </a:lnTo>
                  <a:lnTo>
                    <a:pt x="99377" y="5778"/>
                  </a:lnTo>
                  <a:lnTo>
                    <a:pt x="178892" y="5778"/>
                  </a:lnTo>
                  <a:lnTo>
                    <a:pt x="178892" y="4127"/>
                  </a:lnTo>
                  <a:close/>
                </a:path>
                <a:path w="4750435" h="6350">
                  <a:moveTo>
                    <a:pt x="377647" y="0"/>
                  </a:moveTo>
                  <a:lnTo>
                    <a:pt x="298145" y="0"/>
                  </a:lnTo>
                  <a:lnTo>
                    <a:pt x="298145" y="5791"/>
                  </a:lnTo>
                  <a:lnTo>
                    <a:pt x="377647" y="5791"/>
                  </a:lnTo>
                  <a:lnTo>
                    <a:pt x="377647" y="0"/>
                  </a:lnTo>
                  <a:close/>
                </a:path>
                <a:path w="4750435" h="6350">
                  <a:moveTo>
                    <a:pt x="477024" y="1651"/>
                  </a:moveTo>
                  <a:lnTo>
                    <a:pt x="397522" y="1651"/>
                  </a:lnTo>
                  <a:lnTo>
                    <a:pt x="397522" y="5791"/>
                  </a:lnTo>
                  <a:lnTo>
                    <a:pt x="477024" y="5791"/>
                  </a:lnTo>
                  <a:lnTo>
                    <a:pt x="477024" y="1651"/>
                  </a:lnTo>
                  <a:close/>
                </a:path>
                <a:path w="4750435" h="6350">
                  <a:moveTo>
                    <a:pt x="576414" y="1651"/>
                  </a:moveTo>
                  <a:lnTo>
                    <a:pt x="496900" y="1651"/>
                  </a:lnTo>
                  <a:lnTo>
                    <a:pt x="496900" y="5791"/>
                  </a:lnTo>
                  <a:lnTo>
                    <a:pt x="576414" y="5791"/>
                  </a:lnTo>
                  <a:lnTo>
                    <a:pt x="576414" y="1651"/>
                  </a:lnTo>
                  <a:close/>
                </a:path>
                <a:path w="4750435" h="6350">
                  <a:moveTo>
                    <a:pt x="675792" y="4953"/>
                  </a:moveTo>
                  <a:lnTo>
                    <a:pt x="596290" y="4953"/>
                  </a:lnTo>
                  <a:lnTo>
                    <a:pt x="596290" y="5791"/>
                  </a:lnTo>
                  <a:lnTo>
                    <a:pt x="675792" y="5791"/>
                  </a:lnTo>
                  <a:lnTo>
                    <a:pt x="675792" y="4953"/>
                  </a:lnTo>
                  <a:close/>
                </a:path>
                <a:path w="4750435" h="6350">
                  <a:moveTo>
                    <a:pt x="775169" y="3302"/>
                  </a:moveTo>
                  <a:lnTo>
                    <a:pt x="695667" y="3302"/>
                  </a:lnTo>
                  <a:lnTo>
                    <a:pt x="695667" y="5778"/>
                  </a:lnTo>
                  <a:lnTo>
                    <a:pt x="775169" y="5778"/>
                  </a:lnTo>
                  <a:lnTo>
                    <a:pt x="775169" y="3302"/>
                  </a:lnTo>
                  <a:close/>
                </a:path>
                <a:path w="4750435" h="6350">
                  <a:moveTo>
                    <a:pt x="874547" y="4953"/>
                  </a:moveTo>
                  <a:lnTo>
                    <a:pt x="795045" y="4953"/>
                  </a:lnTo>
                  <a:lnTo>
                    <a:pt x="795045" y="5791"/>
                  </a:lnTo>
                  <a:lnTo>
                    <a:pt x="874547" y="5791"/>
                  </a:lnTo>
                  <a:lnTo>
                    <a:pt x="874547" y="4953"/>
                  </a:lnTo>
                  <a:close/>
                </a:path>
                <a:path w="4750435" h="6350">
                  <a:moveTo>
                    <a:pt x="973924" y="3302"/>
                  </a:moveTo>
                  <a:lnTo>
                    <a:pt x="894422" y="3302"/>
                  </a:lnTo>
                  <a:lnTo>
                    <a:pt x="894422" y="5778"/>
                  </a:lnTo>
                  <a:lnTo>
                    <a:pt x="973924" y="5778"/>
                  </a:lnTo>
                  <a:lnTo>
                    <a:pt x="973924" y="3302"/>
                  </a:lnTo>
                  <a:close/>
                </a:path>
                <a:path w="4750435" h="6350">
                  <a:moveTo>
                    <a:pt x="1172692" y="4127"/>
                  </a:moveTo>
                  <a:lnTo>
                    <a:pt x="1093190" y="4127"/>
                  </a:lnTo>
                  <a:lnTo>
                    <a:pt x="1093190" y="5778"/>
                  </a:lnTo>
                  <a:lnTo>
                    <a:pt x="1172692" y="5778"/>
                  </a:lnTo>
                  <a:lnTo>
                    <a:pt x="1172692" y="4127"/>
                  </a:lnTo>
                  <a:close/>
                </a:path>
                <a:path w="4750435" h="6350">
                  <a:moveTo>
                    <a:pt x="1272070" y="4127"/>
                  </a:moveTo>
                  <a:lnTo>
                    <a:pt x="1192568" y="4127"/>
                  </a:lnTo>
                  <a:lnTo>
                    <a:pt x="1192568" y="5778"/>
                  </a:lnTo>
                  <a:lnTo>
                    <a:pt x="1272070" y="5778"/>
                  </a:lnTo>
                  <a:lnTo>
                    <a:pt x="1272070" y="4127"/>
                  </a:lnTo>
                  <a:close/>
                </a:path>
                <a:path w="4750435" h="6350">
                  <a:moveTo>
                    <a:pt x="1371447" y="3302"/>
                  </a:moveTo>
                  <a:lnTo>
                    <a:pt x="1291945" y="3302"/>
                  </a:lnTo>
                  <a:lnTo>
                    <a:pt x="1291945" y="5778"/>
                  </a:lnTo>
                  <a:lnTo>
                    <a:pt x="1371447" y="5778"/>
                  </a:lnTo>
                  <a:lnTo>
                    <a:pt x="1371447" y="3302"/>
                  </a:lnTo>
                  <a:close/>
                </a:path>
                <a:path w="4750435" h="6350">
                  <a:moveTo>
                    <a:pt x="1470837" y="2476"/>
                  </a:moveTo>
                  <a:lnTo>
                    <a:pt x="1391323" y="2476"/>
                  </a:lnTo>
                  <a:lnTo>
                    <a:pt x="1391323" y="5791"/>
                  </a:lnTo>
                  <a:lnTo>
                    <a:pt x="1470837" y="5791"/>
                  </a:lnTo>
                  <a:lnTo>
                    <a:pt x="1470837" y="2476"/>
                  </a:lnTo>
                  <a:close/>
                </a:path>
                <a:path w="4750435" h="6350">
                  <a:moveTo>
                    <a:pt x="1570215" y="4127"/>
                  </a:moveTo>
                  <a:lnTo>
                    <a:pt x="1490713" y="4127"/>
                  </a:lnTo>
                  <a:lnTo>
                    <a:pt x="1490713" y="5778"/>
                  </a:lnTo>
                  <a:lnTo>
                    <a:pt x="1570215" y="5778"/>
                  </a:lnTo>
                  <a:lnTo>
                    <a:pt x="1570215" y="4127"/>
                  </a:lnTo>
                  <a:close/>
                </a:path>
                <a:path w="4750435" h="6350">
                  <a:moveTo>
                    <a:pt x="1768970" y="4127"/>
                  </a:moveTo>
                  <a:lnTo>
                    <a:pt x="1689468" y="4127"/>
                  </a:lnTo>
                  <a:lnTo>
                    <a:pt x="1689468" y="5778"/>
                  </a:lnTo>
                  <a:lnTo>
                    <a:pt x="1768970" y="5778"/>
                  </a:lnTo>
                  <a:lnTo>
                    <a:pt x="1768970" y="4127"/>
                  </a:lnTo>
                  <a:close/>
                </a:path>
                <a:path w="4750435" h="6350">
                  <a:moveTo>
                    <a:pt x="1868360" y="4127"/>
                  </a:moveTo>
                  <a:lnTo>
                    <a:pt x="1788845" y="4127"/>
                  </a:lnTo>
                  <a:lnTo>
                    <a:pt x="1788845" y="5778"/>
                  </a:lnTo>
                  <a:lnTo>
                    <a:pt x="1868360" y="5778"/>
                  </a:lnTo>
                  <a:lnTo>
                    <a:pt x="1868360" y="4127"/>
                  </a:lnTo>
                  <a:close/>
                </a:path>
                <a:path w="4750435" h="6350">
                  <a:moveTo>
                    <a:pt x="1967738" y="2476"/>
                  </a:moveTo>
                  <a:lnTo>
                    <a:pt x="1888236" y="2476"/>
                  </a:lnTo>
                  <a:lnTo>
                    <a:pt x="1888236" y="5791"/>
                  </a:lnTo>
                  <a:lnTo>
                    <a:pt x="1967738" y="5791"/>
                  </a:lnTo>
                  <a:lnTo>
                    <a:pt x="1967738" y="2476"/>
                  </a:lnTo>
                  <a:close/>
                </a:path>
                <a:path w="4750435" h="6350">
                  <a:moveTo>
                    <a:pt x="2067115" y="3302"/>
                  </a:moveTo>
                  <a:lnTo>
                    <a:pt x="1987613" y="3302"/>
                  </a:lnTo>
                  <a:lnTo>
                    <a:pt x="1987613" y="5778"/>
                  </a:lnTo>
                  <a:lnTo>
                    <a:pt x="2067115" y="5778"/>
                  </a:lnTo>
                  <a:lnTo>
                    <a:pt x="2067115" y="3302"/>
                  </a:lnTo>
                  <a:close/>
                </a:path>
                <a:path w="4750435" h="6350">
                  <a:moveTo>
                    <a:pt x="2166493" y="4127"/>
                  </a:moveTo>
                  <a:lnTo>
                    <a:pt x="2086991" y="4127"/>
                  </a:lnTo>
                  <a:lnTo>
                    <a:pt x="2086991" y="5778"/>
                  </a:lnTo>
                  <a:lnTo>
                    <a:pt x="2166493" y="5778"/>
                  </a:lnTo>
                  <a:lnTo>
                    <a:pt x="2166493" y="4127"/>
                  </a:lnTo>
                  <a:close/>
                </a:path>
                <a:path w="4750435" h="6350">
                  <a:moveTo>
                    <a:pt x="2365260" y="3302"/>
                  </a:moveTo>
                  <a:lnTo>
                    <a:pt x="2285758" y="3302"/>
                  </a:lnTo>
                  <a:lnTo>
                    <a:pt x="2285758" y="5778"/>
                  </a:lnTo>
                  <a:lnTo>
                    <a:pt x="2365260" y="5778"/>
                  </a:lnTo>
                  <a:lnTo>
                    <a:pt x="2365260" y="3302"/>
                  </a:lnTo>
                  <a:close/>
                </a:path>
                <a:path w="4750435" h="6350">
                  <a:moveTo>
                    <a:pt x="2464638" y="4127"/>
                  </a:moveTo>
                  <a:lnTo>
                    <a:pt x="2385136" y="4127"/>
                  </a:lnTo>
                  <a:lnTo>
                    <a:pt x="2385136" y="5778"/>
                  </a:lnTo>
                  <a:lnTo>
                    <a:pt x="2464638" y="5778"/>
                  </a:lnTo>
                  <a:lnTo>
                    <a:pt x="2464638" y="4127"/>
                  </a:lnTo>
                  <a:close/>
                </a:path>
                <a:path w="4750435" h="6350">
                  <a:moveTo>
                    <a:pt x="2564015" y="3302"/>
                  </a:moveTo>
                  <a:lnTo>
                    <a:pt x="2484513" y="3302"/>
                  </a:lnTo>
                  <a:lnTo>
                    <a:pt x="2484513" y="5778"/>
                  </a:lnTo>
                  <a:lnTo>
                    <a:pt x="2564015" y="5778"/>
                  </a:lnTo>
                  <a:lnTo>
                    <a:pt x="2564015" y="3302"/>
                  </a:lnTo>
                  <a:close/>
                </a:path>
                <a:path w="4750435" h="6350">
                  <a:moveTo>
                    <a:pt x="2663406" y="4127"/>
                  </a:moveTo>
                  <a:lnTo>
                    <a:pt x="2583891" y="4127"/>
                  </a:lnTo>
                  <a:lnTo>
                    <a:pt x="2583891" y="5778"/>
                  </a:lnTo>
                  <a:lnTo>
                    <a:pt x="2663406" y="5778"/>
                  </a:lnTo>
                  <a:lnTo>
                    <a:pt x="2663406" y="4127"/>
                  </a:lnTo>
                  <a:close/>
                </a:path>
                <a:path w="4750435" h="6350">
                  <a:moveTo>
                    <a:pt x="2762783" y="4127"/>
                  </a:moveTo>
                  <a:lnTo>
                    <a:pt x="2683281" y="4127"/>
                  </a:lnTo>
                  <a:lnTo>
                    <a:pt x="2683281" y="5778"/>
                  </a:lnTo>
                  <a:lnTo>
                    <a:pt x="2762783" y="5778"/>
                  </a:lnTo>
                  <a:lnTo>
                    <a:pt x="2762783" y="4127"/>
                  </a:lnTo>
                  <a:close/>
                </a:path>
                <a:path w="4750435" h="6350">
                  <a:moveTo>
                    <a:pt x="2862161" y="4953"/>
                  </a:moveTo>
                  <a:lnTo>
                    <a:pt x="2782659" y="4953"/>
                  </a:lnTo>
                  <a:lnTo>
                    <a:pt x="2782659" y="5791"/>
                  </a:lnTo>
                  <a:lnTo>
                    <a:pt x="2862161" y="5791"/>
                  </a:lnTo>
                  <a:lnTo>
                    <a:pt x="2862161" y="4953"/>
                  </a:lnTo>
                  <a:close/>
                </a:path>
                <a:path w="4750435" h="6350">
                  <a:moveTo>
                    <a:pt x="2961538" y="4127"/>
                  </a:moveTo>
                  <a:lnTo>
                    <a:pt x="2882036" y="4127"/>
                  </a:lnTo>
                  <a:lnTo>
                    <a:pt x="2882036" y="5778"/>
                  </a:lnTo>
                  <a:lnTo>
                    <a:pt x="2961538" y="5778"/>
                  </a:lnTo>
                  <a:lnTo>
                    <a:pt x="2961538" y="4127"/>
                  </a:lnTo>
                  <a:close/>
                </a:path>
                <a:path w="4750435" h="6350">
                  <a:moveTo>
                    <a:pt x="3160306" y="4953"/>
                  </a:moveTo>
                  <a:lnTo>
                    <a:pt x="3080804" y="4953"/>
                  </a:lnTo>
                  <a:lnTo>
                    <a:pt x="3080804" y="5791"/>
                  </a:lnTo>
                  <a:lnTo>
                    <a:pt x="3160306" y="5791"/>
                  </a:lnTo>
                  <a:lnTo>
                    <a:pt x="3160306" y="4953"/>
                  </a:lnTo>
                  <a:close/>
                </a:path>
                <a:path w="4750435" h="6350">
                  <a:moveTo>
                    <a:pt x="3259683" y="4127"/>
                  </a:moveTo>
                  <a:lnTo>
                    <a:pt x="3180181" y="4127"/>
                  </a:lnTo>
                  <a:lnTo>
                    <a:pt x="3180181" y="5778"/>
                  </a:lnTo>
                  <a:lnTo>
                    <a:pt x="3259683" y="5778"/>
                  </a:lnTo>
                  <a:lnTo>
                    <a:pt x="3259683" y="4127"/>
                  </a:lnTo>
                  <a:close/>
                </a:path>
                <a:path w="4750435" h="6350">
                  <a:moveTo>
                    <a:pt x="3458438" y="2476"/>
                  </a:moveTo>
                  <a:lnTo>
                    <a:pt x="3378936" y="2476"/>
                  </a:lnTo>
                  <a:lnTo>
                    <a:pt x="3378936" y="5791"/>
                  </a:lnTo>
                  <a:lnTo>
                    <a:pt x="3458438" y="5791"/>
                  </a:lnTo>
                  <a:lnTo>
                    <a:pt x="3458438" y="2476"/>
                  </a:lnTo>
                  <a:close/>
                </a:path>
                <a:path w="4750435" h="6350">
                  <a:moveTo>
                    <a:pt x="3557828" y="4953"/>
                  </a:moveTo>
                  <a:lnTo>
                    <a:pt x="3478326" y="4953"/>
                  </a:lnTo>
                  <a:lnTo>
                    <a:pt x="3478326" y="5791"/>
                  </a:lnTo>
                  <a:lnTo>
                    <a:pt x="3557828" y="5791"/>
                  </a:lnTo>
                  <a:lnTo>
                    <a:pt x="3557828" y="4953"/>
                  </a:lnTo>
                  <a:close/>
                </a:path>
                <a:path w="4750435" h="6350">
                  <a:moveTo>
                    <a:pt x="3657206" y="4127"/>
                  </a:moveTo>
                  <a:lnTo>
                    <a:pt x="3577704" y="4127"/>
                  </a:lnTo>
                  <a:lnTo>
                    <a:pt x="3577704" y="5778"/>
                  </a:lnTo>
                  <a:lnTo>
                    <a:pt x="3657206" y="5778"/>
                  </a:lnTo>
                  <a:lnTo>
                    <a:pt x="3657206" y="4127"/>
                  </a:lnTo>
                  <a:close/>
                </a:path>
                <a:path w="4750435" h="6350">
                  <a:moveTo>
                    <a:pt x="4054729" y="4953"/>
                  </a:moveTo>
                  <a:lnTo>
                    <a:pt x="3975227" y="4953"/>
                  </a:lnTo>
                  <a:lnTo>
                    <a:pt x="3975227" y="5791"/>
                  </a:lnTo>
                  <a:lnTo>
                    <a:pt x="4054729" y="5791"/>
                  </a:lnTo>
                  <a:lnTo>
                    <a:pt x="4054729" y="4953"/>
                  </a:lnTo>
                  <a:close/>
                </a:path>
                <a:path w="4750435" h="6350">
                  <a:moveTo>
                    <a:pt x="4253484" y="4953"/>
                  </a:moveTo>
                  <a:lnTo>
                    <a:pt x="4173982" y="4953"/>
                  </a:lnTo>
                  <a:lnTo>
                    <a:pt x="4173982" y="5791"/>
                  </a:lnTo>
                  <a:lnTo>
                    <a:pt x="4253484" y="5791"/>
                  </a:lnTo>
                  <a:lnTo>
                    <a:pt x="4253484" y="4953"/>
                  </a:lnTo>
                  <a:close/>
                </a:path>
                <a:path w="4750435" h="6350">
                  <a:moveTo>
                    <a:pt x="4452251" y="4953"/>
                  </a:moveTo>
                  <a:lnTo>
                    <a:pt x="4372749" y="4953"/>
                  </a:lnTo>
                  <a:lnTo>
                    <a:pt x="4372749" y="5791"/>
                  </a:lnTo>
                  <a:lnTo>
                    <a:pt x="4452251" y="5791"/>
                  </a:lnTo>
                  <a:lnTo>
                    <a:pt x="4452251" y="4953"/>
                  </a:lnTo>
                  <a:close/>
                </a:path>
                <a:path w="4750435" h="6350">
                  <a:moveTo>
                    <a:pt x="4750397" y="4953"/>
                  </a:moveTo>
                  <a:lnTo>
                    <a:pt x="4670882" y="4953"/>
                  </a:lnTo>
                  <a:lnTo>
                    <a:pt x="4670882" y="5791"/>
                  </a:lnTo>
                  <a:lnTo>
                    <a:pt x="4750397" y="5791"/>
                  </a:lnTo>
                  <a:lnTo>
                    <a:pt x="4750397" y="4953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26960" y="2325712"/>
              <a:ext cx="4949190" cy="157480"/>
            </a:xfrm>
            <a:custGeom>
              <a:avLst/>
              <a:gdLst/>
              <a:ahLst/>
              <a:cxnLst/>
              <a:rect l="l" t="t" r="r" b="b"/>
              <a:pathLst>
                <a:path w="4949190" h="157480">
                  <a:moveTo>
                    <a:pt x="79502" y="119100"/>
                  </a:moveTo>
                  <a:lnTo>
                    <a:pt x="0" y="119100"/>
                  </a:lnTo>
                  <a:lnTo>
                    <a:pt x="0" y="157149"/>
                  </a:lnTo>
                  <a:lnTo>
                    <a:pt x="79502" y="157149"/>
                  </a:lnTo>
                  <a:lnTo>
                    <a:pt x="79502" y="119100"/>
                  </a:lnTo>
                  <a:close/>
                </a:path>
                <a:path w="4949190" h="157480">
                  <a:moveTo>
                    <a:pt x="178879" y="127368"/>
                  </a:moveTo>
                  <a:lnTo>
                    <a:pt x="99377" y="127368"/>
                  </a:lnTo>
                  <a:lnTo>
                    <a:pt x="99377" y="157149"/>
                  </a:lnTo>
                  <a:lnTo>
                    <a:pt x="178879" y="157149"/>
                  </a:lnTo>
                  <a:lnTo>
                    <a:pt x="178879" y="127368"/>
                  </a:lnTo>
                  <a:close/>
                </a:path>
                <a:path w="4949190" h="157480">
                  <a:moveTo>
                    <a:pt x="278257" y="73609"/>
                  </a:moveTo>
                  <a:lnTo>
                    <a:pt x="198755" y="73609"/>
                  </a:lnTo>
                  <a:lnTo>
                    <a:pt x="198755" y="156311"/>
                  </a:lnTo>
                  <a:lnTo>
                    <a:pt x="278257" y="156311"/>
                  </a:lnTo>
                  <a:lnTo>
                    <a:pt x="278257" y="73609"/>
                  </a:lnTo>
                  <a:close/>
                </a:path>
                <a:path w="4949190" h="157480">
                  <a:moveTo>
                    <a:pt x="377647" y="76911"/>
                  </a:moveTo>
                  <a:lnTo>
                    <a:pt x="298132" y="76911"/>
                  </a:lnTo>
                  <a:lnTo>
                    <a:pt x="298132" y="155486"/>
                  </a:lnTo>
                  <a:lnTo>
                    <a:pt x="377647" y="155486"/>
                  </a:lnTo>
                  <a:lnTo>
                    <a:pt x="377647" y="76911"/>
                  </a:lnTo>
                  <a:close/>
                </a:path>
                <a:path w="4949190" h="157480">
                  <a:moveTo>
                    <a:pt x="477024" y="105041"/>
                  </a:moveTo>
                  <a:lnTo>
                    <a:pt x="397522" y="105041"/>
                  </a:lnTo>
                  <a:lnTo>
                    <a:pt x="397522" y="157149"/>
                  </a:lnTo>
                  <a:lnTo>
                    <a:pt x="477024" y="157149"/>
                  </a:lnTo>
                  <a:lnTo>
                    <a:pt x="477024" y="105041"/>
                  </a:lnTo>
                  <a:close/>
                </a:path>
                <a:path w="4949190" h="157480">
                  <a:moveTo>
                    <a:pt x="576402" y="35560"/>
                  </a:moveTo>
                  <a:lnTo>
                    <a:pt x="496900" y="35560"/>
                  </a:lnTo>
                  <a:lnTo>
                    <a:pt x="496900" y="151358"/>
                  </a:lnTo>
                  <a:lnTo>
                    <a:pt x="576402" y="151358"/>
                  </a:lnTo>
                  <a:lnTo>
                    <a:pt x="576402" y="35560"/>
                  </a:lnTo>
                  <a:close/>
                </a:path>
                <a:path w="4949190" h="157480">
                  <a:moveTo>
                    <a:pt x="675779" y="45491"/>
                  </a:moveTo>
                  <a:lnTo>
                    <a:pt x="596277" y="45491"/>
                  </a:lnTo>
                  <a:lnTo>
                    <a:pt x="596277" y="153009"/>
                  </a:lnTo>
                  <a:lnTo>
                    <a:pt x="675779" y="153009"/>
                  </a:lnTo>
                  <a:lnTo>
                    <a:pt x="675779" y="45491"/>
                  </a:lnTo>
                  <a:close/>
                </a:path>
                <a:path w="4949190" h="157480">
                  <a:moveTo>
                    <a:pt x="775169" y="45491"/>
                  </a:moveTo>
                  <a:lnTo>
                    <a:pt x="695655" y="45491"/>
                  </a:lnTo>
                  <a:lnTo>
                    <a:pt x="695655" y="153009"/>
                  </a:lnTo>
                  <a:lnTo>
                    <a:pt x="775169" y="153009"/>
                  </a:lnTo>
                  <a:lnTo>
                    <a:pt x="775169" y="45491"/>
                  </a:lnTo>
                  <a:close/>
                </a:path>
                <a:path w="4949190" h="157480">
                  <a:moveTo>
                    <a:pt x="874547" y="55410"/>
                  </a:moveTo>
                  <a:lnTo>
                    <a:pt x="795045" y="55410"/>
                  </a:lnTo>
                  <a:lnTo>
                    <a:pt x="795045" y="156311"/>
                  </a:lnTo>
                  <a:lnTo>
                    <a:pt x="874547" y="156311"/>
                  </a:lnTo>
                  <a:lnTo>
                    <a:pt x="874547" y="55410"/>
                  </a:lnTo>
                  <a:close/>
                </a:path>
                <a:path w="4949190" h="157480">
                  <a:moveTo>
                    <a:pt x="973924" y="77736"/>
                  </a:moveTo>
                  <a:lnTo>
                    <a:pt x="894422" y="77736"/>
                  </a:lnTo>
                  <a:lnTo>
                    <a:pt x="894422" y="154660"/>
                  </a:lnTo>
                  <a:lnTo>
                    <a:pt x="973924" y="154660"/>
                  </a:lnTo>
                  <a:lnTo>
                    <a:pt x="973924" y="77736"/>
                  </a:lnTo>
                  <a:close/>
                </a:path>
                <a:path w="4949190" h="157480">
                  <a:moveTo>
                    <a:pt x="1073302" y="127368"/>
                  </a:moveTo>
                  <a:lnTo>
                    <a:pt x="993800" y="127368"/>
                  </a:lnTo>
                  <a:lnTo>
                    <a:pt x="993800" y="156311"/>
                  </a:lnTo>
                  <a:lnTo>
                    <a:pt x="1073302" y="156311"/>
                  </a:lnTo>
                  <a:lnTo>
                    <a:pt x="1073302" y="127368"/>
                  </a:lnTo>
                  <a:close/>
                </a:path>
                <a:path w="4949190" h="157480">
                  <a:moveTo>
                    <a:pt x="1172679" y="109994"/>
                  </a:moveTo>
                  <a:lnTo>
                    <a:pt x="1093177" y="109994"/>
                  </a:lnTo>
                  <a:lnTo>
                    <a:pt x="1093177" y="154660"/>
                  </a:lnTo>
                  <a:lnTo>
                    <a:pt x="1172679" y="154660"/>
                  </a:lnTo>
                  <a:lnTo>
                    <a:pt x="1172679" y="109994"/>
                  </a:lnTo>
                  <a:close/>
                </a:path>
                <a:path w="4949190" h="157480">
                  <a:moveTo>
                    <a:pt x="1272070" y="128193"/>
                  </a:moveTo>
                  <a:lnTo>
                    <a:pt x="1192568" y="128193"/>
                  </a:lnTo>
                  <a:lnTo>
                    <a:pt x="1192568" y="157149"/>
                  </a:lnTo>
                  <a:lnTo>
                    <a:pt x="1272070" y="157149"/>
                  </a:lnTo>
                  <a:lnTo>
                    <a:pt x="1272070" y="128193"/>
                  </a:lnTo>
                  <a:close/>
                </a:path>
                <a:path w="4949190" h="157480">
                  <a:moveTo>
                    <a:pt x="1371447" y="90982"/>
                  </a:moveTo>
                  <a:lnTo>
                    <a:pt x="1291945" y="90982"/>
                  </a:lnTo>
                  <a:lnTo>
                    <a:pt x="1291945" y="155486"/>
                  </a:lnTo>
                  <a:lnTo>
                    <a:pt x="1371447" y="155486"/>
                  </a:lnTo>
                  <a:lnTo>
                    <a:pt x="1371447" y="90982"/>
                  </a:lnTo>
                  <a:close/>
                </a:path>
                <a:path w="4949190" h="157480">
                  <a:moveTo>
                    <a:pt x="1470825" y="95935"/>
                  </a:moveTo>
                  <a:lnTo>
                    <a:pt x="1391323" y="95935"/>
                  </a:lnTo>
                  <a:lnTo>
                    <a:pt x="1391323" y="155486"/>
                  </a:lnTo>
                  <a:lnTo>
                    <a:pt x="1470825" y="155486"/>
                  </a:lnTo>
                  <a:lnTo>
                    <a:pt x="1470825" y="95935"/>
                  </a:lnTo>
                  <a:close/>
                </a:path>
                <a:path w="4949190" h="157480">
                  <a:moveTo>
                    <a:pt x="1570202" y="43827"/>
                  </a:moveTo>
                  <a:lnTo>
                    <a:pt x="1490700" y="43827"/>
                  </a:lnTo>
                  <a:lnTo>
                    <a:pt x="1490700" y="154660"/>
                  </a:lnTo>
                  <a:lnTo>
                    <a:pt x="1570202" y="154660"/>
                  </a:lnTo>
                  <a:lnTo>
                    <a:pt x="1570202" y="43827"/>
                  </a:lnTo>
                  <a:close/>
                </a:path>
                <a:path w="4949190" h="157480">
                  <a:moveTo>
                    <a:pt x="1669592" y="23152"/>
                  </a:moveTo>
                  <a:lnTo>
                    <a:pt x="1590078" y="23152"/>
                  </a:lnTo>
                  <a:lnTo>
                    <a:pt x="1590078" y="153835"/>
                  </a:lnTo>
                  <a:lnTo>
                    <a:pt x="1669592" y="153835"/>
                  </a:lnTo>
                  <a:lnTo>
                    <a:pt x="1669592" y="23152"/>
                  </a:lnTo>
                  <a:close/>
                </a:path>
                <a:path w="4949190" h="157480">
                  <a:moveTo>
                    <a:pt x="1768970" y="104216"/>
                  </a:moveTo>
                  <a:lnTo>
                    <a:pt x="1689468" y="104216"/>
                  </a:lnTo>
                  <a:lnTo>
                    <a:pt x="1689468" y="155486"/>
                  </a:lnTo>
                  <a:lnTo>
                    <a:pt x="1768970" y="155486"/>
                  </a:lnTo>
                  <a:lnTo>
                    <a:pt x="1768970" y="104216"/>
                  </a:lnTo>
                  <a:close/>
                </a:path>
                <a:path w="4949190" h="157480">
                  <a:moveTo>
                    <a:pt x="1868347" y="130683"/>
                  </a:moveTo>
                  <a:lnTo>
                    <a:pt x="1788845" y="130683"/>
                  </a:lnTo>
                  <a:lnTo>
                    <a:pt x="1788845" y="157149"/>
                  </a:lnTo>
                  <a:lnTo>
                    <a:pt x="1868347" y="157149"/>
                  </a:lnTo>
                  <a:lnTo>
                    <a:pt x="1868347" y="130683"/>
                  </a:lnTo>
                  <a:close/>
                </a:path>
                <a:path w="4949190" h="157480">
                  <a:moveTo>
                    <a:pt x="1967725" y="43827"/>
                  </a:moveTo>
                  <a:lnTo>
                    <a:pt x="1888223" y="43827"/>
                  </a:lnTo>
                  <a:lnTo>
                    <a:pt x="1888223" y="155486"/>
                  </a:lnTo>
                  <a:lnTo>
                    <a:pt x="1967725" y="155486"/>
                  </a:lnTo>
                  <a:lnTo>
                    <a:pt x="1967725" y="43827"/>
                  </a:lnTo>
                  <a:close/>
                </a:path>
                <a:path w="4949190" h="157480">
                  <a:moveTo>
                    <a:pt x="2067115" y="47967"/>
                  </a:moveTo>
                  <a:lnTo>
                    <a:pt x="1987600" y="47967"/>
                  </a:lnTo>
                  <a:lnTo>
                    <a:pt x="1987600" y="155486"/>
                  </a:lnTo>
                  <a:lnTo>
                    <a:pt x="2067115" y="155486"/>
                  </a:lnTo>
                  <a:lnTo>
                    <a:pt x="2067115" y="47967"/>
                  </a:lnTo>
                  <a:close/>
                </a:path>
                <a:path w="4949190" h="157480">
                  <a:moveTo>
                    <a:pt x="2166493" y="119100"/>
                  </a:moveTo>
                  <a:lnTo>
                    <a:pt x="2086991" y="119100"/>
                  </a:lnTo>
                  <a:lnTo>
                    <a:pt x="2086991" y="153835"/>
                  </a:lnTo>
                  <a:lnTo>
                    <a:pt x="2166493" y="153835"/>
                  </a:lnTo>
                  <a:lnTo>
                    <a:pt x="2166493" y="119100"/>
                  </a:lnTo>
                  <a:close/>
                </a:path>
                <a:path w="4949190" h="157480">
                  <a:moveTo>
                    <a:pt x="2265870" y="122402"/>
                  </a:moveTo>
                  <a:lnTo>
                    <a:pt x="2186368" y="122402"/>
                  </a:lnTo>
                  <a:lnTo>
                    <a:pt x="2186368" y="154660"/>
                  </a:lnTo>
                  <a:lnTo>
                    <a:pt x="2265870" y="154660"/>
                  </a:lnTo>
                  <a:lnTo>
                    <a:pt x="2265870" y="122402"/>
                  </a:lnTo>
                  <a:close/>
                </a:path>
                <a:path w="4949190" h="157480">
                  <a:moveTo>
                    <a:pt x="2365248" y="33083"/>
                  </a:moveTo>
                  <a:lnTo>
                    <a:pt x="2285746" y="33083"/>
                  </a:lnTo>
                  <a:lnTo>
                    <a:pt x="2285746" y="155486"/>
                  </a:lnTo>
                  <a:lnTo>
                    <a:pt x="2365248" y="155486"/>
                  </a:lnTo>
                  <a:lnTo>
                    <a:pt x="2365248" y="33083"/>
                  </a:lnTo>
                  <a:close/>
                </a:path>
                <a:path w="4949190" h="157480">
                  <a:moveTo>
                    <a:pt x="2464638" y="108343"/>
                  </a:moveTo>
                  <a:lnTo>
                    <a:pt x="2385123" y="108343"/>
                  </a:lnTo>
                  <a:lnTo>
                    <a:pt x="2385123" y="157149"/>
                  </a:lnTo>
                  <a:lnTo>
                    <a:pt x="2464638" y="157149"/>
                  </a:lnTo>
                  <a:lnTo>
                    <a:pt x="2464638" y="108343"/>
                  </a:lnTo>
                  <a:close/>
                </a:path>
                <a:path w="4949190" h="157480">
                  <a:moveTo>
                    <a:pt x="2564015" y="110832"/>
                  </a:moveTo>
                  <a:lnTo>
                    <a:pt x="2484513" y="110832"/>
                  </a:lnTo>
                  <a:lnTo>
                    <a:pt x="2484513" y="154660"/>
                  </a:lnTo>
                  <a:lnTo>
                    <a:pt x="2564015" y="154660"/>
                  </a:lnTo>
                  <a:lnTo>
                    <a:pt x="2564015" y="110832"/>
                  </a:lnTo>
                  <a:close/>
                </a:path>
                <a:path w="4949190" h="157480">
                  <a:moveTo>
                    <a:pt x="2663393" y="30594"/>
                  </a:moveTo>
                  <a:lnTo>
                    <a:pt x="2583891" y="30594"/>
                  </a:lnTo>
                  <a:lnTo>
                    <a:pt x="2583891" y="155486"/>
                  </a:lnTo>
                  <a:lnTo>
                    <a:pt x="2663393" y="155486"/>
                  </a:lnTo>
                  <a:lnTo>
                    <a:pt x="2663393" y="30594"/>
                  </a:lnTo>
                  <a:close/>
                </a:path>
                <a:path w="4949190" h="157480">
                  <a:moveTo>
                    <a:pt x="2762770" y="0"/>
                  </a:moveTo>
                  <a:lnTo>
                    <a:pt x="2683268" y="0"/>
                  </a:lnTo>
                  <a:lnTo>
                    <a:pt x="2683268" y="154660"/>
                  </a:lnTo>
                  <a:lnTo>
                    <a:pt x="2762770" y="154660"/>
                  </a:lnTo>
                  <a:lnTo>
                    <a:pt x="2762770" y="0"/>
                  </a:lnTo>
                  <a:close/>
                </a:path>
                <a:path w="4949190" h="157480">
                  <a:moveTo>
                    <a:pt x="2862161" y="95935"/>
                  </a:moveTo>
                  <a:lnTo>
                    <a:pt x="2782646" y="95935"/>
                  </a:lnTo>
                  <a:lnTo>
                    <a:pt x="2782646" y="155486"/>
                  </a:lnTo>
                  <a:lnTo>
                    <a:pt x="2862161" y="155486"/>
                  </a:lnTo>
                  <a:lnTo>
                    <a:pt x="2862161" y="95935"/>
                  </a:lnTo>
                  <a:close/>
                </a:path>
                <a:path w="4949190" h="157480">
                  <a:moveTo>
                    <a:pt x="2961538" y="120751"/>
                  </a:moveTo>
                  <a:lnTo>
                    <a:pt x="2882036" y="120751"/>
                  </a:lnTo>
                  <a:lnTo>
                    <a:pt x="2882036" y="155486"/>
                  </a:lnTo>
                  <a:lnTo>
                    <a:pt x="2961538" y="155486"/>
                  </a:lnTo>
                  <a:lnTo>
                    <a:pt x="2961538" y="120751"/>
                  </a:lnTo>
                  <a:close/>
                </a:path>
                <a:path w="4949190" h="157480">
                  <a:moveTo>
                    <a:pt x="3060916" y="120751"/>
                  </a:moveTo>
                  <a:lnTo>
                    <a:pt x="2981414" y="120751"/>
                  </a:lnTo>
                  <a:lnTo>
                    <a:pt x="2981414" y="156311"/>
                  </a:lnTo>
                  <a:lnTo>
                    <a:pt x="3060916" y="156311"/>
                  </a:lnTo>
                  <a:lnTo>
                    <a:pt x="3060916" y="120751"/>
                  </a:lnTo>
                  <a:close/>
                </a:path>
                <a:path w="4949190" h="157480">
                  <a:moveTo>
                    <a:pt x="3160293" y="130683"/>
                  </a:moveTo>
                  <a:lnTo>
                    <a:pt x="3080791" y="130683"/>
                  </a:lnTo>
                  <a:lnTo>
                    <a:pt x="3080791" y="155486"/>
                  </a:lnTo>
                  <a:lnTo>
                    <a:pt x="3160293" y="155486"/>
                  </a:lnTo>
                  <a:lnTo>
                    <a:pt x="3160293" y="130683"/>
                  </a:lnTo>
                  <a:close/>
                </a:path>
                <a:path w="4949190" h="157480">
                  <a:moveTo>
                    <a:pt x="3259683" y="125717"/>
                  </a:moveTo>
                  <a:lnTo>
                    <a:pt x="3180169" y="125717"/>
                  </a:lnTo>
                  <a:lnTo>
                    <a:pt x="3180169" y="157149"/>
                  </a:lnTo>
                  <a:lnTo>
                    <a:pt x="3259683" y="157149"/>
                  </a:lnTo>
                  <a:lnTo>
                    <a:pt x="3259683" y="125717"/>
                  </a:lnTo>
                  <a:close/>
                </a:path>
                <a:path w="4949190" h="157480">
                  <a:moveTo>
                    <a:pt x="3359061" y="103378"/>
                  </a:moveTo>
                  <a:lnTo>
                    <a:pt x="3279559" y="103378"/>
                  </a:lnTo>
                  <a:lnTo>
                    <a:pt x="3279559" y="156311"/>
                  </a:lnTo>
                  <a:lnTo>
                    <a:pt x="3359061" y="156311"/>
                  </a:lnTo>
                  <a:lnTo>
                    <a:pt x="3359061" y="103378"/>
                  </a:lnTo>
                  <a:close/>
                </a:path>
                <a:path w="4949190" h="157480">
                  <a:moveTo>
                    <a:pt x="3458438" y="120751"/>
                  </a:moveTo>
                  <a:lnTo>
                    <a:pt x="3378936" y="120751"/>
                  </a:lnTo>
                  <a:lnTo>
                    <a:pt x="3378936" y="155486"/>
                  </a:lnTo>
                  <a:lnTo>
                    <a:pt x="3458438" y="155486"/>
                  </a:lnTo>
                  <a:lnTo>
                    <a:pt x="3458438" y="120751"/>
                  </a:lnTo>
                  <a:close/>
                </a:path>
                <a:path w="4949190" h="157480">
                  <a:moveTo>
                    <a:pt x="3557816" y="105041"/>
                  </a:moveTo>
                  <a:lnTo>
                    <a:pt x="3478314" y="105041"/>
                  </a:lnTo>
                  <a:lnTo>
                    <a:pt x="3478314" y="157149"/>
                  </a:lnTo>
                  <a:lnTo>
                    <a:pt x="3557816" y="157149"/>
                  </a:lnTo>
                  <a:lnTo>
                    <a:pt x="3557816" y="105041"/>
                  </a:lnTo>
                  <a:close/>
                </a:path>
                <a:path w="4949190" h="157480">
                  <a:moveTo>
                    <a:pt x="3657193" y="67818"/>
                  </a:moveTo>
                  <a:lnTo>
                    <a:pt x="3577691" y="67818"/>
                  </a:lnTo>
                  <a:lnTo>
                    <a:pt x="3577691" y="153835"/>
                  </a:lnTo>
                  <a:lnTo>
                    <a:pt x="3657193" y="153835"/>
                  </a:lnTo>
                  <a:lnTo>
                    <a:pt x="3657193" y="67818"/>
                  </a:lnTo>
                  <a:close/>
                </a:path>
                <a:path w="4949190" h="157480">
                  <a:moveTo>
                    <a:pt x="3756583" y="134810"/>
                  </a:moveTo>
                  <a:lnTo>
                    <a:pt x="3677081" y="134810"/>
                  </a:lnTo>
                  <a:lnTo>
                    <a:pt x="3677081" y="156311"/>
                  </a:lnTo>
                  <a:lnTo>
                    <a:pt x="3756583" y="156311"/>
                  </a:lnTo>
                  <a:lnTo>
                    <a:pt x="3756583" y="134810"/>
                  </a:lnTo>
                  <a:close/>
                </a:path>
                <a:path w="4949190" h="157480">
                  <a:moveTo>
                    <a:pt x="3855961" y="124066"/>
                  </a:moveTo>
                  <a:lnTo>
                    <a:pt x="3776459" y="124066"/>
                  </a:lnTo>
                  <a:lnTo>
                    <a:pt x="3776459" y="155486"/>
                  </a:lnTo>
                  <a:lnTo>
                    <a:pt x="3855961" y="155486"/>
                  </a:lnTo>
                  <a:lnTo>
                    <a:pt x="3855961" y="124066"/>
                  </a:lnTo>
                  <a:close/>
                </a:path>
                <a:path w="4949190" h="157480">
                  <a:moveTo>
                    <a:pt x="3955338" y="121577"/>
                  </a:moveTo>
                  <a:lnTo>
                    <a:pt x="3875836" y="121577"/>
                  </a:lnTo>
                  <a:lnTo>
                    <a:pt x="3875836" y="157137"/>
                  </a:lnTo>
                  <a:lnTo>
                    <a:pt x="3955338" y="157137"/>
                  </a:lnTo>
                  <a:lnTo>
                    <a:pt x="3955338" y="121577"/>
                  </a:lnTo>
                  <a:close/>
                </a:path>
                <a:path w="4949190" h="157480">
                  <a:moveTo>
                    <a:pt x="4054716" y="140601"/>
                  </a:moveTo>
                  <a:lnTo>
                    <a:pt x="3975214" y="140601"/>
                  </a:lnTo>
                  <a:lnTo>
                    <a:pt x="3975214" y="157137"/>
                  </a:lnTo>
                  <a:lnTo>
                    <a:pt x="4054716" y="157137"/>
                  </a:lnTo>
                  <a:lnTo>
                    <a:pt x="4054716" y="140601"/>
                  </a:lnTo>
                  <a:close/>
                </a:path>
                <a:path w="4949190" h="157480">
                  <a:moveTo>
                    <a:pt x="4154106" y="100901"/>
                  </a:moveTo>
                  <a:lnTo>
                    <a:pt x="4074604" y="100901"/>
                  </a:lnTo>
                  <a:lnTo>
                    <a:pt x="4074604" y="157137"/>
                  </a:lnTo>
                  <a:lnTo>
                    <a:pt x="4154106" y="157137"/>
                  </a:lnTo>
                  <a:lnTo>
                    <a:pt x="4154106" y="100901"/>
                  </a:lnTo>
                  <a:close/>
                </a:path>
                <a:path w="4949190" h="157480">
                  <a:moveTo>
                    <a:pt x="4253484" y="144741"/>
                  </a:moveTo>
                  <a:lnTo>
                    <a:pt x="4173982" y="144741"/>
                  </a:lnTo>
                  <a:lnTo>
                    <a:pt x="4173982" y="156311"/>
                  </a:lnTo>
                  <a:lnTo>
                    <a:pt x="4253484" y="156311"/>
                  </a:lnTo>
                  <a:lnTo>
                    <a:pt x="4253484" y="144741"/>
                  </a:lnTo>
                  <a:close/>
                </a:path>
                <a:path w="4949190" h="157480">
                  <a:moveTo>
                    <a:pt x="4352861" y="129019"/>
                  </a:moveTo>
                  <a:lnTo>
                    <a:pt x="4273359" y="129019"/>
                  </a:lnTo>
                  <a:lnTo>
                    <a:pt x="4273359" y="157137"/>
                  </a:lnTo>
                  <a:lnTo>
                    <a:pt x="4352861" y="157137"/>
                  </a:lnTo>
                  <a:lnTo>
                    <a:pt x="4352861" y="129019"/>
                  </a:lnTo>
                  <a:close/>
                </a:path>
                <a:path w="4949190" h="157480">
                  <a:moveTo>
                    <a:pt x="4452239" y="135636"/>
                  </a:moveTo>
                  <a:lnTo>
                    <a:pt x="4372737" y="135636"/>
                  </a:lnTo>
                  <a:lnTo>
                    <a:pt x="4372737" y="156311"/>
                  </a:lnTo>
                  <a:lnTo>
                    <a:pt x="4452239" y="156311"/>
                  </a:lnTo>
                  <a:lnTo>
                    <a:pt x="4452239" y="135636"/>
                  </a:lnTo>
                  <a:close/>
                </a:path>
                <a:path w="4949190" h="157480">
                  <a:moveTo>
                    <a:pt x="4551629" y="106692"/>
                  </a:moveTo>
                  <a:lnTo>
                    <a:pt x="4472114" y="106692"/>
                  </a:lnTo>
                  <a:lnTo>
                    <a:pt x="4472114" y="157137"/>
                  </a:lnTo>
                  <a:lnTo>
                    <a:pt x="4551629" y="157137"/>
                  </a:lnTo>
                  <a:lnTo>
                    <a:pt x="4551629" y="106692"/>
                  </a:lnTo>
                  <a:close/>
                </a:path>
                <a:path w="4949190" h="157480">
                  <a:moveTo>
                    <a:pt x="4651006" y="144741"/>
                  </a:moveTo>
                  <a:lnTo>
                    <a:pt x="4571504" y="144741"/>
                  </a:lnTo>
                  <a:lnTo>
                    <a:pt x="4571504" y="156311"/>
                  </a:lnTo>
                  <a:lnTo>
                    <a:pt x="4651006" y="156311"/>
                  </a:lnTo>
                  <a:lnTo>
                    <a:pt x="4651006" y="144741"/>
                  </a:lnTo>
                  <a:close/>
                </a:path>
                <a:path w="4949190" h="157480">
                  <a:moveTo>
                    <a:pt x="4750384" y="111658"/>
                  </a:moveTo>
                  <a:lnTo>
                    <a:pt x="4670882" y="111658"/>
                  </a:lnTo>
                  <a:lnTo>
                    <a:pt x="4670882" y="157149"/>
                  </a:lnTo>
                  <a:lnTo>
                    <a:pt x="4750384" y="157149"/>
                  </a:lnTo>
                  <a:lnTo>
                    <a:pt x="4750384" y="111658"/>
                  </a:lnTo>
                  <a:close/>
                </a:path>
                <a:path w="4949190" h="157480">
                  <a:moveTo>
                    <a:pt x="4849761" y="119926"/>
                  </a:moveTo>
                  <a:lnTo>
                    <a:pt x="4770259" y="119926"/>
                  </a:lnTo>
                  <a:lnTo>
                    <a:pt x="4770259" y="157149"/>
                  </a:lnTo>
                  <a:lnTo>
                    <a:pt x="4849761" y="157149"/>
                  </a:lnTo>
                  <a:lnTo>
                    <a:pt x="4849761" y="119926"/>
                  </a:lnTo>
                  <a:close/>
                </a:path>
                <a:path w="4949190" h="157480">
                  <a:moveTo>
                    <a:pt x="4949152" y="133985"/>
                  </a:moveTo>
                  <a:lnTo>
                    <a:pt x="4869637" y="133985"/>
                  </a:lnTo>
                  <a:lnTo>
                    <a:pt x="4869637" y="156311"/>
                  </a:lnTo>
                  <a:lnTo>
                    <a:pt x="4949152" y="156311"/>
                  </a:lnTo>
                  <a:lnTo>
                    <a:pt x="4949152" y="133985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26960" y="2036228"/>
              <a:ext cx="4949190" cy="434340"/>
            </a:xfrm>
            <a:custGeom>
              <a:avLst/>
              <a:gdLst/>
              <a:ahLst/>
              <a:cxnLst/>
              <a:rect l="l" t="t" r="r" b="b"/>
              <a:pathLst>
                <a:path w="4949190" h="434339">
                  <a:moveTo>
                    <a:pt x="79502" y="342417"/>
                  </a:moveTo>
                  <a:lnTo>
                    <a:pt x="0" y="342417"/>
                  </a:lnTo>
                  <a:lnTo>
                    <a:pt x="0" y="408584"/>
                  </a:lnTo>
                  <a:lnTo>
                    <a:pt x="79502" y="408584"/>
                  </a:lnTo>
                  <a:lnTo>
                    <a:pt x="79502" y="342417"/>
                  </a:lnTo>
                  <a:close/>
                </a:path>
                <a:path w="4949190" h="434339">
                  <a:moveTo>
                    <a:pt x="178879" y="350685"/>
                  </a:moveTo>
                  <a:lnTo>
                    <a:pt x="99377" y="350685"/>
                  </a:lnTo>
                  <a:lnTo>
                    <a:pt x="99377" y="416852"/>
                  </a:lnTo>
                  <a:lnTo>
                    <a:pt x="178879" y="416852"/>
                  </a:lnTo>
                  <a:lnTo>
                    <a:pt x="178879" y="350685"/>
                  </a:lnTo>
                  <a:close/>
                </a:path>
                <a:path w="4949190" h="434339">
                  <a:moveTo>
                    <a:pt x="278257" y="187744"/>
                  </a:moveTo>
                  <a:lnTo>
                    <a:pt x="198755" y="187744"/>
                  </a:lnTo>
                  <a:lnTo>
                    <a:pt x="198755" y="363093"/>
                  </a:lnTo>
                  <a:lnTo>
                    <a:pt x="278257" y="363093"/>
                  </a:lnTo>
                  <a:lnTo>
                    <a:pt x="278257" y="187744"/>
                  </a:lnTo>
                  <a:close/>
                </a:path>
                <a:path w="4949190" h="434339">
                  <a:moveTo>
                    <a:pt x="377647" y="221665"/>
                  </a:moveTo>
                  <a:lnTo>
                    <a:pt x="298132" y="221665"/>
                  </a:lnTo>
                  <a:lnTo>
                    <a:pt x="298132" y="366395"/>
                  </a:lnTo>
                  <a:lnTo>
                    <a:pt x="377647" y="366395"/>
                  </a:lnTo>
                  <a:lnTo>
                    <a:pt x="377647" y="221665"/>
                  </a:lnTo>
                  <a:close/>
                </a:path>
                <a:path w="4949190" h="434339">
                  <a:moveTo>
                    <a:pt x="477024" y="275424"/>
                  </a:moveTo>
                  <a:lnTo>
                    <a:pt x="397522" y="275424"/>
                  </a:lnTo>
                  <a:lnTo>
                    <a:pt x="397522" y="394525"/>
                  </a:lnTo>
                  <a:lnTo>
                    <a:pt x="477024" y="394525"/>
                  </a:lnTo>
                  <a:lnTo>
                    <a:pt x="477024" y="275424"/>
                  </a:lnTo>
                  <a:close/>
                </a:path>
                <a:path w="4949190" h="434339">
                  <a:moveTo>
                    <a:pt x="576402" y="104216"/>
                  </a:moveTo>
                  <a:lnTo>
                    <a:pt x="496900" y="104216"/>
                  </a:lnTo>
                  <a:lnTo>
                    <a:pt x="496900" y="325043"/>
                  </a:lnTo>
                  <a:lnTo>
                    <a:pt x="576402" y="325043"/>
                  </a:lnTo>
                  <a:lnTo>
                    <a:pt x="576402" y="104216"/>
                  </a:lnTo>
                  <a:close/>
                </a:path>
                <a:path w="4949190" h="434339">
                  <a:moveTo>
                    <a:pt x="675779" y="157975"/>
                  </a:moveTo>
                  <a:lnTo>
                    <a:pt x="596277" y="157975"/>
                  </a:lnTo>
                  <a:lnTo>
                    <a:pt x="596277" y="334975"/>
                  </a:lnTo>
                  <a:lnTo>
                    <a:pt x="675779" y="334975"/>
                  </a:lnTo>
                  <a:lnTo>
                    <a:pt x="675779" y="157975"/>
                  </a:lnTo>
                  <a:close/>
                </a:path>
                <a:path w="4949190" h="434339">
                  <a:moveTo>
                    <a:pt x="775169" y="132334"/>
                  </a:moveTo>
                  <a:lnTo>
                    <a:pt x="695655" y="132334"/>
                  </a:lnTo>
                  <a:lnTo>
                    <a:pt x="695655" y="334975"/>
                  </a:lnTo>
                  <a:lnTo>
                    <a:pt x="775169" y="334975"/>
                  </a:lnTo>
                  <a:lnTo>
                    <a:pt x="775169" y="132334"/>
                  </a:lnTo>
                  <a:close/>
                </a:path>
                <a:path w="4949190" h="434339">
                  <a:moveTo>
                    <a:pt x="874547" y="157149"/>
                  </a:moveTo>
                  <a:lnTo>
                    <a:pt x="795045" y="157149"/>
                  </a:lnTo>
                  <a:lnTo>
                    <a:pt x="795045" y="344893"/>
                  </a:lnTo>
                  <a:lnTo>
                    <a:pt x="874547" y="344893"/>
                  </a:lnTo>
                  <a:lnTo>
                    <a:pt x="874547" y="157149"/>
                  </a:lnTo>
                  <a:close/>
                </a:path>
                <a:path w="4949190" h="434339">
                  <a:moveTo>
                    <a:pt x="973924" y="248119"/>
                  </a:moveTo>
                  <a:lnTo>
                    <a:pt x="894422" y="248119"/>
                  </a:lnTo>
                  <a:lnTo>
                    <a:pt x="894422" y="367220"/>
                  </a:lnTo>
                  <a:lnTo>
                    <a:pt x="973924" y="367220"/>
                  </a:lnTo>
                  <a:lnTo>
                    <a:pt x="973924" y="248119"/>
                  </a:lnTo>
                  <a:close/>
                </a:path>
                <a:path w="4949190" h="434339">
                  <a:moveTo>
                    <a:pt x="1073302" y="368058"/>
                  </a:moveTo>
                  <a:lnTo>
                    <a:pt x="993800" y="368058"/>
                  </a:lnTo>
                  <a:lnTo>
                    <a:pt x="993800" y="416852"/>
                  </a:lnTo>
                  <a:lnTo>
                    <a:pt x="1073302" y="416852"/>
                  </a:lnTo>
                  <a:lnTo>
                    <a:pt x="1073302" y="368058"/>
                  </a:lnTo>
                  <a:close/>
                </a:path>
                <a:path w="4949190" h="434339">
                  <a:moveTo>
                    <a:pt x="1172679" y="331660"/>
                  </a:moveTo>
                  <a:lnTo>
                    <a:pt x="1093177" y="331660"/>
                  </a:lnTo>
                  <a:lnTo>
                    <a:pt x="1093177" y="399478"/>
                  </a:lnTo>
                  <a:lnTo>
                    <a:pt x="1172679" y="399478"/>
                  </a:lnTo>
                  <a:lnTo>
                    <a:pt x="1172679" y="331660"/>
                  </a:lnTo>
                  <a:close/>
                </a:path>
                <a:path w="4949190" h="434339">
                  <a:moveTo>
                    <a:pt x="1272070" y="368058"/>
                  </a:moveTo>
                  <a:lnTo>
                    <a:pt x="1192568" y="368058"/>
                  </a:lnTo>
                  <a:lnTo>
                    <a:pt x="1192568" y="417677"/>
                  </a:lnTo>
                  <a:lnTo>
                    <a:pt x="1272070" y="417677"/>
                  </a:lnTo>
                  <a:lnTo>
                    <a:pt x="1272070" y="368058"/>
                  </a:lnTo>
                  <a:close/>
                </a:path>
                <a:path w="4949190" h="434339">
                  <a:moveTo>
                    <a:pt x="1371447" y="300228"/>
                  </a:moveTo>
                  <a:lnTo>
                    <a:pt x="1291945" y="300228"/>
                  </a:lnTo>
                  <a:lnTo>
                    <a:pt x="1291945" y="380466"/>
                  </a:lnTo>
                  <a:lnTo>
                    <a:pt x="1371447" y="380466"/>
                  </a:lnTo>
                  <a:lnTo>
                    <a:pt x="1371447" y="300228"/>
                  </a:lnTo>
                  <a:close/>
                </a:path>
                <a:path w="4949190" h="434339">
                  <a:moveTo>
                    <a:pt x="1470825" y="266319"/>
                  </a:moveTo>
                  <a:lnTo>
                    <a:pt x="1391323" y="266319"/>
                  </a:lnTo>
                  <a:lnTo>
                    <a:pt x="1391323" y="385419"/>
                  </a:lnTo>
                  <a:lnTo>
                    <a:pt x="1470825" y="385419"/>
                  </a:lnTo>
                  <a:lnTo>
                    <a:pt x="1470825" y="266319"/>
                  </a:lnTo>
                  <a:close/>
                </a:path>
                <a:path w="4949190" h="434339">
                  <a:moveTo>
                    <a:pt x="1570202" y="136474"/>
                  </a:moveTo>
                  <a:lnTo>
                    <a:pt x="1490700" y="136474"/>
                  </a:lnTo>
                  <a:lnTo>
                    <a:pt x="1490700" y="333311"/>
                  </a:lnTo>
                  <a:lnTo>
                    <a:pt x="1570202" y="333311"/>
                  </a:lnTo>
                  <a:lnTo>
                    <a:pt x="1570202" y="136474"/>
                  </a:lnTo>
                  <a:close/>
                </a:path>
                <a:path w="4949190" h="434339">
                  <a:moveTo>
                    <a:pt x="1669592" y="80225"/>
                  </a:moveTo>
                  <a:lnTo>
                    <a:pt x="1590078" y="80225"/>
                  </a:lnTo>
                  <a:lnTo>
                    <a:pt x="1590078" y="312635"/>
                  </a:lnTo>
                  <a:lnTo>
                    <a:pt x="1669592" y="312635"/>
                  </a:lnTo>
                  <a:lnTo>
                    <a:pt x="1669592" y="80225"/>
                  </a:lnTo>
                  <a:close/>
                </a:path>
                <a:path w="4949190" h="434339">
                  <a:moveTo>
                    <a:pt x="1768970" y="323392"/>
                  </a:moveTo>
                  <a:lnTo>
                    <a:pt x="1689468" y="323392"/>
                  </a:lnTo>
                  <a:lnTo>
                    <a:pt x="1689468" y="393700"/>
                  </a:lnTo>
                  <a:lnTo>
                    <a:pt x="1768970" y="393700"/>
                  </a:lnTo>
                  <a:lnTo>
                    <a:pt x="1768970" y="323392"/>
                  </a:lnTo>
                  <a:close/>
                </a:path>
                <a:path w="4949190" h="434339">
                  <a:moveTo>
                    <a:pt x="1868347" y="371360"/>
                  </a:moveTo>
                  <a:lnTo>
                    <a:pt x="1788845" y="371360"/>
                  </a:lnTo>
                  <a:lnTo>
                    <a:pt x="1788845" y="420166"/>
                  </a:lnTo>
                  <a:lnTo>
                    <a:pt x="1868347" y="420166"/>
                  </a:lnTo>
                  <a:lnTo>
                    <a:pt x="1868347" y="371360"/>
                  </a:lnTo>
                  <a:close/>
                </a:path>
                <a:path w="4949190" h="434339">
                  <a:moveTo>
                    <a:pt x="1967725" y="101727"/>
                  </a:moveTo>
                  <a:lnTo>
                    <a:pt x="1888223" y="101727"/>
                  </a:lnTo>
                  <a:lnTo>
                    <a:pt x="1888223" y="333311"/>
                  </a:lnTo>
                  <a:lnTo>
                    <a:pt x="1967725" y="333311"/>
                  </a:lnTo>
                  <a:lnTo>
                    <a:pt x="1967725" y="101727"/>
                  </a:lnTo>
                  <a:close/>
                </a:path>
                <a:path w="4949190" h="434339">
                  <a:moveTo>
                    <a:pt x="2067115" y="172859"/>
                  </a:moveTo>
                  <a:lnTo>
                    <a:pt x="1987600" y="172859"/>
                  </a:lnTo>
                  <a:lnTo>
                    <a:pt x="1987600" y="337451"/>
                  </a:lnTo>
                  <a:lnTo>
                    <a:pt x="2067115" y="337451"/>
                  </a:lnTo>
                  <a:lnTo>
                    <a:pt x="2067115" y="172859"/>
                  </a:lnTo>
                  <a:close/>
                </a:path>
                <a:path w="4949190" h="434339">
                  <a:moveTo>
                    <a:pt x="2166493" y="315125"/>
                  </a:moveTo>
                  <a:lnTo>
                    <a:pt x="2086991" y="315125"/>
                  </a:lnTo>
                  <a:lnTo>
                    <a:pt x="2086991" y="408584"/>
                  </a:lnTo>
                  <a:lnTo>
                    <a:pt x="2166493" y="408584"/>
                  </a:lnTo>
                  <a:lnTo>
                    <a:pt x="2166493" y="315125"/>
                  </a:lnTo>
                  <a:close/>
                </a:path>
                <a:path w="4949190" h="434339">
                  <a:moveTo>
                    <a:pt x="2265870" y="353999"/>
                  </a:moveTo>
                  <a:lnTo>
                    <a:pt x="2186368" y="353999"/>
                  </a:lnTo>
                  <a:lnTo>
                    <a:pt x="2186368" y="411886"/>
                  </a:lnTo>
                  <a:lnTo>
                    <a:pt x="2265870" y="411886"/>
                  </a:lnTo>
                  <a:lnTo>
                    <a:pt x="2265870" y="353999"/>
                  </a:lnTo>
                  <a:close/>
                </a:path>
                <a:path w="4949190" h="434339">
                  <a:moveTo>
                    <a:pt x="2365248" y="84366"/>
                  </a:moveTo>
                  <a:lnTo>
                    <a:pt x="2285746" y="84366"/>
                  </a:lnTo>
                  <a:lnTo>
                    <a:pt x="2285746" y="322567"/>
                  </a:lnTo>
                  <a:lnTo>
                    <a:pt x="2365248" y="322567"/>
                  </a:lnTo>
                  <a:lnTo>
                    <a:pt x="2365248" y="84366"/>
                  </a:lnTo>
                  <a:close/>
                </a:path>
                <a:path w="4949190" h="434339">
                  <a:moveTo>
                    <a:pt x="2464638" y="299402"/>
                  </a:moveTo>
                  <a:lnTo>
                    <a:pt x="2385123" y="299402"/>
                  </a:lnTo>
                  <a:lnTo>
                    <a:pt x="2385123" y="397827"/>
                  </a:lnTo>
                  <a:lnTo>
                    <a:pt x="2464638" y="397827"/>
                  </a:lnTo>
                  <a:lnTo>
                    <a:pt x="2464638" y="299402"/>
                  </a:lnTo>
                  <a:close/>
                </a:path>
                <a:path w="4949190" h="434339">
                  <a:moveTo>
                    <a:pt x="2564015" y="320916"/>
                  </a:moveTo>
                  <a:lnTo>
                    <a:pt x="2484513" y="320916"/>
                  </a:lnTo>
                  <a:lnTo>
                    <a:pt x="2484513" y="400316"/>
                  </a:lnTo>
                  <a:lnTo>
                    <a:pt x="2564015" y="400316"/>
                  </a:lnTo>
                  <a:lnTo>
                    <a:pt x="2564015" y="320916"/>
                  </a:lnTo>
                  <a:close/>
                </a:path>
                <a:path w="4949190" h="434339">
                  <a:moveTo>
                    <a:pt x="2663393" y="102552"/>
                  </a:moveTo>
                  <a:lnTo>
                    <a:pt x="2583891" y="102552"/>
                  </a:lnTo>
                  <a:lnTo>
                    <a:pt x="2583891" y="320078"/>
                  </a:lnTo>
                  <a:lnTo>
                    <a:pt x="2663393" y="320078"/>
                  </a:lnTo>
                  <a:lnTo>
                    <a:pt x="2663393" y="102552"/>
                  </a:lnTo>
                  <a:close/>
                </a:path>
                <a:path w="4949190" h="434339">
                  <a:moveTo>
                    <a:pt x="2762770" y="0"/>
                  </a:moveTo>
                  <a:lnTo>
                    <a:pt x="2683268" y="0"/>
                  </a:lnTo>
                  <a:lnTo>
                    <a:pt x="2683268" y="289483"/>
                  </a:lnTo>
                  <a:lnTo>
                    <a:pt x="2762770" y="289483"/>
                  </a:lnTo>
                  <a:lnTo>
                    <a:pt x="2762770" y="0"/>
                  </a:lnTo>
                  <a:close/>
                </a:path>
                <a:path w="4949190" h="434339">
                  <a:moveTo>
                    <a:pt x="2862161" y="252260"/>
                  </a:moveTo>
                  <a:lnTo>
                    <a:pt x="2782646" y="252260"/>
                  </a:lnTo>
                  <a:lnTo>
                    <a:pt x="2782646" y="385419"/>
                  </a:lnTo>
                  <a:lnTo>
                    <a:pt x="2862161" y="385419"/>
                  </a:lnTo>
                  <a:lnTo>
                    <a:pt x="2862161" y="252260"/>
                  </a:lnTo>
                  <a:close/>
                </a:path>
                <a:path w="4949190" h="434339">
                  <a:moveTo>
                    <a:pt x="2961538" y="338277"/>
                  </a:moveTo>
                  <a:lnTo>
                    <a:pt x="2882036" y="338277"/>
                  </a:lnTo>
                  <a:lnTo>
                    <a:pt x="2882036" y="410235"/>
                  </a:lnTo>
                  <a:lnTo>
                    <a:pt x="2961538" y="410235"/>
                  </a:lnTo>
                  <a:lnTo>
                    <a:pt x="2961538" y="338277"/>
                  </a:lnTo>
                  <a:close/>
                </a:path>
                <a:path w="4949190" h="434339">
                  <a:moveTo>
                    <a:pt x="3060916" y="336626"/>
                  </a:moveTo>
                  <a:lnTo>
                    <a:pt x="2981414" y="336626"/>
                  </a:lnTo>
                  <a:lnTo>
                    <a:pt x="2981414" y="410235"/>
                  </a:lnTo>
                  <a:lnTo>
                    <a:pt x="3060916" y="410235"/>
                  </a:lnTo>
                  <a:lnTo>
                    <a:pt x="3060916" y="336626"/>
                  </a:lnTo>
                  <a:close/>
                </a:path>
                <a:path w="4949190" h="434339">
                  <a:moveTo>
                    <a:pt x="3160293" y="377977"/>
                  </a:moveTo>
                  <a:lnTo>
                    <a:pt x="3080791" y="377977"/>
                  </a:lnTo>
                  <a:lnTo>
                    <a:pt x="3080791" y="420166"/>
                  </a:lnTo>
                  <a:lnTo>
                    <a:pt x="3160293" y="420166"/>
                  </a:lnTo>
                  <a:lnTo>
                    <a:pt x="3160293" y="377977"/>
                  </a:lnTo>
                  <a:close/>
                </a:path>
                <a:path w="4949190" h="434339">
                  <a:moveTo>
                    <a:pt x="3259683" y="341591"/>
                  </a:moveTo>
                  <a:lnTo>
                    <a:pt x="3180169" y="341591"/>
                  </a:lnTo>
                  <a:lnTo>
                    <a:pt x="3180169" y="415201"/>
                  </a:lnTo>
                  <a:lnTo>
                    <a:pt x="3259683" y="415201"/>
                  </a:lnTo>
                  <a:lnTo>
                    <a:pt x="3259683" y="341591"/>
                  </a:lnTo>
                  <a:close/>
                </a:path>
                <a:path w="4949190" h="434339">
                  <a:moveTo>
                    <a:pt x="3359061" y="295275"/>
                  </a:moveTo>
                  <a:lnTo>
                    <a:pt x="3279559" y="295275"/>
                  </a:lnTo>
                  <a:lnTo>
                    <a:pt x="3279559" y="392861"/>
                  </a:lnTo>
                  <a:lnTo>
                    <a:pt x="3359061" y="392861"/>
                  </a:lnTo>
                  <a:lnTo>
                    <a:pt x="3359061" y="295275"/>
                  </a:lnTo>
                  <a:close/>
                </a:path>
                <a:path w="4949190" h="434339">
                  <a:moveTo>
                    <a:pt x="3458438" y="344893"/>
                  </a:moveTo>
                  <a:lnTo>
                    <a:pt x="3378936" y="344893"/>
                  </a:lnTo>
                  <a:lnTo>
                    <a:pt x="3378936" y="410235"/>
                  </a:lnTo>
                  <a:lnTo>
                    <a:pt x="3458438" y="410235"/>
                  </a:lnTo>
                  <a:lnTo>
                    <a:pt x="3458438" y="344893"/>
                  </a:lnTo>
                  <a:close/>
                </a:path>
                <a:path w="4949190" h="434339">
                  <a:moveTo>
                    <a:pt x="3557816" y="327520"/>
                  </a:moveTo>
                  <a:lnTo>
                    <a:pt x="3478314" y="327520"/>
                  </a:lnTo>
                  <a:lnTo>
                    <a:pt x="3478314" y="394525"/>
                  </a:lnTo>
                  <a:lnTo>
                    <a:pt x="3557816" y="394525"/>
                  </a:lnTo>
                  <a:lnTo>
                    <a:pt x="3557816" y="327520"/>
                  </a:lnTo>
                  <a:close/>
                </a:path>
                <a:path w="4949190" h="434339">
                  <a:moveTo>
                    <a:pt x="3657193" y="156324"/>
                  </a:moveTo>
                  <a:lnTo>
                    <a:pt x="3577691" y="156324"/>
                  </a:lnTo>
                  <a:lnTo>
                    <a:pt x="3577691" y="357301"/>
                  </a:lnTo>
                  <a:lnTo>
                    <a:pt x="3657193" y="357301"/>
                  </a:lnTo>
                  <a:lnTo>
                    <a:pt x="3657193" y="156324"/>
                  </a:lnTo>
                  <a:close/>
                </a:path>
                <a:path w="4949190" h="434339">
                  <a:moveTo>
                    <a:pt x="3756583" y="394525"/>
                  </a:moveTo>
                  <a:lnTo>
                    <a:pt x="3677081" y="394525"/>
                  </a:lnTo>
                  <a:lnTo>
                    <a:pt x="3677081" y="424294"/>
                  </a:lnTo>
                  <a:lnTo>
                    <a:pt x="3756583" y="424294"/>
                  </a:lnTo>
                  <a:lnTo>
                    <a:pt x="3756583" y="394525"/>
                  </a:lnTo>
                  <a:close/>
                </a:path>
                <a:path w="4949190" h="434339">
                  <a:moveTo>
                    <a:pt x="3855961" y="371360"/>
                  </a:moveTo>
                  <a:lnTo>
                    <a:pt x="3776459" y="371360"/>
                  </a:lnTo>
                  <a:lnTo>
                    <a:pt x="3776459" y="413550"/>
                  </a:lnTo>
                  <a:lnTo>
                    <a:pt x="3855961" y="413550"/>
                  </a:lnTo>
                  <a:lnTo>
                    <a:pt x="3855961" y="371360"/>
                  </a:lnTo>
                  <a:close/>
                </a:path>
                <a:path w="4949190" h="434339">
                  <a:moveTo>
                    <a:pt x="3955338" y="340766"/>
                  </a:moveTo>
                  <a:lnTo>
                    <a:pt x="3875836" y="340766"/>
                  </a:lnTo>
                  <a:lnTo>
                    <a:pt x="3875836" y="411060"/>
                  </a:lnTo>
                  <a:lnTo>
                    <a:pt x="3955338" y="411060"/>
                  </a:lnTo>
                  <a:lnTo>
                    <a:pt x="3955338" y="340766"/>
                  </a:lnTo>
                  <a:close/>
                </a:path>
                <a:path w="4949190" h="434339">
                  <a:moveTo>
                    <a:pt x="4054716" y="363093"/>
                  </a:moveTo>
                  <a:lnTo>
                    <a:pt x="3975214" y="363093"/>
                  </a:lnTo>
                  <a:lnTo>
                    <a:pt x="3975214" y="430085"/>
                  </a:lnTo>
                  <a:lnTo>
                    <a:pt x="4054716" y="430085"/>
                  </a:lnTo>
                  <a:lnTo>
                    <a:pt x="4054716" y="363093"/>
                  </a:lnTo>
                  <a:close/>
                </a:path>
                <a:path w="4949190" h="434339">
                  <a:moveTo>
                    <a:pt x="4154106" y="242341"/>
                  </a:moveTo>
                  <a:lnTo>
                    <a:pt x="4074604" y="242341"/>
                  </a:lnTo>
                  <a:lnTo>
                    <a:pt x="4074604" y="390385"/>
                  </a:lnTo>
                  <a:lnTo>
                    <a:pt x="4154106" y="390385"/>
                  </a:lnTo>
                  <a:lnTo>
                    <a:pt x="4154106" y="242341"/>
                  </a:lnTo>
                  <a:close/>
                </a:path>
                <a:path w="4949190" h="434339">
                  <a:moveTo>
                    <a:pt x="4253484" y="393700"/>
                  </a:moveTo>
                  <a:lnTo>
                    <a:pt x="4173982" y="393700"/>
                  </a:lnTo>
                  <a:lnTo>
                    <a:pt x="4173982" y="434225"/>
                  </a:lnTo>
                  <a:lnTo>
                    <a:pt x="4253484" y="434225"/>
                  </a:lnTo>
                  <a:lnTo>
                    <a:pt x="4253484" y="393700"/>
                  </a:lnTo>
                  <a:close/>
                </a:path>
                <a:path w="4949190" h="434339">
                  <a:moveTo>
                    <a:pt x="4352861" y="339928"/>
                  </a:moveTo>
                  <a:lnTo>
                    <a:pt x="4273359" y="339928"/>
                  </a:lnTo>
                  <a:lnTo>
                    <a:pt x="4273359" y="418503"/>
                  </a:lnTo>
                  <a:lnTo>
                    <a:pt x="4352861" y="418503"/>
                  </a:lnTo>
                  <a:lnTo>
                    <a:pt x="4352861" y="339928"/>
                  </a:lnTo>
                  <a:close/>
                </a:path>
                <a:path w="4949190" h="434339">
                  <a:moveTo>
                    <a:pt x="4452239" y="367220"/>
                  </a:moveTo>
                  <a:lnTo>
                    <a:pt x="4372737" y="367220"/>
                  </a:lnTo>
                  <a:lnTo>
                    <a:pt x="4372737" y="425119"/>
                  </a:lnTo>
                  <a:lnTo>
                    <a:pt x="4452239" y="425119"/>
                  </a:lnTo>
                  <a:lnTo>
                    <a:pt x="4452239" y="367220"/>
                  </a:lnTo>
                  <a:close/>
                </a:path>
                <a:path w="4949190" h="434339">
                  <a:moveTo>
                    <a:pt x="4551629" y="299402"/>
                  </a:moveTo>
                  <a:lnTo>
                    <a:pt x="4472114" y="299402"/>
                  </a:lnTo>
                  <a:lnTo>
                    <a:pt x="4472114" y="396176"/>
                  </a:lnTo>
                  <a:lnTo>
                    <a:pt x="4551629" y="396176"/>
                  </a:lnTo>
                  <a:lnTo>
                    <a:pt x="4551629" y="299402"/>
                  </a:lnTo>
                  <a:close/>
                </a:path>
                <a:path w="4949190" h="434339">
                  <a:moveTo>
                    <a:pt x="4651006" y="388734"/>
                  </a:moveTo>
                  <a:lnTo>
                    <a:pt x="4571504" y="388734"/>
                  </a:lnTo>
                  <a:lnTo>
                    <a:pt x="4571504" y="434225"/>
                  </a:lnTo>
                  <a:lnTo>
                    <a:pt x="4651006" y="434225"/>
                  </a:lnTo>
                  <a:lnTo>
                    <a:pt x="4651006" y="388734"/>
                  </a:lnTo>
                  <a:close/>
                </a:path>
                <a:path w="4949190" h="434339">
                  <a:moveTo>
                    <a:pt x="4750384" y="319252"/>
                  </a:moveTo>
                  <a:lnTo>
                    <a:pt x="4670882" y="319252"/>
                  </a:lnTo>
                  <a:lnTo>
                    <a:pt x="4670882" y="401142"/>
                  </a:lnTo>
                  <a:lnTo>
                    <a:pt x="4750384" y="401142"/>
                  </a:lnTo>
                  <a:lnTo>
                    <a:pt x="4750384" y="319252"/>
                  </a:lnTo>
                  <a:close/>
                </a:path>
                <a:path w="4949190" h="434339">
                  <a:moveTo>
                    <a:pt x="4849761" y="301891"/>
                  </a:moveTo>
                  <a:lnTo>
                    <a:pt x="4770259" y="301891"/>
                  </a:lnTo>
                  <a:lnTo>
                    <a:pt x="4770259" y="409409"/>
                  </a:lnTo>
                  <a:lnTo>
                    <a:pt x="4849761" y="409409"/>
                  </a:lnTo>
                  <a:lnTo>
                    <a:pt x="4849761" y="301891"/>
                  </a:lnTo>
                  <a:close/>
                </a:path>
                <a:path w="4949190" h="434339">
                  <a:moveTo>
                    <a:pt x="4949152" y="359778"/>
                  </a:moveTo>
                  <a:lnTo>
                    <a:pt x="4869637" y="359778"/>
                  </a:lnTo>
                  <a:lnTo>
                    <a:pt x="4869637" y="423468"/>
                  </a:lnTo>
                  <a:lnTo>
                    <a:pt x="4949152" y="423468"/>
                  </a:lnTo>
                  <a:lnTo>
                    <a:pt x="4949152" y="359778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26960" y="2013076"/>
              <a:ext cx="4949190" cy="417830"/>
            </a:xfrm>
            <a:custGeom>
              <a:avLst/>
              <a:gdLst/>
              <a:ahLst/>
              <a:cxnLst/>
              <a:rect l="l" t="t" r="r" b="b"/>
              <a:pathLst>
                <a:path w="4949190" h="417830">
                  <a:moveTo>
                    <a:pt x="79502" y="343230"/>
                  </a:moveTo>
                  <a:lnTo>
                    <a:pt x="0" y="343230"/>
                  </a:lnTo>
                  <a:lnTo>
                    <a:pt x="0" y="365569"/>
                  </a:lnTo>
                  <a:lnTo>
                    <a:pt x="79502" y="365569"/>
                  </a:lnTo>
                  <a:lnTo>
                    <a:pt x="79502" y="343230"/>
                  </a:lnTo>
                  <a:close/>
                </a:path>
                <a:path w="4949190" h="417830">
                  <a:moveTo>
                    <a:pt x="178879" y="358127"/>
                  </a:moveTo>
                  <a:lnTo>
                    <a:pt x="99377" y="358127"/>
                  </a:lnTo>
                  <a:lnTo>
                    <a:pt x="99377" y="373837"/>
                  </a:lnTo>
                  <a:lnTo>
                    <a:pt x="178879" y="373837"/>
                  </a:lnTo>
                  <a:lnTo>
                    <a:pt x="178879" y="358127"/>
                  </a:lnTo>
                  <a:close/>
                </a:path>
                <a:path w="4949190" h="417830">
                  <a:moveTo>
                    <a:pt x="278257" y="193535"/>
                  </a:moveTo>
                  <a:lnTo>
                    <a:pt x="198755" y="193535"/>
                  </a:lnTo>
                  <a:lnTo>
                    <a:pt x="198755" y="210896"/>
                  </a:lnTo>
                  <a:lnTo>
                    <a:pt x="278257" y="210896"/>
                  </a:lnTo>
                  <a:lnTo>
                    <a:pt x="278257" y="193535"/>
                  </a:lnTo>
                  <a:close/>
                </a:path>
                <a:path w="4949190" h="417830">
                  <a:moveTo>
                    <a:pt x="377647" y="210070"/>
                  </a:moveTo>
                  <a:lnTo>
                    <a:pt x="298132" y="210070"/>
                  </a:lnTo>
                  <a:lnTo>
                    <a:pt x="298132" y="244817"/>
                  </a:lnTo>
                  <a:lnTo>
                    <a:pt x="377647" y="244817"/>
                  </a:lnTo>
                  <a:lnTo>
                    <a:pt x="377647" y="210070"/>
                  </a:lnTo>
                  <a:close/>
                </a:path>
                <a:path w="4949190" h="417830">
                  <a:moveTo>
                    <a:pt x="477024" y="277063"/>
                  </a:moveTo>
                  <a:lnTo>
                    <a:pt x="397522" y="277063"/>
                  </a:lnTo>
                  <a:lnTo>
                    <a:pt x="397522" y="298577"/>
                  </a:lnTo>
                  <a:lnTo>
                    <a:pt x="477024" y="298577"/>
                  </a:lnTo>
                  <a:lnTo>
                    <a:pt x="477024" y="277063"/>
                  </a:lnTo>
                  <a:close/>
                </a:path>
                <a:path w="4949190" h="417830">
                  <a:moveTo>
                    <a:pt x="576402" y="94284"/>
                  </a:moveTo>
                  <a:lnTo>
                    <a:pt x="496900" y="94284"/>
                  </a:lnTo>
                  <a:lnTo>
                    <a:pt x="496900" y="127368"/>
                  </a:lnTo>
                  <a:lnTo>
                    <a:pt x="576402" y="127368"/>
                  </a:lnTo>
                  <a:lnTo>
                    <a:pt x="576402" y="94284"/>
                  </a:lnTo>
                  <a:close/>
                </a:path>
                <a:path w="4949190" h="417830">
                  <a:moveTo>
                    <a:pt x="675779" y="149694"/>
                  </a:moveTo>
                  <a:lnTo>
                    <a:pt x="596277" y="149694"/>
                  </a:lnTo>
                  <a:lnTo>
                    <a:pt x="596277" y="181127"/>
                  </a:lnTo>
                  <a:lnTo>
                    <a:pt x="675779" y="181127"/>
                  </a:lnTo>
                  <a:lnTo>
                    <a:pt x="675779" y="149694"/>
                  </a:lnTo>
                  <a:close/>
                </a:path>
                <a:path w="4949190" h="417830">
                  <a:moveTo>
                    <a:pt x="775169" y="121577"/>
                  </a:moveTo>
                  <a:lnTo>
                    <a:pt x="695655" y="121577"/>
                  </a:lnTo>
                  <a:lnTo>
                    <a:pt x="695655" y="155486"/>
                  </a:lnTo>
                  <a:lnTo>
                    <a:pt x="775169" y="155486"/>
                  </a:lnTo>
                  <a:lnTo>
                    <a:pt x="775169" y="121577"/>
                  </a:lnTo>
                  <a:close/>
                </a:path>
                <a:path w="4949190" h="417830">
                  <a:moveTo>
                    <a:pt x="874547" y="153835"/>
                  </a:moveTo>
                  <a:lnTo>
                    <a:pt x="795045" y="153835"/>
                  </a:lnTo>
                  <a:lnTo>
                    <a:pt x="795045" y="180301"/>
                  </a:lnTo>
                  <a:lnTo>
                    <a:pt x="874547" y="180301"/>
                  </a:lnTo>
                  <a:lnTo>
                    <a:pt x="874547" y="153835"/>
                  </a:lnTo>
                  <a:close/>
                </a:path>
                <a:path w="4949190" h="417830">
                  <a:moveTo>
                    <a:pt x="973924" y="258876"/>
                  </a:moveTo>
                  <a:lnTo>
                    <a:pt x="894422" y="258876"/>
                  </a:lnTo>
                  <a:lnTo>
                    <a:pt x="894422" y="271284"/>
                  </a:lnTo>
                  <a:lnTo>
                    <a:pt x="973924" y="271284"/>
                  </a:lnTo>
                  <a:lnTo>
                    <a:pt x="973924" y="258876"/>
                  </a:lnTo>
                  <a:close/>
                </a:path>
                <a:path w="4949190" h="417830">
                  <a:moveTo>
                    <a:pt x="1073302" y="368046"/>
                  </a:moveTo>
                  <a:lnTo>
                    <a:pt x="993800" y="368046"/>
                  </a:lnTo>
                  <a:lnTo>
                    <a:pt x="993800" y="391210"/>
                  </a:lnTo>
                  <a:lnTo>
                    <a:pt x="1073302" y="391210"/>
                  </a:lnTo>
                  <a:lnTo>
                    <a:pt x="1073302" y="368046"/>
                  </a:lnTo>
                  <a:close/>
                </a:path>
                <a:path w="4949190" h="417830">
                  <a:moveTo>
                    <a:pt x="1172679" y="342404"/>
                  </a:moveTo>
                  <a:lnTo>
                    <a:pt x="1093177" y="342404"/>
                  </a:lnTo>
                  <a:lnTo>
                    <a:pt x="1093177" y="354812"/>
                  </a:lnTo>
                  <a:lnTo>
                    <a:pt x="1172679" y="354812"/>
                  </a:lnTo>
                  <a:lnTo>
                    <a:pt x="1172679" y="342404"/>
                  </a:lnTo>
                  <a:close/>
                </a:path>
                <a:path w="4949190" h="417830">
                  <a:moveTo>
                    <a:pt x="1272070" y="373011"/>
                  </a:moveTo>
                  <a:lnTo>
                    <a:pt x="1192568" y="373011"/>
                  </a:lnTo>
                  <a:lnTo>
                    <a:pt x="1192568" y="391210"/>
                  </a:lnTo>
                  <a:lnTo>
                    <a:pt x="1272070" y="391210"/>
                  </a:lnTo>
                  <a:lnTo>
                    <a:pt x="1272070" y="373011"/>
                  </a:lnTo>
                  <a:close/>
                </a:path>
                <a:path w="4949190" h="417830">
                  <a:moveTo>
                    <a:pt x="1371447" y="305193"/>
                  </a:moveTo>
                  <a:lnTo>
                    <a:pt x="1291945" y="305193"/>
                  </a:lnTo>
                  <a:lnTo>
                    <a:pt x="1291945" y="323380"/>
                  </a:lnTo>
                  <a:lnTo>
                    <a:pt x="1371447" y="323380"/>
                  </a:lnTo>
                  <a:lnTo>
                    <a:pt x="1371447" y="305193"/>
                  </a:lnTo>
                  <a:close/>
                </a:path>
                <a:path w="4949190" h="417830">
                  <a:moveTo>
                    <a:pt x="1470825" y="271272"/>
                  </a:moveTo>
                  <a:lnTo>
                    <a:pt x="1391323" y="271272"/>
                  </a:lnTo>
                  <a:lnTo>
                    <a:pt x="1391323" y="289471"/>
                  </a:lnTo>
                  <a:lnTo>
                    <a:pt x="1470825" y="289471"/>
                  </a:lnTo>
                  <a:lnTo>
                    <a:pt x="1470825" y="271272"/>
                  </a:lnTo>
                  <a:close/>
                </a:path>
                <a:path w="4949190" h="417830">
                  <a:moveTo>
                    <a:pt x="1570202" y="133159"/>
                  </a:moveTo>
                  <a:lnTo>
                    <a:pt x="1490700" y="133159"/>
                  </a:lnTo>
                  <a:lnTo>
                    <a:pt x="1490700" y="159626"/>
                  </a:lnTo>
                  <a:lnTo>
                    <a:pt x="1570202" y="159626"/>
                  </a:lnTo>
                  <a:lnTo>
                    <a:pt x="1570202" y="133159"/>
                  </a:lnTo>
                  <a:close/>
                </a:path>
                <a:path w="4949190" h="417830">
                  <a:moveTo>
                    <a:pt x="1669592" y="71945"/>
                  </a:moveTo>
                  <a:lnTo>
                    <a:pt x="1590078" y="71945"/>
                  </a:lnTo>
                  <a:lnTo>
                    <a:pt x="1590078" y="103378"/>
                  </a:lnTo>
                  <a:lnTo>
                    <a:pt x="1669592" y="103378"/>
                  </a:lnTo>
                  <a:lnTo>
                    <a:pt x="1669592" y="71945"/>
                  </a:lnTo>
                  <a:close/>
                </a:path>
                <a:path w="4949190" h="417830">
                  <a:moveTo>
                    <a:pt x="1768970" y="322554"/>
                  </a:moveTo>
                  <a:lnTo>
                    <a:pt x="1689468" y="322554"/>
                  </a:lnTo>
                  <a:lnTo>
                    <a:pt x="1689468" y="346544"/>
                  </a:lnTo>
                  <a:lnTo>
                    <a:pt x="1768970" y="346544"/>
                  </a:lnTo>
                  <a:lnTo>
                    <a:pt x="1768970" y="322554"/>
                  </a:lnTo>
                  <a:close/>
                </a:path>
                <a:path w="4949190" h="417830">
                  <a:moveTo>
                    <a:pt x="1868347" y="386245"/>
                  </a:moveTo>
                  <a:lnTo>
                    <a:pt x="1788845" y="386245"/>
                  </a:lnTo>
                  <a:lnTo>
                    <a:pt x="1788845" y="394512"/>
                  </a:lnTo>
                  <a:lnTo>
                    <a:pt x="1868347" y="394512"/>
                  </a:lnTo>
                  <a:lnTo>
                    <a:pt x="1868347" y="386245"/>
                  </a:lnTo>
                  <a:close/>
                </a:path>
                <a:path w="4949190" h="417830">
                  <a:moveTo>
                    <a:pt x="1967725" y="95935"/>
                  </a:moveTo>
                  <a:lnTo>
                    <a:pt x="1888223" y="95935"/>
                  </a:lnTo>
                  <a:lnTo>
                    <a:pt x="1888223" y="124879"/>
                  </a:lnTo>
                  <a:lnTo>
                    <a:pt x="1967725" y="124879"/>
                  </a:lnTo>
                  <a:lnTo>
                    <a:pt x="1967725" y="95935"/>
                  </a:lnTo>
                  <a:close/>
                </a:path>
                <a:path w="4949190" h="417830">
                  <a:moveTo>
                    <a:pt x="2067115" y="169545"/>
                  </a:moveTo>
                  <a:lnTo>
                    <a:pt x="1987600" y="169545"/>
                  </a:lnTo>
                  <a:lnTo>
                    <a:pt x="1987600" y="196011"/>
                  </a:lnTo>
                  <a:lnTo>
                    <a:pt x="2067115" y="196011"/>
                  </a:lnTo>
                  <a:lnTo>
                    <a:pt x="2067115" y="169545"/>
                  </a:lnTo>
                  <a:close/>
                </a:path>
                <a:path w="4949190" h="417830">
                  <a:moveTo>
                    <a:pt x="2166493" y="328345"/>
                  </a:moveTo>
                  <a:lnTo>
                    <a:pt x="2086991" y="328345"/>
                  </a:lnTo>
                  <a:lnTo>
                    <a:pt x="2086991" y="338277"/>
                  </a:lnTo>
                  <a:lnTo>
                    <a:pt x="2166493" y="338277"/>
                  </a:lnTo>
                  <a:lnTo>
                    <a:pt x="2166493" y="328345"/>
                  </a:lnTo>
                  <a:close/>
                </a:path>
                <a:path w="4949190" h="417830">
                  <a:moveTo>
                    <a:pt x="2265870" y="354812"/>
                  </a:moveTo>
                  <a:lnTo>
                    <a:pt x="2186368" y="354812"/>
                  </a:lnTo>
                  <a:lnTo>
                    <a:pt x="2186368" y="377151"/>
                  </a:lnTo>
                  <a:lnTo>
                    <a:pt x="2265870" y="377151"/>
                  </a:lnTo>
                  <a:lnTo>
                    <a:pt x="2265870" y="354812"/>
                  </a:lnTo>
                  <a:close/>
                </a:path>
                <a:path w="4949190" h="417830">
                  <a:moveTo>
                    <a:pt x="2365248" y="86842"/>
                  </a:moveTo>
                  <a:lnTo>
                    <a:pt x="2285746" y="86842"/>
                  </a:lnTo>
                  <a:lnTo>
                    <a:pt x="2285746" y="107518"/>
                  </a:lnTo>
                  <a:lnTo>
                    <a:pt x="2365248" y="107518"/>
                  </a:lnTo>
                  <a:lnTo>
                    <a:pt x="2365248" y="86842"/>
                  </a:lnTo>
                  <a:close/>
                </a:path>
                <a:path w="4949190" h="417830">
                  <a:moveTo>
                    <a:pt x="2464638" y="311810"/>
                  </a:moveTo>
                  <a:lnTo>
                    <a:pt x="2385123" y="311810"/>
                  </a:lnTo>
                  <a:lnTo>
                    <a:pt x="2385123" y="322554"/>
                  </a:lnTo>
                  <a:lnTo>
                    <a:pt x="2464638" y="322554"/>
                  </a:lnTo>
                  <a:lnTo>
                    <a:pt x="2464638" y="311810"/>
                  </a:lnTo>
                  <a:close/>
                </a:path>
                <a:path w="4949190" h="417830">
                  <a:moveTo>
                    <a:pt x="2564015" y="332486"/>
                  </a:moveTo>
                  <a:lnTo>
                    <a:pt x="2484513" y="332486"/>
                  </a:lnTo>
                  <a:lnTo>
                    <a:pt x="2484513" y="344068"/>
                  </a:lnTo>
                  <a:lnTo>
                    <a:pt x="2564015" y="344068"/>
                  </a:lnTo>
                  <a:lnTo>
                    <a:pt x="2564015" y="332486"/>
                  </a:lnTo>
                  <a:close/>
                </a:path>
                <a:path w="4949190" h="417830">
                  <a:moveTo>
                    <a:pt x="2663393" y="87668"/>
                  </a:moveTo>
                  <a:lnTo>
                    <a:pt x="2583891" y="87668"/>
                  </a:lnTo>
                  <a:lnTo>
                    <a:pt x="2583891" y="125717"/>
                  </a:lnTo>
                  <a:lnTo>
                    <a:pt x="2663393" y="125717"/>
                  </a:lnTo>
                  <a:lnTo>
                    <a:pt x="2663393" y="87668"/>
                  </a:lnTo>
                  <a:close/>
                </a:path>
                <a:path w="4949190" h="417830">
                  <a:moveTo>
                    <a:pt x="2762770" y="0"/>
                  </a:moveTo>
                  <a:lnTo>
                    <a:pt x="2683268" y="0"/>
                  </a:lnTo>
                  <a:lnTo>
                    <a:pt x="2683268" y="23152"/>
                  </a:lnTo>
                  <a:lnTo>
                    <a:pt x="2762770" y="23152"/>
                  </a:lnTo>
                  <a:lnTo>
                    <a:pt x="2762770" y="0"/>
                  </a:lnTo>
                  <a:close/>
                </a:path>
                <a:path w="4949190" h="417830">
                  <a:moveTo>
                    <a:pt x="2862161" y="255562"/>
                  </a:moveTo>
                  <a:lnTo>
                    <a:pt x="2782646" y="255562"/>
                  </a:lnTo>
                  <a:lnTo>
                    <a:pt x="2782646" y="275412"/>
                  </a:lnTo>
                  <a:lnTo>
                    <a:pt x="2862161" y="275412"/>
                  </a:lnTo>
                  <a:lnTo>
                    <a:pt x="2862161" y="255562"/>
                  </a:lnTo>
                  <a:close/>
                </a:path>
                <a:path w="4949190" h="417830">
                  <a:moveTo>
                    <a:pt x="2961538" y="350672"/>
                  </a:moveTo>
                  <a:lnTo>
                    <a:pt x="2882036" y="350672"/>
                  </a:lnTo>
                  <a:lnTo>
                    <a:pt x="2882036" y="361429"/>
                  </a:lnTo>
                  <a:lnTo>
                    <a:pt x="2961538" y="361429"/>
                  </a:lnTo>
                  <a:lnTo>
                    <a:pt x="2961538" y="350672"/>
                  </a:lnTo>
                  <a:close/>
                </a:path>
                <a:path w="4949190" h="417830">
                  <a:moveTo>
                    <a:pt x="3060916" y="352336"/>
                  </a:moveTo>
                  <a:lnTo>
                    <a:pt x="2981414" y="352336"/>
                  </a:lnTo>
                  <a:lnTo>
                    <a:pt x="2981414" y="359778"/>
                  </a:lnTo>
                  <a:lnTo>
                    <a:pt x="3060916" y="359778"/>
                  </a:lnTo>
                  <a:lnTo>
                    <a:pt x="3060916" y="352336"/>
                  </a:lnTo>
                  <a:close/>
                </a:path>
                <a:path w="4949190" h="417830">
                  <a:moveTo>
                    <a:pt x="3160293" y="375488"/>
                  </a:moveTo>
                  <a:lnTo>
                    <a:pt x="3080791" y="375488"/>
                  </a:lnTo>
                  <a:lnTo>
                    <a:pt x="3080791" y="401129"/>
                  </a:lnTo>
                  <a:lnTo>
                    <a:pt x="3160293" y="401129"/>
                  </a:lnTo>
                  <a:lnTo>
                    <a:pt x="3160293" y="375488"/>
                  </a:lnTo>
                  <a:close/>
                </a:path>
                <a:path w="4949190" h="417830">
                  <a:moveTo>
                    <a:pt x="3259683" y="345719"/>
                  </a:moveTo>
                  <a:lnTo>
                    <a:pt x="3180169" y="345719"/>
                  </a:lnTo>
                  <a:lnTo>
                    <a:pt x="3180169" y="364744"/>
                  </a:lnTo>
                  <a:lnTo>
                    <a:pt x="3259683" y="364744"/>
                  </a:lnTo>
                  <a:lnTo>
                    <a:pt x="3259683" y="345719"/>
                  </a:lnTo>
                  <a:close/>
                </a:path>
                <a:path w="4949190" h="417830">
                  <a:moveTo>
                    <a:pt x="3359061" y="295262"/>
                  </a:moveTo>
                  <a:lnTo>
                    <a:pt x="3279559" y="295262"/>
                  </a:lnTo>
                  <a:lnTo>
                    <a:pt x="3279559" y="318427"/>
                  </a:lnTo>
                  <a:lnTo>
                    <a:pt x="3359061" y="318427"/>
                  </a:lnTo>
                  <a:lnTo>
                    <a:pt x="3359061" y="295262"/>
                  </a:lnTo>
                  <a:close/>
                </a:path>
                <a:path w="4949190" h="417830">
                  <a:moveTo>
                    <a:pt x="3458438" y="351510"/>
                  </a:moveTo>
                  <a:lnTo>
                    <a:pt x="3378936" y="351510"/>
                  </a:lnTo>
                  <a:lnTo>
                    <a:pt x="3378936" y="368046"/>
                  </a:lnTo>
                  <a:lnTo>
                    <a:pt x="3458438" y="368046"/>
                  </a:lnTo>
                  <a:lnTo>
                    <a:pt x="3458438" y="351510"/>
                  </a:lnTo>
                  <a:close/>
                </a:path>
                <a:path w="4949190" h="417830">
                  <a:moveTo>
                    <a:pt x="3557816" y="328345"/>
                  </a:moveTo>
                  <a:lnTo>
                    <a:pt x="3478314" y="328345"/>
                  </a:lnTo>
                  <a:lnTo>
                    <a:pt x="3478314" y="350672"/>
                  </a:lnTo>
                  <a:lnTo>
                    <a:pt x="3557816" y="350672"/>
                  </a:lnTo>
                  <a:lnTo>
                    <a:pt x="3557816" y="328345"/>
                  </a:lnTo>
                  <a:close/>
                </a:path>
                <a:path w="4949190" h="417830">
                  <a:moveTo>
                    <a:pt x="3657193" y="158800"/>
                  </a:moveTo>
                  <a:lnTo>
                    <a:pt x="3577691" y="158800"/>
                  </a:lnTo>
                  <a:lnTo>
                    <a:pt x="3577691" y="179476"/>
                  </a:lnTo>
                  <a:lnTo>
                    <a:pt x="3657193" y="179476"/>
                  </a:lnTo>
                  <a:lnTo>
                    <a:pt x="3657193" y="158800"/>
                  </a:lnTo>
                  <a:close/>
                </a:path>
                <a:path w="4949190" h="417830">
                  <a:moveTo>
                    <a:pt x="3756583" y="408571"/>
                  </a:moveTo>
                  <a:lnTo>
                    <a:pt x="3677081" y="408571"/>
                  </a:lnTo>
                  <a:lnTo>
                    <a:pt x="3677081" y="417677"/>
                  </a:lnTo>
                  <a:lnTo>
                    <a:pt x="3756583" y="417677"/>
                  </a:lnTo>
                  <a:lnTo>
                    <a:pt x="3756583" y="408571"/>
                  </a:lnTo>
                  <a:close/>
                </a:path>
                <a:path w="4949190" h="417830">
                  <a:moveTo>
                    <a:pt x="3855961" y="375488"/>
                  </a:moveTo>
                  <a:lnTo>
                    <a:pt x="3776459" y="375488"/>
                  </a:lnTo>
                  <a:lnTo>
                    <a:pt x="3776459" y="394512"/>
                  </a:lnTo>
                  <a:lnTo>
                    <a:pt x="3855961" y="394512"/>
                  </a:lnTo>
                  <a:lnTo>
                    <a:pt x="3855961" y="375488"/>
                  </a:lnTo>
                  <a:close/>
                </a:path>
                <a:path w="4949190" h="417830">
                  <a:moveTo>
                    <a:pt x="3955338" y="340753"/>
                  </a:moveTo>
                  <a:lnTo>
                    <a:pt x="3875836" y="340753"/>
                  </a:lnTo>
                  <a:lnTo>
                    <a:pt x="3875836" y="363918"/>
                  </a:lnTo>
                  <a:lnTo>
                    <a:pt x="3955338" y="363918"/>
                  </a:lnTo>
                  <a:lnTo>
                    <a:pt x="3955338" y="340753"/>
                  </a:lnTo>
                  <a:close/>
                </a:path>
                <a:path w="4949190" h="417830">
                  <a:moveTo>
                    <a:pt x="4054716" y="377977"/>
                  </a:moveTo>
                  <a:lnTo>
                    <a:pt x="3975214" y="377977"/>
                  </a:lnTo>
                  <a:lnTo>
                    <a:pt x="3975214" y="386245"/>
                  </a:lnTo>
                  <a:lnTo>
                    <a:pt x="4054716" y="386245"/>
                  </a:lnTo>
                  <a:lnTo>
                    <a:pt x="4054716" y="377977"/>
                  </a:lnTo>
                  <a:close/>
                </a:path>
                <a:path w="4949190" h="417830">
                  <a:moveTo>
                    <a:pt x="4154106" y="252260"/>
                  </a:moveTo>
                  <a:lnTo>
                    <a:pt x="4074604" y="252260"/>
                  </a:lnTo>
                  <a:lnTo>
                    <a:pt x="4074604" y="265493"/>
                  </a:lnTo>
                  <a:lnTo>
                    <a:pt x="4154106" y="265493"/>
                  </a:lnTo>
                  <a:lnTo>
                    <a:pt x="4154106" y="252260"/>
                  </a:lnTo>
                  <a:close/>
                </a:path>
                <a:path w="4949190" h="417830">
                  <a:moveTo>
                    <a:pt x="4253484" y="404444"/>
                  </a:moveTo>
                  <a:lnTo>
                    <a:pt x="4173982" y="404444"/>
                  </a:lnTo>
                  <a:lnTo>
                    <a:pt x="4173982" y="416852"/>
                  </a:lnTo>
                  <a:lnTo>
                    <a:pt x="4253484" y="416852"/>
                  </a:lnTo>
                  <a:lnTo>
                    <a:pt x="4253484" y="404444"/>
                  </a:lnTo>
                  <a:close/>
                </a:path>
                <a:path w="4949190" h="417830">
                  <a:moveTo>
                    <a:pt x="4352861" y="349021"/>
                  </a:moveTo>
                  <a:lnTo>
                    <a:pt x="4273359" y="349021"/>
                  </a:lnTo>
                  <a:lnTo>
                    <a:pt x="4273359" y="363080"/>
                  </a:lnTo>
                  <a:lnTo>
                    <a:pt x="4352861" y="363080"/>
                  </a:lnTo>
                  <a:lnTo>
                    <a:pt x="4352861" y="349021"/>
                  </a:lnTo>
                  <a:close/>
                </a:path>
                <a:path w="4949190" h="417830">
                  <a:moveTo>
                    <a:pt x="4452239" y="375488"/>
                  </a:moveTo>
                  <a:lnTo>
                    <a:pt x="4372737" y="375488"/>
                  </a:lnTo>
                  <a:lnTo>
                    <a:pt x="4372737" y="390385"/>
                  </a:lnTo>
                  <a:lnTo>
                    <a:pt x="4452239" y="390385"/>
                  </a:lnTo>
                  <a:lnTo>
                    <a:pt x="4452239" y="375488"/>
                  </a:lnTo>
                  <a:close/>
                </a:path>
                <a:path w="4949190" h="417830">
                  <a:moveTo>
                    <a:pt x="4551629" y="305193"/>
                  </a:moveTo>
                  <a:lnTo>
                    <a:pt x="4472114" y="305193"/>
                  </a:lnTo>
                  <a:lnTo>
                    <a:pt x="4472114" y="322554"/>
                  </a:lnTo>
                  <a:lnTo>
                    <a:pt x="4551629" y="322554"/>
                  </a:lnTo>
                  <a:lnTo>
                    <a:pt x="4551629" y="305193"/>
                  </a:lnTo>
                  <a:close/>
                </a:path>
                <a:path w="4949190" h="417830">
                  <a:moveTo>
                    <a:pt x="4651006" y="391210"/>
                  </a:moveTo>
                  <a:lnTo>
                    <a:pt x="4571504" y="391210"/>
                  </a:lnTo>
                  <a:lnTo>
                    <a:pt x="4571504" y="411886"/>
                  </a:lnTo>
                  <a:lnTo>
                    <a:pt x="4651006" y="411886"/>
                  </a:lnTo>
                  <a:lnTo>
                    <a:pt x="4651006" y="391210"/>
                  </a:lnTo>
                  <a:close/>
                </a:path>
                <a:path w="4949190" h="417830">
                  <a:moveTo>
                    <a:pt x="4750384" y="325043"/>
                  </a:moveTo>
                  <a:lnTo>
                    <a:pt x="4670882" y="325043"/>
                  </a:lnTo>
                  <a:lnTo>
                    <a:pt x="4670882" y="342404"/>
                  </a:lnTo>
                  <a:lnTo>
                    <a:pt x="4750384" y="342404"/>
                  </a:lnTo>
                  <a:lnTo>
                    <a:pt x="4750384" y="325043"/>
                  </a:lnTo>
                  <a:close/>
                </a:path>
                <a:path w="4949190" h="417830">
                  <a:moveTo>
                    <a:pt x="4849761" y="316763"/>
                  </a:moveTo>
                  <a:lnTo>
                    <a:pt x="4770259" y="316763"/>
                  </a:lnTo>
                  <a:lnTo>
                    <a:pt x="4770259" y="325043"/>
                  </a:lnTo>
                  <a:lnTo>
                    <a:pt x="4849761" y="325043"/>
                  </a:lnTo>
                  <a:lnTo>
                    <a:pt x="4849761" y="316763"/>
                  </a:lnTo>
                  <a:close/>
                </a:path>
                <a:path w="4949190" h="417830">
                  <a:moveTo>
                    <a:pt x="4949152" y="371360"/>
                  </a:moveTo>
                  <a:lnTo>
                    <a:pt x="4869637" y="371360"/>
                  </a:lnTo>
                  <a:lnTo>
                    <a:pt x="4869637" y="382930"/>
                  </a:lnTo>
                  <a:lnTo>
                    <a:pt x="4949152" y="382930"/>
                  </a:lnTo>
                  <a:lnTo>
                    <a:pt x="4949152" y="371360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125715" y="2012238"/>
              <a:ext cx="4352925" cy="387350"/>
            </a:xfrm>
            <a:custGeom>
              <a:avLst/>
              <a:gdLst/>
              <a:ahLst/>
              <a:cxnLst/>
              <a:rect l="l" t="t" r="r" b="b"/>
              <a:pathLst>
                <a:path w="4352925" h="387350">
                  <a:moveTo>
                    <a:pt x="79502" y="193548"/>
                  </a:moveTo>
                  <a:lnTo>
                    <a:pt x="0" y="193548"/>
                  </a:lnTo>
                  <a:lnTo>
                    <a:pt x="0" y="194373"/>
                  </a:lnTo>
                  <a:lnTo>
                    <a:pt x="79502" y="194373"/>
                  </a:lnTo>
                  <a:lnTo>
                    <a:pt x="79502" y="193548"/>
                  </a:lnTo>
                  <a:close/>
                </a:path>
                <a:path w="4352925" h="387350">
                  <a:moveTo>
                    <a:pt x="178892" y="210083"/>
                  </a:moveTo>
                  <a:lnTo>
                    <a:pt x="99377" y="210083"/>
                  </a:lnTo>
                  <a:lnTo>
                    <a:pt x="99377" y="210908"/>
                  </a:lnTo>
                  <a:lnTo>
                    <a:pt x="178892" y="210908"/>
                  </a:lnTo>
                  <a:lnTo>
                    <a:pt x="178892" y="210083"/>
                  </a:lnTo>
                  <a:close/>
                </a:path>
                <a:path w="4352925" h="387350">
                  <a:moveTo>
                    <a:pt x="1073315" y="368884"/>
                  </a:moveTo>
                  <a:lnTo>
                    <a:pt x="993813" y="368884"/>
                  </a:lnTo>
                  <a:lnTo>
                    <a:pt x="993813" y="373849"/>
                  </a:lnTo>
                  <a:lnTo>
                    <a:pt x="1073315" y="373849"/>
                  </a:lnTo>
                  <a:lnTo>
                    <a:pt x="1073315" y="368884"/>
                  </a:lnTo>
                  <a:close/>
                </a:path>
                <a:path w="4352925" h="387350">
                  <a:moveTo>
                    <a:pt x="1371447" y="131508"/>
                  </a:moveTo>
                  <a:lnTo>
                    <a:pt x="1291945" y="131508"/>
                  </a:lnTo>
                  <a:lnTo>
                    <a:pt x="1291945" y="133997"/>
                  </a:lnTo>
                  <a:lnTo>
                    <a:pt x="1371447" y="133997"/>
                  </a:lnTo>
                  <a:lnTo>
                    <a:pt x="1371447" y="131508"/>
                  </a:lnTo>
                  <a:close/>
                </a:path>
                <a:path w="4352925" h="387350">
                  <a:moveTo>
                    <a:pt x="1669592" y="386257"/>
                  </a:moveTo>
                  <a:lnTo>
                    <a:pt x="1590090" y="386257"/>
                  </a:lnTo>
                  <a:lnTo>
                    <a:pt x="1590090" y="387083"/>
                  </a:lnTo>
                  <a:lnTo>
                    <a:pt x="1669592" y="387083"/>
                  </a:lnTo>
                  <a:lnTo>
                    <a:pt x="1669592" y="386257"/>
                  </a:lnTo>
                  <a:close/>
                </a:path>
                <a:path w="4352925" h="387350">
                  <a:moveTo>
                    <a:pt x="1868360" y="169557"/>
                  </a:moveTo>
                  <a:lnTo>
                    <a:pt x="1788845" y="169557"/>
                  </a:lnTo>
                  <a:lnTo>
                    <a:pt x="1788845" y="170383"/>
                  </a:lnTo>
                  <a:lnTo>
                    <a:pt x="1868360" y="170383"/>
                  </a:lnTo>
                  <a:lnTo>
                    <a:pt x="1868360" y="169557"/>
                  </a:lnTo>
                  <a:close/>
                </a:path>
                <a:path w="4352925" h="387350">
                  <a:moveTo>
                    <a:pt x="2265883" y="311810"/>
                  </a:moveTo>
                  <a:lnTo>
                    <a:pt x="2186368" y="311810"/>
                  </a:lnTo>
                  <a:lnTo>
                    <a:pt x="2186368" y="312648"/>
                  </a:lnTo>
                  <a:lnTo>
                    <a:pt x="2265883" y="312648"/>
                  </a:lnTo>
                  <a:lnTo>
                    <a:pt x="2265883" y="311810"/>
                  </a:lnTo>
                  <a:close/>
                </a:path>
                <a:path w="4352925" h="387350">
                  <a:moveTo>
                    <a:pt x="2365260" y="332498"/>
                  </a:moveTo>
                  <a:lnTo>
                    <a:pt x="2285758" y="332498"/>
                  </a:lnTo>
                  <a:lnTo>
                    <a:pt x="2285758" y="333324"/>
                  </a:lnTo>
                  <a:lnTo>
                    <a:pt x="2365260" y="333324"/>
                  </a:lnTo>
                  <a:lnTo>
                    <a:pt x="2365260" y="332498"/>
                  </a:lnTo>
                  <a:close/>
                </a:path>
                <a:path w="4352925" h="387350">
                  <a:moveTo>
                    <a:pt x="2564015" y="0"/>
                  </a:moveTo>
                  <a:lnTo>
                    <a:pt x="2484513" y="0"/>
                  </a:lnTo>
                  <a:lnTo>
                    <a:pt x="2484513" y="838"/>
                  </a:lnTo>
                  <a:lnTo>
                    <a:pt x="2564015" y="838"/>
                  </a:lnTo>
                  <a:lnTo>
                    <a:pt x="2564015" y="0"/>
                  </a:lnTo>
                  <a:close/>
                </a:path>
                <a:path w="4352925" h="387350">
                  <a:moveTo>
                    <a:pt x="2762783" y="350685"/>
                  </a:moveTo>
                  <a:lnTo>
                    <a:pt x="2683281" y="350685"/>
                  </a:lnTo>
                  <a:lnTo>
                    <a:pt x="2683281" y="351523"/>
                  </a:lnTo>
                  <a:lnTo>
                    <a:pt x="2762783" y="351523"/>
                  </a:lnTo>
                  <a:lnTo>
                    <a:pt x="2762783" y="350685"/>
                  </a:lnTo>
                  <a:close/>
                </a:path>
                <a:path w="4352925" h="387350">
                  <a:moveTo>
                    <a:pt x="3756583" y="340766"/>
                  </a:moveTo>
                  <a:lnTo>
                    <a:pt x="3677081" y="340766"/>
                  </a:lnTo>
                  <a:lnTo>
                    <a:pt x="3677081" y="341591"/>
                  </a:lnTo>
                  <a:lnTo>
                    <a:pt x="3756583" y="341591"/>
                  </a:lnTo>
                  <a:lnTo>
                    <a:pt x="3756583" y="340766"/>
                  </a:lnTo>
                  <a:close/>
                </a:path>
                <a:path w="4352925" h="387350">
                  <a:moveTo>
                    <a:pt x="3855961" y="373024"/>
                  </a:moveTo>
                  <a:lnTo>
                    <a:pt x="3776459" y="373024"/>
                  </a:lnTo>
                  <a:lnTo>
                    <a:pt x="3776459" y="378815"/>
                  </a:lnTo>
                  <a:lnTo>
                    <a:pt x="3855961" y="378815"/>
                  </a:lnTo>
                  <a:lnTo>
                    <a:pt x="3855961" y="373024"/>
                  </a:lnTo>
                  <a:close/>
                </a:path>
                <a:path w="4352925" h="387350">
                  <a:moveTo>
                    <a:pt x="4154106" y="349034"/>
                  </a:moveTo>
                  <a:lnTo>
                    <a:pt x="4074604" y="349034"/>
                  </a:lnTo>
                  <a:lnTo>
                    <a:pt x="4074604" y="349859"/>
                  </a:lnTo>
                  <a:lnTo>
                    <a:pt x="4154106" y="349859"/>
                  </a:lnTo>
                  <a:lnTo>
                    <a:pt x="4154106" y="349034"/>
                  </a:lnTo>
                  <a:close/>
                </a:path>
                <a:path w="4352925" h="387350">
                  <a:moveTo>
                    <a:pt x="4352874" y="305206"/>
                  </a:moveTo>
                  <a:lnTo>
                    <a:pt x="4273359" y="305206"/>
                  </a:lnTo>
                  <a:lnTo>
                    <a:pt x="4273359" y="306031"/>
                  </a:lnTo>
                  <a:lnTo>
                    <a:pt x="4352874" y="306031"/>
                  </a:lnTo>
                  <a:lnTo>
                    <a:pt x="4352874" y="305206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26960" y="1872462"/>
              <a:ext cx="4949190" cy="549275"/>
            </a:xfrm>
            <a:custGeom>
              <a:avLst/>
              <a:gdLst/>
              <a:ahLst/>
              <a:cxnLst/>
              <a:rect l="l" t="t" r="r" b="b"/>
              <a:pathLst>
                <a:path w="4949190" h="549275">
                  <a:moveTo>
                    <a:pt x="79502" y="441667"/>
                  </a:moveTo>
                  <a:lnTo>
                    <a:pt x="0" y="441667"/>
                  </a:lnTo>
                  <a:lnTo>
                    <a:pt x="0" y="483844"/>
                  </a:lnTo>
                  <a:lnTo>
                    <a:pt x="79502" y="483844"/>
                  </a:lnTo>
                  <a:lnTo>
                    <a:pt x="79502" y="441667"/>
                  </a:lnTo>
                  <a:close/>
                </a:path>
                <a:path w="4949190" h="549275">
                  <a:moveTo>
                    <a:pt x="178879" y="476402"/>
                  </a:moveTo>
                  <a:lnTo>
                    <a:pt x="99377" y="476402"/>
                  </a:lnTo>
                  <a:lnTo>
                    <a:pt x="99377" y="498741"/>
                  </a:lnTo>
                  <a:lnTo>
                    <a:pt x="178879" y="498741"/>
                  </a:lnTo>
                  <a:lnTo>
                    <a:pt x="178879" y="476402"/>
                  </a:lnTo>
                  <a:close/>
                </a:path>
                <a:path w="4949190" h="549275">
                  <a:moveTo>
                    <a:pt x="278257" y="215049"/>
                  </a:moveTo>
                  <a:lnTo>
                    <a:pt x="198755" y="215049"/>
                  </a:lnTo>
                  <a:lnTo>
                    <a:pt x="198755" y="333324"/>
                  </a:lnTo>
                  <a:lnTo>
                    <a:pt x="278257" y="333324"/>
                  </a:lnTo>
                  <a:lnTo>
                    <a:pt x="278257" y="215049"/>
                  </a:lnTo>
                  <a:close/>
                </a:path>
                <a:path w="4949190" h="549275">
                  <a:moveTo>
                    <a:pt x="377647" y="238201"/>
                  </a:moveTo>
                  <a:lnTo>
                    <a:pt x="298132" y="238201"/>
                  </a:lnTo>
                  <a:lnTo>
                    <a:pt x="298132" y="349859"/>
                  </a:lnTo>
                  <a:lnTo>
                    <a:pt x="377647" y="349859"/>
                  </a:lnTo>
                  <a:lnTo>
                    <a:pt x="377647" y="238201"/>
                  </a:lnTo>
                  <a:close/>
                </a:path>
                <a:path w="4949190" h="549275">
                  <a:moveTo>
                    <a:pt x="477024" y="338277"/>
                  </a:moveTo>
                  <a:lnTo>
                    <a:pt x="397522" y="338277"/>
                  </a:lnTo>
                  <a:lnTo>
                    <a:pt x="397522" y="417677"/>
                  </a:lnTo>
                  <a:lnTo>
                    <a:pt x="477024" y="417677"/>
                  </a:lnTo>
                  <a:lnTo>
                    <a:pt x="477024" y="338277"/>
                  </a:lnTo>
                  <a:close/>
                </a:path>
                <a:path w="4949190" h="549275">
                  <a:moveTo>
                    <a:pt x="576402" y="83540"/>
                  </a:moveTo>
                  <a:lnTo>
                    <a:pt x="496900" y="83540"/>
                  </a:lnTo>
                  <a:lnTo>
                    <a:pt x="496900" y="234899"/>
                  </a:lnTo>
                  <a:lnTo>
                    <a:pt x="576402" y="234899"/>
                  </a:lnTo>
                  <a:lnTo>
                    <a:pt x="576402" y="83540"/>
                  </a:lnTo>
                  <a:close/>
                </a:path>
                <a:path w="4949190" h="549275">
                  <a:moveTo>
                    <a:pt x="675779" y="137299"/>
                  </a:moveTo>
                  <a:lnTo>
                    <a:pt x="596277" y="137299"/>
                  </a:lnTo>
                  <a:lnTo>
                    <a:pt x="596277" y="290309"/>
                  </a:lnTo>
                  <a:lnTo>
                    <a:pt x="675779" y="290309"/>
                  </a:lnTo>
                  <a:lnTo>
                    <a:pt x="675779" y="137299"/>
                  </a:lnTo>
                  <a:close/>
                </a:path>
                <a:path w="4949190" h="549275">
                  <a:moveTo>
                    <a:pt x="775169" y="124066"/>
                  </a:moveTo>
                  <a:lnTo>
                    <a:pt x="695655" y="124066"/>
                  </a:lnTo>
                  <a:lnTo>
                    <a:pt x="695655" y="262191"/>
                  </a:lnTo>
                  <a:lnTo>
                    <a:pt x="775169" y="262191"/>
                  </a:lnTo>
                  <a:lnTo>
                    <a:pt x="775169" y="124066"/>
                  </a:lnTo>
                  <a:close/>
                </a:path>
                <a:path w="4949190" h="549275">
                  <a:moveTo>
                    <a:pt x="874547" y="147231"/>
                  </a:moveTo>
                  <a:lnTo>
                    <a:pt x="795045" y="147231"/>
                  </a:lnTo>
                  <a:lnTo>
                    <a:pt x="795045" y="294449"/>
                  </a:lnTo>
                  <a:lnTo>
                    <a:pt x="874547" y="294449"/>
                  </a:lnTo>
                  <a:lnTo>
                    <a:pt x="874547" y="147231"/>
                  </a:lnTo>
                  <a:close/>
                </a:path>
                <a:path w="4949190" h="549275">
                  <a:moveTo>
                    <a:pt x="973924" y="296100"/>
                  </a:moveTo>
                  <a:lnTo>
                    <a:pt x="894422" y="296100"/>
                  </a:lnTo>
                  <a:lnTo>
                    <a:pt x="894422" y="399491"/>
                  </a:lnTo>
                  <a:lnTo>
                    <a:pt x="973924" y="399491"/>
                  </a:lnTo>
                  <a:lnTo>
                    <a:pt x="973924" y="296100"/>
                  </a:lnTo>
                  <a:close/>
                </a:path>
                <a:path w="4949190" h="549275">
                  <a:moveTo>
                    <a:pt x="1073302" y="445808"/>
                  </a:moveTo>
                  <a:lnTo>
                    <a:pt x="993800" y="445808"/>
                  </a:lnTo>
                  <a:lnTo>
                    <a:pt x="993800" y="508660"/>
                  </a:lnTo>
                  <a:lnTo>
                    <a:pt x="1073302" y="508660"/>
                  </a:lnTo>
                  <a:lnTo>
                    <a:pt x="1073302" y="445808"/>
                  </a:lnTo>
                  <a:close/>
                </a:path>
                <a:path w="4949190" h="549275">
                  <a:moveTo>
                    <a:pt x="1172679" y="437527"/>
                  </a:moveTo>
                  <a:lnTo>
                    <a:pt x="1093177" y="437527"/>
                  </a:lnTo>
                  <a:lnTo>
                    <a:pt x="1093177" y="483019"/>
                  </a:lnTo>
                  <a:lnTo>
                    <a:pt x="1172679" y="483019"/>
                  </a:lnTo>
                  <a:lnTo>
                    <a:pt x="1172679" y="437527"/>
                  </a:lnTo>
                  <a:close/>
                </a:path>
                <a:path w="4949190" h="549275">
                  <a:moveTo>
                    <a:pt x="1272070" y="470611"/>
                  </a:moveTo>
                  <a:lnTo>
                    <a:pt x="1192568" y="470611"/>
                  </a:lnTo>
                  <a:lnTo>
                    <a:pt x="1192568" y="508660"/>
                  </a:lnTo>
                  <a:lnTo>
                    <a:pt x="1272070" y="508660"/>
                  </a:lnTo>
                  <a:lnTo>
                    <a:pt x="1272070" y="470611"/>
                  </a:lnTo>
                  <a:close/>
                </a:path>
                <a:path w="4949190" h="549275">
                  <a:moveTo>
                    <a:pt x="1371447" y="388734"/>
                  </a:moveTo>
                  <a:lnTo>
                    <a:pt x="1291945" y="388734"/>
                  </a:lnTo>
                  <a:lnTo>
                    <a:pt x="1291945" y="445808"/>
                  </a:lnTo>
                  <a:lnTo>
                    <a:pt x="1371447" y="445808"/>
                  </a:lnTo>
                  <a:lnTo>
                    <a:pt x="1371447" y="388734"/>
                  </a:lnTo>
                  <a:close/>
                </a:path>
                <a:path w="4949190" h="549275">
                  <a:moveTo>
                    <a:pt x="1470825" y="350685"/>
                  </a:moveTo>
                  <a:lnTo>
                    <a:pt x="1391323" y="350685"/>
                  </a:lnTo>
                  <a:lnTo>
                    <a:pt x="1391323" y="411886"/>
                  </a:lnTo>
                  <a:lnTo>
                    <a:pt x="1470825" y="411886"/>
                  </a:lnTo>
                  <a:lnTo>
                    <a:pt x="1470825" y="350685"/>
                  </a:lnTo>
                  <a:close/>
                </a:path>
                <a:path w="4949190" h="549275">
                  <a:moveTo>
                    <a:pt x="1570202" y="152184"/>
                  </a:moveTo>
                  <a:lnTo>
                    <a:pt x="1490700" y="152184"/>
                  </a:lnTo>
                  <a:lnTo>
                    <a:pt x="1490700" y="271284"/>
                  </a:lnTo>
                  <a:lnTo>
                    <a:pt x="1570202" y="271284"/>
                  </a:lnTo>
                  <a:lnTo>
                    <a:pt x="1570202" y="152184"/>
                  </a:lnTo>
                  <a:close/>
                </a:path>
                <a:path w="4949190" h="549275">
                  <a:moveTo>
                    <a:pt x="1669592" y="79400"/>
                  </a:moveTo>
                  <a:lnTo>
                    <a:pt x="1590078" y="79400"/>
                  </a:lnTo>
                  <a:lnTo>
                    <a:pt x="1590078" y="212559"/>
                  </a:lnTo>
                  <a:lnTo>
                    <a:pt x="1669592" y="212559"/>
                  </a:lnTo>
                  <a:lnTo>
                    <a:pt x="1669592" y="79400"/>
                  </a:lnTo>
                  <a:close/>
                </a:path>
                <a:path w="4949190" h="549275">
                  <a:moveTo>
                    <a:pt x="1768970" y="394525"/>
                  </a:moveTo>
                  <a:lnTo>
                    <a:pt x="1689468" y="394525"/>
                  </a:lnTo>
                  <a:lnTo>
                    <a:pt x="1689468" y="463169"/>
                  </a:lnTo>
                  <a:lnTo>
                    <a:pt x="1768970" y="463169"/>
                  </a:lnTo>
                  <a:lnTo>
                    <a:pt x="1768970" y="394525"/>
                  </a:lnTo>
                  <a:close/>
                </a:path>
                <a:path w="4949190" h="549275">
                  <a:moveTo>
                    <a:pt x="1868347" y="496252"/>
                  </a:moveTo>
                  <a:lnTo>
                    <a:pt x="1788845" y="496252"/>
                  </a:lnTo>
                  <a:lnTo>
                    <a:pt x="1788845" y="526034"/>
                  </a:lnTo>
                  <a:lnTo>
                    <a:pt x="1868347" y="526034"/>
                  </a:lnTo>
                  <a:lnTo>
                    <a:pt x="1868347" y="496252"/>
                  </a:lnTo>
                  <a:close/>
                </a:path>
                <a:path w="4949190" h="549275">
                  <a:moveTo>
                    <a:pt x="1967725" y="117449"/>
                  </a:moveTo>
                  <a:lnTo>
                    <a:pt x="1888223" y="117449"/>
                  </a:lnTo>
                  <a:lnTo>
                    <a:pt x="1888223" y="236550"/>
                  </a:lnTo>
                  <a:lnTo>
                    <a:pt x="1967725" y="236550"/>
                  </a:lnTo>
                  <a:lnTo>
                    <a:pt x="1967725" y="117449"/>
                  </a:lnTo>
                  <a:close/>
                </a:path>
                <a:path w="4949190" h="549275">
                  <a:moveTo>
                    <a:pt x="2067115" y="185267"/>
                  </a:moveTo>
                  <a:lnTo>
                    <a:pt x="1987600" y="185267"/>
                  </a:lnTo>
                  <a:lnTo>
                    <a:pt x="1987600" y="309333"/>
                  </a:lnTo>
                  <a:lnTo>
                    <a:pt x="2067115" y="309333"/>
                  </a:lnTo>
                  <a:lnTo>
                    <a:pt x="2067115" y="185267"/>
                  </a:lnTo>
                  <a:close/>
                </a:path>
                <a:path w="4949190" h="549275">
                  <a:moveTo>
                    <a:pt x="2166493" y="425958"/>
                  </a:moveTo>
                  <a:lnTo>
                    <a:pt x="2086991" y="425958"/>
                  </a:lnTo>
                  <a:lnTo>
                    <a:pt x="2086991" y="468960"/>
                  </a:lnTo>
                  <a:lnTo>
                    <a:pt x="2166493" y="468960"/>
                  </a:lnTo>
                  <a:lnTo>
                    <a:pt x="2166493" y="425958"/>
                  </a:lnTo>
                  <a:close/>
                </a:path>
                <a:path w="4949190" h="549275">
                  <a:moveTo>
                    <a:pt x="2265870" y="447459"/>
                  </a:moveTo>
                  <a:lnTo>
                    <a:pt x="2186368" y="447459"/>
                  </a:lnTo>
                  <a:lnTo>
                    <a:pt x="2186368" y="495427"/>
                  </a:lnTo>
                  <a:lnTo>
                    <a:pt x="2265870" y="495427"/>
                  </a:lnTo>
                  <a:lnTo>
                    <a:pt x="2265870" y="447459"/>
                  </a:lnTo>
                  <a:close/>
                </a:path>
                <a:path w="4949190" h="549275">
                  <a:moveTo>
                    <a:pt x="2365248" y="106692"/>
                  </a:moveTo>
                  <a:lnTo>
                    <a:pt x="2285746" y="106692"/>
                  </a:lnTo>
                  <a:lnTo>
                    <a:pt x="2285746" y="227457"/>
                  </a:lnTo>
                  <a:lnTo>
                    <a:pt x="2365248" y="227457"/>
                  </a:lnTo>
                  <a:lnTo>
                    <a:pt x="2365248" y="106692"/>
                  </a:lnTo>
                  <a:close/>
                </a:path>
                <a:path w="4949190" h="549275">
                  <a:moveTo>
                    <a:pt x="2464638" y="382117"/>
                  </a:moveTo>
                  <a:lnTo>
                    <a:pt x="2385123" y="382117"/>
                  </a:lnTo>
                  <a:lnTo>
                    <a:pt x="2385123" y="451599"/>
                  </a:lnTo>
                  <a:lnTo>
                    <a:pt x="2464638" y="451599"/>
                  </a:lnTo>
                  <a:lnTo>
                    <a:pt x="2464638" y="382117"/>
                  </a:lnTo>
                  <a:close/>
                </a:path>
                <a:path w="4949190" h="549275">
                  <a:moveTo>
                    <a:pt x="2564015" y="406933"/>
                  </a:moveTo>
                  <a:lnTo>
                    <a:pt x="2484513" y="406933"/>
                  </a:lnTo>
                  <a:lnTo>
                    <a:pt x="2484513" y="472274"/>
                  </a:lnTo>
                  <a:lnTo>
                    <a:pt x="2564015" y="472274"/>
                  </a:lnTo>
                  <a:lnTo>
                    <a:pt x="2564015" y="406933"/>
                  </a:lnTo>
                  <a:close/>
                </a:path>
                <a:path w="4949190" h="549275">
                  <a:moveTo>
                    <a:pt x="2663393" y="80225"/>
                  </a:moveTo>
                  <a:lnTo>
                    <a:pt x="2583891" y="80225"/>
                  </a:lnTo>
                  <a:lnTo>
                    <a:pt x="2583891" y="228282"/>
                  </a:lnTo>
                  <a:lnTo>
                    <a:pt x="2663393" y="228282"/>
                  </a:lnTo>
                  <a:lnTo>
                    <a:pt x="2663393" y="80225"/>
                  </a:lnTo>
                  <a:close/>
                </a:path>
                <a:path w="4949190" h="549275">
                  <a:moveTo>
                    <a:pt x="2762770" y="0"/>
                  </a:moveTo>
                  <a:lnTo>
                    <a:pt x="2683268" y="0"/>
                  </a:lnTo>
                  <a:lnTo>
                    <a:pt x="2683268" y="139776"/>
                  </a:lnTo>
                  <a:lnTo>
                    <a:pt x="2762770" y="139776"/>
                  </a:lnTo>
                  <a:lnTo>
                    <a:pt x="2762770" y="0"/>
                  </a:lnTo>
                  <a:close/>
                </a:path>
                <a:path w="4949190" h="549275">
                  <a:moveTo>
                    <a:pt x="2862161" y="312648"/>
                  </a:moveTo>
                  <a:lnTo>
                    <a:pt x="2782646" y="312648"/>
                  </a:lnTo>
                  <a:lnTo>
                    <a:pt x="2782646" y="396176"/>
                  </a:lnTo>
                  <a:lnTo>
                    <a:pt x="2862161" y="396176"/>
                  </a:lnTo>
                  <a:lnTo>
                    <a:pt x="2862161" y="312648"/>
                  </a:lnTo>
                  <a:close/>
                </a:path>
                <a:path w="4949190" h="549275">
                  <a:moveTo>
                    <a:pt x="2961538" y="447459"/>
                  </a:moveTo>
                  <a:lnTo>
                    <a:pt x="2882036" y="447459"/>
                  </a:lnTo>
                  <a:lnTo>
                    <a:pt x="2882036" y="490461"/>
                  </a:lnTo>
                  <a:lnTo>
                    <a:pt x="2961538" y="490461"/>
                  </a:lnTo>
                  <a:lnTo>
                    <a:pt x="2961538" y="447459"/>
                  </a:lnTo>
                  <a:close/>
                </a:path>
                <a:path w="4949190" h="549275">
                  <a:moveTo>
                    <a:pt x="3060916" y="448284"/>
                  </a:moveTo>
                  <a:lnTo>
                    <a:pt x="2981414" y="448284"/>
                  </a:lnTo>
                  <a:lnTo>
                    <a:pt x="2981414" y="492950"/>
                  </a:lnTo>
                  <a:lnTo>
                    <a:pt x="3060916" y="492950"/>
                  </a:lnTo>
                  <a:lnTo>
                    <a:pt x="3060916" y="448284"/>
                  </a:lnTo>
                  <a:close/>
                </a:path>
                <a:path w="4949190" h="549275">
                  <a:moveTo>
                    <a:pt x="3160293" y="473100"/>
                  </a:moveTo>
                  <a:lnTo>
                    <a:pt x="3080791" y="473100"/>
                  </a:lnTo>
                  <a:lnTo>
                    <a:pt x="3080791" y="516102"/>
                  </a:lnTo>
                  <a:lnTo>
                    <a:pt x="3160293" y="516102"/>
                  </a:lnTo>
                  <a:lnTo>
                    <a:pt x="3160293" y="473100"/>
                  </a:lnTo>
                  <a:close/>
                </a:path>
                <a:path w="4949190" h="549275">
                  <a:moveTo>
                    <a:pt x="3259683" y="437527"/>
                  </a:moveTo>
                  <a:lnTo>
                    <a:pt x="3180169" y="437527"/>
                  </a:lnTo>
                  <a:lnTo>
                    <a:pt x="3180169" y="486333"/>
                  </a:lnTo>
                  <a:lnTo>
                    <a:pt x="3259683" y="486333"/>
                  </a:lnTo>
                  <a:lnTo>
                    <a:pt x="3259683" y="437527"/>
                  </a:lnTo>
                  <a:close/>
                </a:path>
                <a:path w="4949190" h="549275">
                  <a:moveTo>
                    <a:pt x="3359061" y="378815"/>
                  </a:moveTo>
                  <a:lnTo>
                    <a:pt x="3279559" y="378815"/>
                  </a:lnTo>
                  <a:lnTo>
                    <a:pt x="3279559" y="435876"/>
                  </a:lnTo>
                  <a:lnTo>
                    <a:pt x="3359061" y="435876"/>
                  </a:lnTo>
                  <a:lnTo>
                    <a:pt x="3359061" y="378815"/>
                  </a:lnTo>
                  <a:close/>
                </a:path>
                <a:path w="4949190" h="549275">
                  <a:moveTo>
                    <a:pt x="3458438" y="444982"/>
                  </a:moveTo>
                  <a:lnTo>
                    <a:pt x="3378936" y="444982"/>
                  </a:lnTo>
                  <a:lnTo>
                    <a:pt x="3378936" y="492125"/>
                  </a:lnTo>
                  <a:lnTo>
                    <a:pt x="3458438" y="492125"/>
                  </a:lnTo>
                  <a:lnTo>
                    <a:pt x="3458438" y="444982"/>
                  </a:lnTo>
                  <a:close/>
                </a:path>
                <a:path w="4949190" h="549275">
                  <a:moveTo>
                    <a:pt x="3557816" y="406107"/>
                  </a:moveTo>
                  <a:lnTo>
                    <a:pt x="3478314" y="406107"/>
                  </a:lnTo>
                  <a:lnTo>
                    <a:pt x="3478314" y="468960"/>
                  </a:lnTo>
                  <a:lnTo>
                    <a:pt x="3557816" y="468960"/>
                  </a:lnTo>
                  <a:lnTo>
                    <a:pt x="3557816" y="406107"/>
                  </a:lnTo>
                  <a:close/>
                </a:path>
                <a:path w="4949190" h="549275">
                  <a:moveTo>
                    <a:pt x="3657193" y="210908"/>
                  </a:moveTo>
                  <a:lnTo>
                    <a:pt x="3577691" y="210908"/>
                  </a:lnTo>
                  <a:lnTo>
                    <a:pt x="3577691" y="299415"/>
                  </a:lnTo>
                  <a:lnTo>
                    <a:pt x="3657193" y="299415"/>
                  </a:lnTo>
                  <a:lnTo>
                    <a:pt x="3657193" y="210908"/>
                  </a:lnTo>
                  <a:close/>
                </a:path>
                <a:path w="4949190" h="549275">
                  <a:moveTo>
                    <a:pt x="3756583" y="521893"/>
                  </a:moveTo>
                  <a:lnTo>
                    <a:pt x="3677081" y="521893"/>
                  </a:lnTo>
                  <a:lnTo>
                    <a:pt x="3677081" y="549186"/>
                  </a:lnTo>
                  <a:lnTo>
                    <a:pt x="3756583" y="549186"/>
                  </a:lnTo>
                  <a:lnTo>
                    <a:pt x="3756583" y="521893"/>
                  </a:lnTo>
                  <a:close/>
                </a:path>
                <a:path w="4949190" h="549275">
                  <a:moveTo>
                    <a:pt x="3855961" y="489635"/>
                  </a:moveTo>
                  <a:lnTo>
                    <a:pt x="3776459" y="489635"/>
                  </a:lnTo>
                  <a:lnTo>
                    <a:pt x="3776459" y="516102"/>
                  </a:lnTo>
                  <a:lnTo>
                    <a:pt x="3855961" y="516102"/>
                  </a:lnTo>
                  <a:lnTo>
                    <a:pt x="3855961" y="489635"/>
                  </a:lnTo>
                  <a:close/>
                </a:path>
                <a:path w="4949190" h="549275">
                  <a:moveTo>
                    <a:pt x="3955338" y="411060"/>
                  </a:moveTo>
                  <a:lnTo>
                    <a:pt x="3875836" y="411060"/>
                  </a:lnTo>
                  <a:lnTo>
                    <a:pt x="3875836" y="480542"/>
                  </a:lnTo>
                  <a:lnTo>
                    <a:pt x="3955338" y="480542"/>
                  </a:lnTo>
                  <a:lnTo>
                    <a:pt x="3955338" y="411060"/>
                  </a:lnTo>
                  <a:close/>
                </a:path>
                <a:path w="4949190" h="549275">
                  <a:moveTo>
                    <a:pt x="4054716" y="473100"/>
                  </a:moveTo>
                  <a:lnTo>
                    <a:pt x="3975214" y="473100"/>
                  </a:lnTo>
                  <a:lnTo>
                    <a:pt x="3975214" y="512800"/>
                  </a:lnTo>
                  <a:lnTo>
                    <a:pt x="4054716" y="512800"/>
                  </a:lnTo>
                  <a:lnTo>
                    <a:pt x="4054716" y="473100"/>
                  </a:lnTo>
                  <a:close/>
                </a:path>
                <a:path w="4949190" h="549275">
                  <a:moveTo>
                    <a:pt x="4154106" y="327533"/>
                  </a:moveTo>
                  <a:lnTo>
                    <a:pt x="4074604" y="327533"/>
                  </a:lnTo>
                  <a:lnTo>
                    <a:pt x="4074604" y="392874"/>
                  </a:lnTo>
                  <a:lnTo>
                    <a:pt x="4154106" y="392874"/>
                  </a:lnTo>
                  <a:lnTo>
                    <a:pt x="4154106" y="327533"/>
                  </a:lnTo>
                  <a:close/>
                </a:path>
                <a:path w="4949190" h="549275">
                  <a:moveTo>
                    <a:pt x="4253484" y="525208"/>
                  </a:moveTo>
                  <a:lnTo>
                    <a:pt x="4173982" y="525208"/>
                  </a:lnTo>
                  <a:lnTo>
                    <a:pt x="4173982" y="545058"/>
                  </a:lnTo>
                  <a:lnTo>
                    <a:pt x="4253484" y="545058"/>
                  </a:lnTo>
                  <a:lnTo>
                    <a:pt x="4253484" y="525208"/>
                  </a:lnTo>
                  <a:close/>
                </a:path>
                <a:path w="4949190" h="549275">
                  <a:moveTo>
                    <a:pt x="4352861" y="450761"/>
                  </a:moveTo>
                  <a:lnTo>
                    <a:pt x="4273359" y="450761"/>
                  </a:lnTo>
                  <a:lnTo>
                    <a:pt x="4273359" y="488810"/>
                  </a:lnTo>
                  <a:lnTo>
                    <a:pt x="4352861" y="488810"/>
                  </a:lnTo>
                  <a:lnTo>
                    <a:pt x="4352861" y="450761"/>
                  </a:lnTo>
                  <a:close/>
                </a:path>
                <a:path w="4949190" h="549275">
                  <a:moveTo>
                    <a:pt x="4452239" y="478891"/>
                  </a:moveTo>
                  <a:lnTo>
                    <a:pt x="4372737" y="478891"/>
                  </a:lnTo>
                  <a:lnTo>
                    <a:pt x="4372737" y="516102"/>
                  </a:lnTo>
                  <a:lnTo>
                    <a:pt x="4452239" y="516102"/>
                  </a:lnTo>
                  <a:lnTo>
                    <a:pt x="4452239" y="478891"/>
                  </a:lnTo>
                  <a:close/>
                </a:path>
                <a:path w="4949190" h="549275">
                  <a:moveTo>
                    <a:pt x="4551629" y="385432"/>
                  </a:moveTo>
                  <a:lnTo>
                    <a:pt x="4472114" y="385432"/>
                  </a:lnTo>
                  <a:lnTo>
                    <a:pt x="4472114" y="444982"/>
                  </a:lnTo>
                  <a:lnTo>
                    <a:pt x="4551629" y="444982"/>
                  </a:lnTo>
                  <a:lnTo>
                    <a:pt x="4551629" y="385432"/>
                  </a:lnTo>
                  <a:close/>
                </a:path>
                <a:path w="4949190" h="549275">
                  <a:moveTo>
                    <a:pt x="4651006" y="495427"/>
                  </a:moveTo>
                  <a:lnTo>
                    <a:pt x="4571504" y="495427"/>
                  </a:lnTo>
                  <a:lnTo>
                    <a:pt x="4571504" y="531825"/>
                  </a:lnTo>
                  <a:lnTo>
                    <a:pt x="4651006" y="531825"/>
                  </a:lnTo>
                  <a:lnTo>
                    <a:pt x="4651006" y="495427"/>
                  </a:lnTo>
                  <a:close/>
                </a:path>
                <a:path w="4949190" h="549275">
                  <a:moveTo>
                    <a:pt x="4750384" y="424294"/>
                  </a:moveTo>
                  <a:lnTo>
                    <a:pt x="4670882" y="424294"/>
                  </a:lnTo>
                  <a:lnTo>
                    <a:pt x="4670882" y="465658"/>
                  </a:lnTo>
                  <a:lnTo>
                    <a:pt x="4750384" y="465658"/>
                  </a:lnTo>
                  <a:lnTo>
                    <a:pt x="4750384" y="424294"/>
                  </a:lnTo>
                  <a:close/>
                </a:path>
                <a:path w="4949190" h="549275">
                  <a:moveTo>
                    <a:pt x="4849761" y="399491"/>
                  </a:moveTo>
                  <a:lnTo>
                    <a:pt x="4770259" y="399491"/>
                  </a:lnTo>
                  <a:lnTo>
                    <a:pt x="4770259" y="457377"/>
                  </a:lnTo>
                  <a:lnTo>
                    <a:pt x="4849761" y="457377"/>
                  </a:lnTo>
                  <a:lnTo>
                    <a:pt x="4849761" y="399491"/>
                  </a:lnTo>
                  <a:close/>
                </a:path>
                <a:path w="4949190" h="549275">
                  <a:moveTo>
                    <a:pt x="4949152" y="466483"/>
                  </a:moveTo>
                  <a:lnTo>
                    <a:pt x="4869637" y="466483"/>
                  </a:lnTo>
                  <a:lnTo>
                    <a:pt x="4869637" y="511975"/>
                  </a:lnTo>
                  <a:lnTo>
                    <a:pt x="4949152" y="511975"/>
                  </a:lnTo>
                  <a:lnTo>
                    <a:pt x="4949152" y="466483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26960" y="1860892"/>
              <a:ext cx="4949190" cy="537210"/>
            </a:xfrm>
            <a:custGeom>
              <a:avLst/>
              <a:gdLst/>
              <a:ahLst/>
              <a:cxnLst/>
              <a:rect l="l" t="t" r="r" b="b"/>
              <a:pathLst>
                <a:path w="4949190" h="537210">
                  <a:moveTo>
                    <a:pt x="79502" y="449935"/>
                  </a:moveTo>
                  <a:lnTo>
                    <a:pt x="0" y="449935"/>
                  </a:lnTo>
                  <a:lnTo>
                    <a:pt x="0" y="453237"/>
                  </a:lnTo>
                  <a:lnTo>
                    <a:pt x="79502" y="453237"/>
                  </a:lnTo>
                  <a:lnTo>
                    <a:pt x="79502" y="449935"/>
                  </a:lnTo>
                  <a:close/>
                </a:path>
                <a:path w="4949190" h="537210">
                  <a:moveTo>
                    <a:pt x="178879" y="470611"/>
                  </a:moveTo>
                  <a:lnTo>
                    <a:pt x="99377" y="470611"/>
                  </a:lnTo>
                  <a:lnTo>
                    <a:pt x="99377" y="487972"/>
                  </a:lnTo>
                  <a:lnTo>
                    <a:pt x="178879" y="487972"/>
                  </a:lnTo>
                  <a:lnTo>
                    <a:pt x="178879" y="470611"/>
                  </a:lnTo>
                  <a:close/>
                </a:path>
                <a:path w="4949190" h="537210">
                  <a:moveTo>
                    <a:pt x="278257" y="219176"/>
                  </a:moveTo>
                  <a:lnTo>
                    <a:pt x="198755" y="219176"/>
                  </a:lnTo>
                  <a:lnTo>
                    <a:pt x="198755" y="226618"/>
                  </a:lnTo>
                  <a:lnTo>
                    <a:pt x="278257" y="226618"/>
                  </a:lnTo>
                  <a:lnTo>
                    <a:pt x="278257" y="219176"/>
                  </a:lnTo>
                  <a:close/>
                </a:path>
                <a:path w="4949190" h="537210">
                  <a:moveTo>
                    <a:pt x="377647" y="242328"/>
                  </a:moveTo>
                  <a:lnTo>
                    <a:pt x="298132" y="242328"/>
                  </a:lnTo>
                  <a:lnTo>
                    <a:pt x="298132" y="249770"/>
                  </a:lnTo>
                  <a:lnTo>
                    <a:pt x="377647" y="249770"/>
                  </a:lnTo>
                  <a:lnTo>
                    <a:pt x="377647" y="242328"/>
                  </a:lnTo>
                  <a:close/>
                </a:path>
                <a:path w="4949190" h="537210">
                  <a:moveTo>
                    <a:pt x="477024" y="344893"/>
                  </a:moveTo>
                  <a:lnTo>
                    <a:pt x="397522" y="344893"/>
                  </a:lnTo>
                  <a:lnTo>
                    <a:pt x="397522" y="349846"/>
                  </a:lnTo>
                  <a:lnTo>
                    <a:pt x="477024" y="349846"/>
                  </a:lnTo>
                  <a:lnTo>
                    <a:pt x="477024" y="344893"/>
                  </a:lnTo>
                  <a:close/>
                </a:path>
                <a:path w="4949190" h="537210">
                  <a:moveTo>
                    <a:pt x="576402" y="87668"/>
                  </a:moveTo>
                  <a:lnTo>
                    <a:pt x="496900" y="87668"/>
                  </a:lnTo>
                  <a:lnTo>
                    <a:pt x="496900" y="95110"/>
                  </a:lnTo>
                  <a:lnTo>
                    <a:pt x="576402" y="95110"/>
                  </a:lnTo>
                  <a:lnTo>
                    <a:pt x="576402" y="87668"/>
                  </a:lnTo>
                  <a:close/>
                </a:path>
                <a:path w="4949190" h="537210">
                  <a:moveTo>
                    <a:pt x="675779" y="139776"/>
                  </a:moveTo>
                  <a:lnTo>
                    <a:pt x="596277" y="139776"/>
                  </a:lnTo>
                  <a:lnTo>
                    <a:pt x="596277" y="148869"/>
                  </a:lnTo>
                  <a:lnTo>
                    <a:pt x="675779" y="148869"/>
                  </a:lnTo>
                  <a:lnTo>
                    <a:pt x="675779" y="139776"/>
                  </a:lnTo>
                  <a:close/>
                </a:path>
                <a:path w="4949190" h="537210">
                  <a:moveTo>
                    <a:pt x="775169" y="119100"/>
                  </a:moveTo>
                  <a:lnTo>
                    <a:pt x="695655" y="119100"/>
                  </a:lnTo>
                  <a:lnTo>
                    <a:pt x="695655" y="135636"/>
                  </a:lnTo>
                  <a:lnTo>
                    <a:pt x="775169" y="135636"/>
                  </a:lnTo>
                  <a:lnTo>
                    <a:pt x="775169" y="119100"/>
                  </a:lnTo>
                  <a:close/>
                </a:path>
                <a:path w="4949190" h="537210">
                  <a:moveTo>
                    <a:pt x="874547" y="151345"/>
                  </a:moveTo>
                  <a:lnTo>
                    <a:pt x="795045" y="151345"/>
                  </a:lnTo>
                  <a:lnTo>
                    <a:pt x="795045" y="158800"/>
                  </a:lnTo>
                  <a:lnTo>
                    <a:pt x="874547" y="158800"/>
                  </a:lnTo>
                  <a:lnTo>
                    <a:pt x="874547" y="151345"/>
                  </a:lnTo>
                  <a:close/>
                </a:path>
                <a:path w="4949190" h="537210">
                  <a:moveTo>
                    <a:pt x="973924" y="304368"/>
                  </a:moveTo>
                  <a:lnTo>
                    <a:pt x="894422" y="304368"/>
                  </a:lnTo>
                  <a:lnTo>
                    <a:pt x="894422" y="307670"/>
                  </a:lnTo>
                  <a:lnTo>
                    <a:pt x="973924" y="307670"/>
                  </a:lnTo>
                  <a:lnTo>
                    <a:pt x="973924" y="304368"/>
                  </a:lnTo>
                  <a:close/>
                </a:path>
                <a:path w="4949190" h="537210">
                  <a:moveTo>
                    <a:pt x="1073302" y="456552"/>
                  </a:moveTo>
                  <a:lnTo>
                    <a:pt x="993800" y="456552"/>
                  </a:lnTo>
                  <a:lnTo>
                    <a:pt x="993800" y="457377"/>
                  </a:lnTo>
                  <a:lnTo>
                    <a:pt x="1073302" y="457377"/>
                  </a:lnTo>
                  <a:lnTo>
                    <a:pt x="1073302" y="456552"/>
                  </a:lnTo>
                  <a:close/>
                </a:path>
                <a:path w="4949190" h="537210">
                  <a:moveTo>
                    <a:pt x="1172679" y="441655"/>
                  </a:moveTo>
                  <a:lnTo>
                    <a:pt x="1093177" y="441655"/>
                  </a:lnTo>
                  <a:lnTo>
                    <a:pt x="1093177" y="449097"/>
                  </a:lnTo>
                  <a:lnTo>
                    <a:pt x="1172679" y="449097"/>
                  </a:lnTo>
                  <a:lnTo>
                    <a:pt x="1172679" y="441655"/>
                  </a:lnTo>
                  <a:close/>
                </a:path>
                <a:path w="4949190" h="537210">
                  <a:moveTo>
                    <a:pt x="1272070" y="479704"/>
                  </a:moveTo>
                  <a:lnTo>
                    <a:pt x="1192568" y="479704"/>
                  </a:lnTo>
                  <a:lnTo>
                    <a:pt x="1192568" y="482180"/>
                  </a:lnTo>
                  <a:lnTo>
                    <a:pt x="1272070" y="482180"/>
                  </a:lnTo>
                  <a:lnTo>
                    <a:pt x="1272070" y="479704"/>
                  </a:lnTo>
                  <a:close/>
                </a:path>
                <a:path w="4949190" h="537210">
                  <a:moveTo>
                    <a:pt x="1371447" y="397827"/>
                  </a:moveTo>
                  <a:lnTo>
                    <a:pt x="1291945" y="397827"/>
                  </a:lnTo>
                  <a:lnTo>
                    <a:pt x="1291945" y="400304"/>
                  </a:lnTo>
                  <a:lnTo>
                    <a:pt x="1371447" y="400304"/>
                  </a:lnTo>
                  <a:lnTo>
                    <a:pt x="1371447" y="397827"/>
                  </a:lnTo>
                  <a:close/>
                </a:path>
                <a:path w="4949190" h="537210">
                  <a:moveTo>
                    <a:pt x="1470825" y="357301"/>
                  </a:moveTo>
                  <a:lnTo>
                    <a:pt x="1391323" y="357301"/>
                  </a:lnTo>
                  <a:lnTo>
                    <a:pt x="1391323" y="362254"/>
                  </a:lnTo>
                  <a:lnTo>
                    <a:pt x="1470825" y="362254"/>
                  </a:lnTo>
                  <a:lnTo>
                    <a:pt x="1470825" y="357301"/>
                  </a:lnTo>
                  <a:close/>
                </a:path>
                <a:path w="4949190" h="537210">
                  <a:moveTo>
                    <a:pt x="1570202" y="156311"/>
                  </a:moveTo>
                  <a:lnTo>
                    <a:pt x="1490700" y="156311"/>
                  </a:lnTo>
                  <a:lnTo>
                    <a:pt x="1490700" y="163753"/>
                  </a:lnTo>
                  <a:lnTo>
                    <a:pt x="1570202" y="163753"/>
                  </a:lnTo>
                  <a:lnTo>
                    <a:pt x="1570202" y="156311"/>
                  </a:lnTo>
                  <a:close/>
                </a:path>
                <a:path w="4949190" h="537210">
                  <a:moveTo>
                    <a:pt x="1669592" y="83527"/>
                  </a:moveTo>
                  <a:lnTo>
                    <a:pt x="1590078" y="83527"/>
                  </a:lnTo>
                  <a:lnTo>
                    <a:pt x="1590078" y="90970"/>
                  </a:lnTo>
                  <a:lnTo>
                    <a:pt x="1669592" y="90970"/>
                  </a:lnTo>
                  <a:lnTo>
                    <a:pt x="1669592" y="83527"/>
                  </a:lnTo>
                  <a:close/>
                </a:path>
                <a:path w="4949190" h="537210">
                  <a:moveTo>
                    <a:pt x="1768970" y="401129"/>
                  </a:moveTo>
                  <a:lnTo>
                    <a:pt x="1689468" y="401129"/>
                  </a:lnTo>
                  <a:lnTo>
                    <a:pt x="1689468" y="406095"/>
                  </a:lnTo>
                  <a:lnTo>
                    <a:pt x="1768970" y="406095"/>
                  </a:lnTo>
                  <a:lnTo>
                    <a:pt x="1768970" y="401129"/>
                  </a:lnTo>
                  <a:close/>
                </a:path>
                <a:path w="4949190" h="537210">
                  <a:moveTo>
                    <a:pt x="1967725" y="124053"/>
                  </a:moveTo>
                  <a:lnTo>
                    <a:pt x="1888223" y="124053"/>
                  </a:lnTo>
                  <a:lnTo>
                    <a:pt x="1888223" y="129019"/>
                  </a:lnTo>
                  <a:lnTo>
                    <a:pt x="1967725" y="129019"/>
                  </a:lnTo>
                  <a:lnTo>
                    <a:pt x="1967725" y="124053"/>
                  </a:lnTo>
                  <a:close/>
                </a:path>
                <a:path w="4949190" h="537210">
                  <a:moveTo>
                    <a:pt x="2067115" y="192709"/>
                  </a:moveTo>
                  <a:lnTo>
                    <a:pt x="1987600" y="192709"/>
                  </a:lnTo>
                  <a:lnTo>
                    <a:pt x="1987600" y="196837"/>
                  </a:lnTo>
                  <a:lnTo>
                    <a:pt x="2067115" y="196837"/>
                  </a:lnTo>
                  <a:lnTo>
                    <a:pt x="2067115" y="192709"/>
                  </a:lnTo>
                  <a:close/>
                </a:path>
                <a:path w="4949190" h="537210">
                  <a:moveTo>
                    <a:pt x="2166493" y="435864"/>
                  </a:moveTo>
                  <a:lnTo>
                    <a:pt x="2086991" y="435864"/>
                  </a:lnTo>
                  <a:lnTo>
                    <a:pt x="2086991" y="437527"/>
                  </a:lnTo>
                  <a:lnTo>
                    <a:pt x="2166493" y="437527"/>
                  </a:lnTo>
                  <a:lnTo>
                    <a:pt x="2166493" y="435864"/>
                  </a:lnTo>
                  <a:close/>
                </a:path>
                <a:path w="4949190" h="537210">
                  <a:moveTo>
                    <a:pt x="2265870" y="457377"/>
                  </a:moveTo>
                  <a:lnTo>
                    <a:pt x="2186368" y="457377"/>
                  </a:lnTo>
                  <a:lnTo>
                    <a:pt x="2186368" y="459028"/>
                  </a:lnTo>
                  <a:lnTo>
                    <a:pt x="2265870" y="459028"/>
                  </a:lnTo>
                  <a:lnTo>
                    <a:pt x="2265870" y="457377"/>
                  </a:lnTo>
                  <a:close/>
                </a:path>
                <a:path w="4949190" h="537210">
                  <a:moveTo>
                    <a:pt x="2365248" y="107518"/>
                  </a:moveTo>
                  <a:lnTo>
                    <a:pt x="2285746" y="107518"/>
                  </a:lnTo>
                  <a:lnTo>
                    <a:pt x="2285746" y="118262"/>
                  </a:lnTo>
                  <a:lnTo>
                    <a:pt x="2365248" y="118262"/>
                  </a:lnTo>
                  <a:lnTo>
                    <a:pt x="2365248" y="107518"/>
                  </a:lnTo>
                  <a:close/>
                </a:path>
                <a:path w="4949190" h="537210">
                  <a:moveTo>
                    <a:pt x="2464638" y="388721"/>
                  </a:moveTo>
                  <a:lnTo>
                    <a:pt x="2385123" y="388721"/>
                  </a:lnTo>
                  <a:lnTo>
                    <a:pt x="2385123" y="393687"/>
                  </a:lnTo>
                  <a:lnTo>
                    <a:pt x="2464638" y="393687"/>
                  </a:lnTo>
                  <a:lnTo>
                    <a:pt x="2464638" y="388721"/>
                  </a:lnTo>
                  <a:close/>
                </a:path>
                <a:path w="4949190" h="537210">
                  <a:moveTo>
                    <a:pt x="2564015" y="412711"/>
                  </a:moveTo>
                  <a:lnTo>
                    <a:pt x="2484513" y="412711"/>
                  </a:lnTo>
                  <a:lnTo>
                    <a:pt x="2484513" y="418503"/>
                  </a:lnTo>
                  <a:lnTo>
                    <a:pt x="2564015" y="418503"/>
                  </a:lnTo>
                  <a:lnTo>
                    <a:pt x="2564015" y="412711"/>
                  </a:lnTo>
                  <a:close/>
                </a:path>
                <a:path w="4949190" h="537210">
                  <a:moveTo>
                    <a:pt x="2663393" y="84353"/>
                  </a:moveTo>
                  <a:lnTo>
                    <a:pt x="2583891" y="84353"/>
                  </a:lnTo>
                  <a:lnTo>
                    <a:pt x="2583891" y="91795"/>
                  </a:lnTo>
                  <a:lnTo>
                    <a:pt x="2663393" y="91795"/>
                  </a:lnTo>
                  <a:lnTo>
                    <a:pt x="2663393" y="84353"/>
                  </a:lnTo>
                  <a:close/>
                </a:path>
                <a:path w="4949190" h="537210">
                  <a:moveTo>
                    <a:pt x="2762770" y="0"/>
                  </a:moveTo>
                  <a:lnTo>
                    <a:pt x="2683268" y="0"/>
                  </a:lnTo>
                  <a:lnTo>
                    <a:pt x="2683268" y="11569"/>
                  </a:lnTo>
                  <a:lnTo>
                    <a:pt x="2762770" y="11569"/>
                  </a:lnTo>
                  <a:lnTo>
                    <a:pt x="2762770" y="0"/>
                  </a:lnTo>
                  <a:close/>
                </a:path>
                <a:path w="4949190" h="537210">
                  <a:moveTo>
                    <a:pt x="2862161" y="319252"/>
                  </a:moveTo>
                  <a:lnTo>
                    <a:pt x="2782646" y="319252"/>
                  </a:lnTo>
                  <a:lnTo>
                    <a:pt x="2782646" y="324218"/>
                  </a:lnTo>
                  <a:lnTo>
                    <a:pt x="2862161" y="324218"/>
                  </a:lnTo>
                  <a:lnTo>
                    <a:pt x="2862161" y="319252"/>
                  </a:lnTo>
                  <a:close/>
                </a:path>
                <a:path w="4949190" h="537210">
                  <a:moveTo>
                    <a:pt x="2961538" y="456552"/>
                  </a:moveTo>
                  <a:lnTo>
                    <a:pt x="2882036" y="456552"/>
                  </a:lnTo>
                  <a:lnTo>
                    <a:pt x="2882036" y="459028"/>
                  </a:lnTo>
                  <a:lnTo>
                    <a:pt x="2961538" y="459028"/>
                  </a:lnTo>
                  <a:lnTo>
                    <a:pt x="2961538" y="456552"/>
                  </a:lnTo>
                  <a:close/>
                </a:path>
                <a:path w="4949190" h="537210">
                  <a:moveTo>
                    <a:pt x="3060916" y="457377"/>
                  </a:moveTo>
                  <a:lnTo>
                    <a:pt x="2981414" y="457377"/>
                  </a:lnTo>
                  <a:lnTo>
                    <a:pt x="2981414" y="459854"/>
                  </a:lnTo>
                  <a:lnTo>
                    <a:pt x="3060916" y="459854"/>
                  </a:lnTo>
                  <a:lnTo>
                    <a:pt x="3060916" y="457377"/>
                  </a:lnTo>
                  <a:close/>
                </a:path>
                <a:path w="4949190" h="537210">
                  <a:moveTo>
                    <a:pt x="3160293" y="483844"/>
                  </a:moveTo>
                  <a:lnTo>
                    <a:pt x="3080791" y="483844"/>
                  </a:lnTo>
                  <a:lnTo>
                    <a:pt x="3080791" y="484670"/>
                  </a:lnTo>
                  <a:lnTo>
                    <a:pt x="3160293" y="484670"/>
                  </a:lnTo>
                  <a:lnTo>
                    <a:pt x="3160293" y="483844"/>
                  </a:lnTo>
                  <a:close/>
                </a:path>
                <a:path w="4949190" h="537210">
                  <a:moveTo>
                    <a:pt x="3259683" y="447446"/>
                  </a:moveTo>
                  <a:lnTo>
                    <a:pt x="3180169" y="447446"/>
                  </a:lnTo>
                  <a:lnTo>
                    <a:pt x="3180169" y="449097"/>
                  </a:lnTo>
                  <a:lnTo>
                    <a:pt x="3259683" y="449097"/>
                  </a:lnTo>
                  <a:lnTo>
                    <a:pt x="3259683" y="447446"/>
                  </a:lnTo>
                  <a:close/>
                </a:path>
                <a:path w="4949190" h="537210">
                  <a:moveTo>
                    <a:pt x="3359061" y="382930"/>
                  </a:moveTo>
                  <a:lnTo>
                    <a:pt x="3279559" y="382930"/>
                  </a:lnTo>
                  <a:lnTo>
                    <a:pt x="3279559" y="390385"/>
                  </a:lnTo>
                  <a:lnTo>
                    <a:pt x="3359061" y="390385"/>
                  </a:lnTo>
                  <a:lnTo>
                    <a:pt x="3359061" y="382930"/>
                  </a:lnTo>
                  <a:close/>
                </a:path>
                <a:path w="4949190" h="537210">
                  <a:moveTo>
                    <a:pt x="3458438" y="454888"/>
                  </a:moveTo>
                  <a:lnTo>
                    <a:pt x="3378936" y="454888"/>
                  </a:lnTo>
                  <a:lnTo>
                    <a:pt x="3378936" y="456539"/>
                  </a:lnTo>
                  <a:lnTo>
                    <a:pt x="3458438" y="456539"/>
                  </a:lnTo>
                  <a:lnTo>
                    <a:pt x="3458438" y="454888"/>
                  </a:lnTo>
                  <a:close/>
                </a:path>
                <a:path w="4949190" h="537210">
                  <a:moveTo>
                    <a:pt x="3557816" y="415188"/>
                  </a:moveTo>
                  <a:lnTo>
                    <a:pt x="3478314" y="415188"/>
                  </a:lnTo>
                  <a:lnTo>
                    <a:pt x="3478314" y="417677"/>
                  </a:lnTo>
                  <a:lnTo>
                    <a:pt x="3557816" y="417677"/>
                  </a:lnTo>
                  <a:lnTo>
                    <a:pt x="3557816" y="415188"/>
                  </a:lnTo>
                  <a:close/>
                </a:path>
                <a:path w="4949190" h="537210">
                  <a:moveTo>
                    <a:pt x="3657193" y="215036"/>
                  </a:moveTo>
                  <a:lnTo>
                    <a:pt x="3577691" y="215036"/>
                  </a:lnTo>
                  <a:lnTo>
                    <a:pt x="3577691" y="222478"/>
                  </a:lnTo>
                  <a:lnTo>
                    <a:pt x="3657193" y="222478"/>
                  </a:lnTo>
                  <a:lnTo>
                    <a:pt x="3657193" y="215036"/>
                  </a:lnTo>
                  <a:close/>
                </a:path>
                <a:path w="4949190" h="537210">
                  <a:moveTo>
                    <a:pt x="3756583" y="530987"/>
                  </a:moveTo>
                  <a:lnTo>
                    <a:pt x="3677081" y="530987"/>
                  </a:lnTo>
                  <a:lnTo>
                    <a:pt x="3677081" y="533463"/>
                  </a:lnTo>
                  <a:lnTo>
                    <a:pt x="3756583" y="533463"/>
                  </a:lnTo>
                  <a:lnTo>
                    <a:pt x="3756583" y="530987"/>
                  </a:lnTo>
                  <a:close/>
                </a:path>
                <a:path w="4949190" h="537210">
                  <a:moveTo>
                    <a:pt x="3855961" y="500380"/>
                  </a:moveTo>
                  <a:lnTo>
                    <a:pt x="3776459" y="500380"/>
                  </a:lnTo>
                  <a:lnTo>
                    <a:pt x="3776459" y="501205"/>
                  </a:lnTo>
                  <a:lnTo>
                    <a:pt x="3855961" y="501205"/>
                  </a:lnTo>
                  <a:lnTo>
                    <a:pt x="3855961" y="500380"/>
                  </a:lnTo>
                  <a:close/>
                </a:path>
                <a:path w="4949190" h="537210">
                  <a:moveTo>
                    <a:pt x="3955338" y="419328"/>
                  </a:moveTo>
                  <a:lnTo>
                    <a:pt x="3875836" y="419328"/>
                  </a:lnTo>
                  <a:lnTo>
                    <a:pt x="3875836" y="422630"/>
                  </a:lnTo>
                  <a:lnTo>
                    <a:pt x="3955338" y="422630"/>
                  </a:lnTo>
                  <a:lnTo>
                    <a:pt x="3955338" y="419328"/>
                  </a:lnTo>
                  <a:close/>
                </a:path>
                <a:path w="4949190" h="537210">
                  <a:moveTo>
                    <a:pt x="4154106" y="334137"/>
                  </a:moveTo>
                  <a:lnTo>
                    <a:pt x="4074604" y="334137"/>
                  </a:lnTo>
                  <a:lnTo>
                    <a:pt x="4074604" y="339102"/>
                  </a:lnTo>
                  <a:lnTo>
                    <a:pt x="4154106" y="339102"/>
                  </a:lnTo>
                  <a:lnTo>
                    <a:pt x="4154106" y="334137"/>
                  </a:lnTo>
                  <a:close/>
                </a:path>
                <a:path w="4949190" h="537210">
                  <a:moveTo>
                    <a:pt x="4253484" y="532638"/>
                  </a:moveTo>
                  <a:lnTo>
                    <a:pt x="4173982" y="532638"/>
                  </a:lnTo>
                  <a:lnTo>
                    <a:pt x="4173982" y="536778"/>
                  </a:lnTo>
                  <a:lnTo>
                    <a:pt x="4253484" y="536778"/>
                  </a:lnTo>
                  <a:lnTo>
                    <a:pt x="4253484" y="532638"/>
                  </a:lnTo>
                  <a:close/>
                </a:path>
                <a:path w="4949190" h="537210">
                  <a:moveTo>
                    <a:pt x="4352861" y="455714"/>
                  </a:moveTo>
                  <a:lnTo>
                    <a:pt x="4273359" y="455714"/>
                  </a:lnTo>
                  <a:lnTo>
                    <a:pt x="4273359" y="462330"/>
                  </a:lnTo>
                  <a:lnTo>
                    <a:pt x="4352861" y="462330"/>
                  </a:lnTo>
                  <a:lnTo>
                    <a:pt x="4352861" y="455714"/>
                  </a:lnTo>
                  <a:close/>
                </a:path>
                <a:path w="4949190" h="537210">
                  <a:moveTo>
                    <a:pt x="4452239" y="487972"/>
                  </a:moveTo>
                  <a:lnTo>
                    <a:pt x="4372737" y="487972"/>
                  </a:lnTo>
                  <a:lnTo>
                    <a:pt x="4372737" y="490461"/>
                  </a:lnTo>
                  <a:lnTo>
                    <a:pt x="4452239" y="490461"/>
                  </a:lnTo>
                  <a:lnTo>
                    <a:pt x="4452239" y="487972"/>
                  </a:lnTo>
                  <a:close/>
                </a:path>
                <a:path w="4949190" h="537210">
                  <a:moveTo>
                    <a:pt x="4551629" y="392861"/>
                  </a:moveTo>
                  <a:lnTo>
                    <a:pt x="4472114" y="392861"/>
                  </a:lnTo>
                  <a:lnTo>
                    <a:pt x="4472114" y="397002"/>
                  </a:lnTo>
                  <a:lnTo>
                    <a:pt x="4551629" y="397002"/>
                  </a:lnTo>
                  <a:lnTo>
                    <a:pt x="4551629" y="392861"/>
                  </a:lnTo>
                  <a:close/>
                </a:path>
                <a:path w="4949190" h="537210">
                  <a:moveTo>
                    <a:pt x="4651006" y="506171"/>
                  </a:moveTo>
                  <a:lnTo>
                    <a:pt x="4571504" y="506171"/>
                  </a:lnTo>
                  <a:lnTo>
                    <a:pt x="4571504" y="506996"/>
                  </a:lnTo>
                  <a:lnTo>
                    <a:pt x="4651006" y="506996"/>
                  </a:lnTo>
                  <a:lnTo>
                    <a:pt x="4651006" y="506171"/>
                  </a:lnTo>
                  <a:close/>
                </a:path>
                <a:path w="4949190" h="537210">
                  <a:moveTo>
                    <a:pt x="4750384" y="429247"/>
                  </a:moveTo>
                  <a:lnTo>
                    <a:pt x="4670882" y="429247"/>
                  </a:lnTo>
                  <a:lnTo>
                    <a:pt x="4670882" y="435864"/>
                  </a:lnTo>
                  <a:lnTo>
                    <a:pt x="4750384" y="435864"/>
                  </a:lnTo>
                  <a:lnTo>
                    <a:pt x="4750384" y="429247"/>
                  </a:lnTo>
                  <a:close/>
                </a:path>
                <a:path w="4949190" h="537210">
                  <a:moveTo>
                    <a:pt x="4849761" y="406095"/>
                  </a:moveTo>
                  <a:lnTo>
                    <a:pt x="4770259" y="406095"/>
                  </a:lnTo>
                  <a:lnTo>
                    <a:pt x="4770259" y="411060"/>
                  </a:lnTo>
                  <a:lnTo>
                    <a:pt x="4849761" y="411060"/>
                  </a:lnTo>
                  <a:lnTo>
                    <a:pt x="4849761" y="406095"/>
                  </a:lnTo>
                  <a:close/>
                </a:path>
                <a:path w="4949190" h="537210">
                  <a:moveTo>
                    <a:pt x="4949152" y="475564"/>
                  </a:moveTo>
                  <a:lnTo>
                    <a:pt x="4869637" y="475564"/>
                  </a:lnTo>
                  <a:lnTo>
                    <a:pt x="4869637" y="478053"/>
                  </a:lnTo>
                  <a:lnTo>
                    <a:pt x="4949152" y="478053"/>
                  </a:lnTo>
                  <a:lnTo>
                    <a:pt x="4949152" y="475564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26960" y="1840204"/>
              <a:ext cx="4949190" cy="553720"/>
            </a:xfrm>
            <a:custGeom>
              <a:avLst/>
              <a:gdLst/>
              <a:ahLst/>
              <a:cxnLst/>
              <a:rect l="l" t="t" r="r" b="b"/>
              <a:pathLst>
                <a:path w="4949190" h="553719">
                  <a:moveTo>
                    <a:pt x="79502" y="459041"/>
                  </a:moveTo>
                  <a:lnTo>
                    <a:pt x="0" y="459041"/>
                  </a:lnTo>
                  <a:lnTo>
                    <a:pt x="0" y="470623"/>
                  </a:lnTo>
                  <a:lnTo>
                    <a:pt x="79502" y="470623"/>
                  </a:lnTo>
                  <a:lnTo>
                    <a:pt x="79502" y="459041"/>
                  </a:lnTo>
                  <a:close/>
                </a:path>
                <a:path w="4949190" h="553719">
                  <a:moveTo>
                    <a:pt x="178879" y="475576"/>
                  </a:moveTo>
                  <a:lnTo>
                    <a:pt x="99377" y="475576"/>
                  </a:lnTo>
                  <a:lnTo>
                    <a:pt x="99377" y="491299"/>
                  </a:lnTo>
                  <a:lnTo>
                    <a:pt x="178879" y="491299"/>
                  </a:lnTo>
                  <a:lnTo>
                    <a:pt x="178879" y="475576"/>
                  </a:lnTo>
                  <a:close/>
                </a:path>
                <a:path w="4949190" h="553719">
                  <a:moveTo>
                    <a:pt x="278257" y="227457"/>
                  </a:moveTo>
                  <a:lnTo>
                    <a:pt x="198755" y="227457"/>
                  </a:lnTo>
                  <a:lnTo>
                    <a:pt x="198755" y="239864"/>
                  </a:lnTo>
                  <a:lnTo>
                    <a:pt x="278257" y="239864"/>
                  </a:lnTo>
                  <a:lnTo>
                    <a:pt x="278257" y="227457"/>
                  </a:lnTo>
                  <a:close/>
                </a:path>
                <a:path w="4949190" h="553719">
                  <a:moveTo>
                    <a:pt x="377647" y="244817"/>
                  </a:moveTo>
                  <a:lnTo>
                    <a:pt x="298132" y="244817"/>
                  </a:lnTo>
                  <a:lnTo>
                    <a:pt x="298132" y="263017"/>
                  </a:lnTo>
                  <a:lnTo>
                    <a:pt x="377647" y="263017"/>
                  </a:lnTo>
                  <a:lnTo>
                    <a:pt x="377647" y="244817"/>
                  </a:lnTo>
                  <a:close/>
                </a:path>
                <a:path w="4949190" h="553719">
                  <a:moveTo>
                    <a:pt x="477024" y="357301"/>
                  </a:moveTo>
                  <a:lnTo>
                    <a:pt x="397522" y="357301"/>
                  </a:lnTo>
                  <a:lnTo>
                    <a:pt x="397522" y="365582"/>
                  </a:lnTo>
                  <a:lnTo>
                    <a:pt x="477024" y="365582"/>
                  </a:lnTo>
                  <a:lnTo>
                    <a:pt x="477024" y="357301"/>
                  </a:lnTo>
                  <a:close/>
                </a:path>
                <a:path w="4949190" h="553719">
                  <a:moveTo>
                    <a:pt x="576402" y="94297"/>
                  </a:moveTo>
                  <a:lnTo>
                    <a:pt x="496900" y="94297"/>
                  </a:lnTo>
                  <a:lnTo>
                    <a:pt x="496900" y="108356"/>
                  </a:lnTo>
                  <a:lnTo>
                    <a:pt x="576402" y="108356"/>
                  </a:lnTo>
                  <a:lnTo>
                    <a:pt x="576402" y="94297"/>
                  </a:lnTo>
                  <a:close/>
                </a:path>
                <a:path w="4949190" h="553719">
                  <a:moveTo>
                    <a:pt x="675779" y="150533"/>
                  </a:moveTo>
                  <a:lnTo>
                    <a:pt x="596277" y="150533"/>
                  </a:lnTo>
                  <a:lnTo>
                    <a:pt x="596277" y="160464"/>
                  </a:lnTo>
                  <a:lnTo>
                    <a:pt x="675779" y="160464"/>
                  </a:lnTo>
                  <a:lnTo>
                    <a:pt x="675779" y="150533"/>
                  </a:lnTo>
                  <a:close/>
                </a:path>
                <a:path w="4949190" h="553719">
                  <a:moveTo>
                    <a:pt x="775169" y="125717"/>
                  </a:moveTo>
                  <a:lnTo>
                    <a:pt x="695655" y="125717"/>
                  </a:lnTo>
                  <a:lnTo>
                    <a:pt x="695655" y="139776"/>
                  </a:lnTo>
                  <a:lnTo>
                    <a:pt x="775169" y="139776"/>
                  </a:lnTo>
                  <a:lnTo>
                    <a:pt x="775169" y="125717"/>
                  </a:lnTo>
                  <a:close/>
                </a:path>
                <a:path w="4949190" h="553719">
                  <a:moveTo>
                    <a:pt x="874547" y="159639"/>
                  </a:moveTo>
                  <a:lnTo>
                    <a:pt x="795045" y="159639"/>
                  </a:lnTo>
                  <a:lnTo>
                    <a:pt x="795045" y="172034"/>
                  </a:lnTo>
                  <a:lnTo>
                    <a:pt x="874547" y="172034"/>
                  </a:lnTo>
                  <a:lnTo>
                    <a:pt x="874547" y="159639"/>
                  </a:lnTo>
                  <a:close/>
                </a:path>
                <a:path w="4949190" h="553719">
                  <a:moveTo>
                    <a:pt x="973924" y="319265"/>
                  </a:moveTo>
                  <a:lnTo>
                    <a:pt x="894422" y="319265"/>
                  </a:lnTo>
                  <a:lnTo>
                    <a:pt x="894422" y="325056"/>
                  </a:lnTo>
                  <a:lnTo>
                    <a:pt x="973924" y="325056"/>
                  </a:lnTo>
                  <a:lnTo>
                    <a:pt x="973924" y="319265"/>
                  </a:lnTo>
                  <a:close/>
                </a:path>
                <a:path w="4949190" h="553719">
                  <a:moveTo>
                    <a:pt x="1073302" y="468960"/>
                  </a:moveTo>
                  <a:lnTo>
                    <a:pt x="993800" y="468960"/>
                  </a:lnTo>
                  <a:lnTo>
                    <a:pt x="993800" y="477240"/>
                  </a:lnTo>
                  <a:lnTo>
                    <a:pt x="1073302" y="477240"/>
                  </a:lnTo>
                  <a:lnTo>
                    <a:pt x="1073302" y="468960"/>
                  </a:lnTo>
                  <a:close/>
                </a:path>
                <a:path w="4949190" h="553719">
                  <a:moveTo>
                    <a:pt x="1172679" y="454901"/>
                  </a:moveTo>
                  <a:lnTo>
                    <a:pt x="1093177" y="454901"/>
                  </a:lnTo>
                  <a:lnTo>
                    <a:pt x="1093177" y="462343"/>
                  </a:lnTo>
                  <a:lnTo>
                    <a:pt x="1172679" y="462343"/>
                  </a:lnTo>
                  <a:lnTo>
                    <a:pt x="1172679" y="454901"/>
                  </a:lnTo>
                  <a:close/>
                </a:path>
                <a:path w="4949190" h="553719">
                  <a:moveTo>
                    <a:pt x="1272070" y="495427"/>
                  </a:moveTo>
                  <a:lnTo>
                    <a:pt x="1192568" y="495427"/>
                  </a:lnTo>
                  <a:lnTo>
                    <a:pt x="1192568" y="500392"/>
                  </a:lnTo>
                  <a:lnTo>
                    <a:pt x="1272070" y="500392"/>
                  </a:lnTo>
                  <a:lnTo>
                    <a:pt x="1272070" y="495427"/>
                  </a:lnTo>
                  <a:close/>
                </a:path>
                <a:path w="4949190" h="553719">
                  <a:moveTo>
                    <a:pt x="1371447" y="406107"/>
                  </a:moveTo>
                  <a:lnTo>
                    <a:pt x="1291945" y="406107"/>
                  </a:lnTo>
                  <a:lnTo>
                    <a:pt x="1291945" y="418515"/>
                  </a:lnTo>
                  <a:lnTo>
                    <a:pt x="1371447" y="418515"/>
                  </a:lnTo>
                  <a:lnTo>
                    <a:pt x="1371447" y="406107"/>
                  </a:lnTo>
                  <a:close/>
                </a:path>
                <a:path w="4949190" h="553719">
                  <a:moveTo>
                    <a:pt x="1470825" y="370535"/>
                  </a:moveTo>
                  <a:lnTo>
                    <a:pt x="1391323" y="370535"/>
                  </a:lnTo>
                  <a:lnTo>
                    <a:pt x="1391323" y="377977"/>
                  </a:lnTo>
                  <a:lnTo>
                    <a:pt x="1470825" y="377977"/>
                  </a:lnTo>
                  <a:lnTo>
                    <a:pt x="1470825" y="370535"/>
                  </a:lnTo>
                  <a:close/>
                </a:path>
                <a:path w="4949190" h="553719">
                  <a:moveTo>
                    <a:pt x="1570202" y="162941"/>
                  </a:moveTo>
                  <a:lnTo>
                    <a:pt x="1490700" y="162941"/>
                  </a:lnTo>
                  <a:lnTo>
                    <a:pt x="1490700" y="176999"/>
                  </a:lnTo>
                  <a:lnTo>
                    <a:pt x="1570202" y="176999"/>
                  </a:lnTo>
                  <a:lnTo>
                    <a:pt x="1570202" y="162941"/>
                  </a:lnTo>
                  <a:close/>
                </a:path>
                <a:path w="4949190" h="553719">
                  <a:moveTo>
                    <a:pt x="1669592" y="90982"/>
                  </a:moveTo>
                  <a:lnTo>
                    <a:pt x="1590078" y="90982"/>
                  </a:lnTo>
                  <a:lnTo>
                    <a:pt x="1590078" y="104216"/>
                  </a:lnTo>
                  <a:lnTo>
                    <a:pt x="1669592" y="104216"/>
                  </a:lnTo>
                  <a:lnTo>
                    <a:pt x="1669592" y="90982"/>
                  </a:lnTo>
                  <a:close/>
                </a:path>
                <a:path w="4949190" h="553719">
                  <a:moveTo>
                    <a:pt x="1768970" y="416852"/>
                  </a:moveTo>
                  <a:lnTo>
                    <a:pt x="1689468" y="416852"/>
                  </a:lnTo>
                  <a:lnTo>
                    <a:pt x="1689468" y="421817"/>
                  </a:lnTo>
                  <a:lnTo>
                    <a:pt x="1768970" y="421817"/>
                  </a:lnTo>
                  <a:lnTo>
                    <a:pt x="1768970" y="416852"/>
                  </a:lnTo>
                  <a:close/>
                </a:path>
                <a:path w="4949190" h="553719">
                  <a:moveTo>
                    <a:pt x="1868347" y="518591"/>
                  </a:moveTo>
                  <a:lnTo>
                    <a:pt x="1788845" y="518591"/>
                  </a:lnTo>
                  <a:lnTo>
                    <a:pt x="1788845" y="528510"/>
                  </a:lnTo>
                  <a:lnTo>
                    <a:pt x="1868347" y="528510"/>
                  </a:lnTo>
                  <a:lnTo>
                    <a:pt x="1868347" y="518591"/>
                  </a:lnTo>
                  <a:close/>
                </a:path>
                <a:path w="4949190" h="553719">
                  <a:moveTo>
                    <a:pt x="1967725" y="120764"/>
                  </a:moveTo>
                  <a:lnTo>
                    <a:pt x="1888223" y="120764"/>
                  </a:lnTo>
                  <a:lnTo>
                    <a:pt x="1888223" y="144741"/>
                  </a:lnTo>
                  <a:lnTo>
                    <a:pt x="1967725" y="144741"/>
                  </a:lnTo>
                  <a:lnTo>
                    <a:pt x="1967725" y="120764"/>
                  </a:lnTo>
                  <a:close/>
                </a:path>
                <a:path w="4949190" h="553719">
                  <a:moveTo>
                    <a:pt x="2067115" y="196850"/>
                  </a:moveTo>
                  <a:lnTo>
                    <a:pt x="1987600" y="196850"/>
                  </a:lnTo>
                  <a:lnTo>
                    <a:pt x="1987600" y="213398"/>
                  </a:lnTo>
                  <a:lnTo>
                    <a:pt x="2067115" y="213398"/>
                  </a:lnTo>
                  <a:lnTo>
                    <a:pt x="2067115" y="196850"/>
                  </a:lnTo>
                  <a:close/>
                </a:path>
                <a:path w="4949190" h="553719">
                  <a:moveTo>
                    <a:pt x="2166493" y="450773"/>
                  </a:moveTo>
                  <a:lnTo>
                    <a:pt x="2086991" y="450773"/>
                  </a:lnTo>
                  <a:lnTo>
                    <a:pt x="2086991" y="456552"/>
                  </a:lnTo>
                  <a:lnTo>
                    <a:pt x="2166493" y="456552"/>
                  </a:lnTo>
                  <a:lnTo>
                    <a:pt x="2166493" y="450773"/>
                  </a:lnTo>
                  <a:close/>
                </a:path>
                <a:path w="4949190" h="553719">
                  <a:moveTo>
                    <a:pt x="2265870" y="474751"/>
                  </a:moveTo>
                  <a:lnTo>
                    <a:pt x="2186368" y="474751"/>
                  </a:lnTo>
                  <a:lnTo>
                    <a:pt x="2186368" y="478066"/>
                  </a:lnTo>
                  <a:lnTo>
                    <a:pt x="2265870" y="478066"/>
                  </a:lnTo>
                  <a:lnTo>
                    <a:pt x="2265870" y="474751"/>
                  </a:lnTo>
                  <a:close/>
                </a:path>
                <a:path w="4949190" h="553719">
                  <a:moveTo>
                    <a:pt x="2365248" y="109181"/>
                  </a:moveTo>
                  <a:lnTo>
                    <a:pt x="2285746" y="109181"/>
                  </a:lnTo>
                  <a:lnTo>
                    <a:pt x="2285746" y="128206"/>
                  </a:lnTo>
                  <a:lnTo>
                    <a:pt x="2365248" y="128206"/>
                  </a:lnTo>
                  <a:lnTo>
                    <a:pt x="2365248" y="109181"/>
                  </a:lnTo>
                  <a:close/>
                </a:path>
                <a:path w="4949190" h="553719">
                  <a:moveTo>
                    <a:pt x="2464638" y="408584"/>
                  </a:moveTo>
                  <a:lnTo>
                    <a:pt x="2385123" y="408584"/>
                  </a:lnTo>
                  <a:lnTo>
                    <a:pt x="2385123" y="409409"/>
                  </a:lnTo>
                  <a:lnTo>
                    <a:pt x="2464638" y="409409"/>
                  </a:lnTo>
                  <a:lnTo>
                    <a:pt x="2464638" y="408584"/>
                  </a:lnTo>
                  <a:close/>
                </a:path>
                <a:path w="4949190" h="553719">
                  <a:moveTo>
                    <a:pt x="2564015" y="422643"/>
                  </a:moveTo>
                  <a:lnTo>
                    <a:pt x="2484513" y="422643"/>
                  </a:lnTo>
                  <a:lnTo>
                    <a:pt x="2484513" y="433400"/>
                  </a:lnTo>
                  <a:lnTo>
                    <a:pt x="2564015" y="433400"/>
                  </a:lnTo>
                  <a:lnTo>
                    <a:pt x="2564015" y="422643"/>
                  </a:lnTo>
                  <a:close/>
                </a:path>
                <a:path w="4949190" h="553719">
                  <a:moveTo>
                    <a:pt x="2663393" y="67005"/>
                  </a:moveTo>
                  <a:lnTo>
                    <a:pt x="2583891" y="67005"/>
                  </a:lnTo>
                  <a:lnTo>
                    <a:pt x="2583891" y="105041"/>
                  </a:lnTo>
                  <a:lnTo>
                    <a:pt x="2663393" y="105041"/>
                  </a:lnTo>
                  <a:lnTo>
                    <a:pt x="2663393" y="67005"/>
                  </a:lnTo>
                  <a:close/>
                </a:path>
                <a:path w="4949190" h="553719">
                  <a:moveTo>
                    <a:pt x="2762770" y="0"/>
                  </a:moveTo>
                  <a:lnTo>
                    <a:pt x="2683268" y="0"/>
                  </a:lnTo>
                  <a:lnTo>
                    <a:pt x="2683268" y="20688"/>
                  </a:lnTo>
                  <a:lnTo>
                    <a:pt x="2762770" y="20688"/>
                  </a:lnTo>
                  <a:lnTo>
                    <a:pt x="2762770" y="0"/>
                  </a:lnTo>
                  <a:close/>
                </a:path>
                <a:path w="4949190" h="553719">
                  <a:moveTo>
                    <a:pt x="2862161" y="331673"/>
                  </a:moveTo>
                  <a:lnTo>
                    <a:pt x="2782646" y="331673"/>
                  </a:lnTo>
                  <a:lnTo>
                    <a:pt x="2782646" y="339940"/>
                  </a:lnTo>
                  <a:lnTo>
                    <a:pt x="2862161" y="339940"/>
                  </a:lnTo>
                  <a:lnTo>
                    <a:pt x="2862161" y="331673"/>
                  </a:lnTo>
                  <a:close/>
                </a:path>
                <a:path w="4949190" h="553719">
                  <a:moveTo>
                    <a:pt x="2961538" y="473925"/>
                  </a:moveTo>
                  <a:lnTo>
                    <a:pt x="2882036" y="473925"/>
                  </a:lnTo>
                  <a:lnTo>
                    <a:pt x="2882036" y="477240"/>
                  </a:lnTo>
                  <a:lnTo>
                    <a:pt x="2961538" y="477240"/>
                  </a:lnTo>
                  <a:lnTo>
                    <a:pt x="2961538" y="473925"/>
                  </a:lnTo>
                  <a:close/>
                </a:path>
                <a:path w="4949190" h="553719">
                  <a:moveTo>
                    <a:pt x="3060916" y="470623"/>
                  </a:moveTo>
                  <a:lnTo>
                    <a:pt x="2981414" y="470623"/>
                  </a:lnTo>
                  <a:lnTo>
                    <a:pt x="2981414" y="478066"/>
                  </a:lnTo>
                  <a:lnTo>
                    <a:pt x="3060916" y="478066"/>
                  </a:lnTo>
                  <a:lnTo>
                    <a:pt x="3060916" y="470623"/>
                  </a:lnTo>
                  <a:close/>
                </a:path>
                <a:path w="4949190" h="553719">
                  <a:moveTo>
                    <a:pt x="3160293" y="497916"/>
                  </a:moveTo>
                  <a:lnTo>
                    <a:pt x="3080791" y="497916"/>
                  </a:lnTo>
                  <a:lnTo>
                    <a:pt x="3080791" y="504532"/>
                  </a:lnTo>
                  <a:lnTo>
                    <a:pt x="3160293" y="504532"/>
                  </a:lnTo>
                  <a:lnTo>
                    <a:pt x="3160293" y="497916"/>
                  </a:lnTo>
                  <a:close/>
                </a:path>
                <a:path w="4949190" h="553719">
                  <a:moveTo>
                    <a:pt x="3259683" y="457390"/>
                  </a:moveTo>
                  <a:lnTo>
                    <a:pt x="3180169" y="457390"/>
                  </a:lnTo>
                  <a:lnTo>
                    <a:pt x="3180169" y="468134"/>
                  </a:lnTo>
                  <a:lnTo>
                    <a:pt x="3259683" y="468134"/>
                  </a:lnTo>
                  <a:lnTo>
                    <a:pt x="3259683" y="457390"/>
                  </a:lnTo>
                  <a:close/>
                </a:path>
                <a:path w="4949190" h="553719">
                  <a:moveTo>
                    <a:pt x="3359061" y="388734"/>
                  </a:moveTo>
                  <a:lnTo>
                    <a:pt x="3279559" y="388734"/>
                  </a:lnTo>
                  <a:lnTo>
                    <a:pt x="3279559" y="403618"/>
                  </a:lnTo>
                  <a:lnTo>
                    <a:pt x="3359061" y="403618"/>
                  </a:lnTo>
                  <a:lnTo>
                    <a:pt x="3359061" y="388734"/>
                  </a:lnTo>
                  <a:close/>
                </a:path>
                <a:path w="4949190" h="553719">
                  <a:moveTo>
                    <a:pt x="3458438" y="468960"/>
                  </a:moveTo>
                  <a:lnTo>
                    <a:pt x="3378936" y="468960"/>
                  </a:lnTo>
                  <a:lnTo>
                    <a:pt x="3378936" y="475576"/>
                  </a:lnTo>
                  <a:lnTo>
                    <a:pt x="3458438" y="475576"/>
                  </a:lnTo>
                  <a:lnTo>
                    <a:pt x="3458438" y="468960"/>
                  </a:lnTo>
                  <a:close/>
                </a:path>
                <a:path w="4949190" h="553719">
                  <a:moveTo>
                    <a:pt x="3557816" y="429260"/>
                  </a:moveTo>
                  <a:lnTo>
                    <a:pt x="3478314" y="429260"/>
                  </a:lnTo>
                  <a:lnTo>
                    <a:pt x="3478314" y="435876"/>
                  </a:lnTo>
                  <a:lnTo>
                    <a:pt x="3557816" y="435876"/>
                  </a:lnTo>
                  <a:lnTo>
                    <a:pt x="3557816" y="429260"/>
                  </a:lnTo>
                  <a:close/>
                </a:path>
                <a:path w="4949190" h="553719">
                  <a:moveTo>
                    <a:pt x="3657193" y="227457"/>
                  </a:moveTo>
                  <a:lnTo>
                    <a:pt x="3577691" y="227457"/>
                  </a:lnTo>
                  <a:lnTo>
                    <a:pt x="3577691" y="235724"/>
                  </a:lnTo>
                  <a:lnTo>
                    <a:pt x="3657193" y="235724"/>
                  </a:lnTo>
                  <a:lnTo>
                    <a:pt x="3657193" y="227457"/>
                  </a:lnTo>
                  <a:close/>
                </a:path>
                <a:path w="4949190" h="553719">
                  <a:moveTo>
                    <a:pt x="3756583" y="545884"/>
                  </a:moveTo>
                  <a:lnTo>
                    <a:pt x="3677081" y="545884"/>
                  </a:lnTo>
                  <a:lnTo>
                    <a:pt x="3677081" y="551675"/>
                  </a:lnTo>
                  <a:lnTo>
                    <a:pt x="3756583" y="551675"/>
                  </a:lnTo>
                  <a:lnTo>
                    <a:pt x="3756583" y="545884"/>
                  </a:lnTo>
                  <a:close/>
                </a:path>
                <a:path w="4949190" h="553719">
                  <a:moveTo>
                    <a:pt x="3855961" y="515277"/>
                  </a:moveTo>
                  <a:lnTo>
                    <a:pt x="3776459" y="515277"/>
                  </a:lnTo>
                  <a:lnTo>
                    <a:pt x="3776459" y="521068"/>
                  </a:lnTo>
                  <a:lnTo>
                    <a:pt x="3855961" y="521068"/>
                  </a:lnTo>
                  <a:lnTo>
                    <a:pt x="3855961" y="515277"/>
                  </a:lnTo>
                  <a:close/>
                </a:path>
                <a:path w="4949190" h="553719">
                  <a:moveTo>
                    <a:pt x="3955338" y="428434"/>
                  </a:moveTo>
                  <a:lnTo>
                    <a:pt x="3875836" y="428434"/>
                  </a:lnTo>
                  <a:lnTo>
                    <a:pt x="3875836" y="440016"/>
                  </a:lnTo>
                  <a:lnTo>
                    <a:pt x="3955338" y="440016"/>
                  </a:lnTo>
                  <a:lnTo>
                    <a:pt x="3955338" y="428434"/>
                  </a:lnTo>
                  <a:close/>
                </a:path>
                <a:path w="4949190" h="553719">
                  <a:moveTo>
                    <a:pt x="4054716" y="494601"/>
                  </a:moveTo>
                  <a:lnTo>
                    <a:pt x="3975214" y="494601"/>
                  </a:lnTo>
                  <a:lnTo>
                    <a:pt x="3975214" y="505358"/>
                  </a:lnTo>
                  <a:lnTo>
                    <a:pt x="4054716" y="505358"/>
                  </a:lnTo>
                  <a:lnTo>
                    <a:pt x="4054716" y="494601"/>
                  </a:lnTo>
                  <a:close/>
                </a:path>
                <a:path w="4949190" h="553719">
                  <a:moveTo>
                    <a:pt x="4154106" y="332498"/>
                  </a:moveTo>
                  <a:lnTo>
                    <a:pt x="4074604" y="332498"/>
                  </a:lnTo>
                  <a:lnTo>
                    <a:pt x="4074604" y="354825"/>
                  </a:lnTo>
                  <a:lnTo>
                    <a:pt x="4154106" y="354825"/>
                  </a:lnTo>
                  <a:lnTo>
                    <a:pt x="4154106" y="332498"/>
                  </a:lnTo>
                  <a:close/>
                </a:path>
                <a:path w="4949190" h="553719">
                  <a:moveTo>
                    <a:pt x="4253484" y="544233"/>
                  </a:moveTo>
                  <a:lnTo>
                    <a:pt x="4173982" y="544233"/>
                  </a:lnTo>
                  <a:lnTo>
                    <a:pt x="4173982" y="553326"/>
                  </a:lnTo>
                  <a:lnTo>
                    <a:pt x="4253484" y="553326"/>
                  </a:lnTo>
                  <a:lnTo>
                    <a:pt x="4253484" y="544233"/>
                  </a:lnTo>
                  <a:close/>
                </a:path>
                <a:path w="4949190" h="553719">
                  <a:moveTo>
                    <a:pt x="4352861" y="464832"/>
                  </a:moveTo>
                  <a:lnTo>
                    <a:pt x="4273359" y="464832"/>
                  </a:lnTo>
                  <a:lnTo>
                    <a:pt x="4273359" y="476402"/>
                  </a:lnTo>
                  <a:lnTo>
                    <a:pt x="4352861" y="476402"/>
                  </a:lnTo>
                  <a:lnTo>
                    <a:pt x="4352861" y="464832"/>
                  </a:lnTo>
                  <a:close/>
                </a:path>
                <a:path w="4949190" h="553719">
                  <a:moveTo>
                    <a:pt x="4452239" y="499567"/>
                  </a:moveTo>
                  <a:lnTo>
                    <a:pt x="4372737" y="499567"/>
                  </a:lnTo>
                  <a:lnTo>
                    <a:pt x="4372737" y="508660"/>
                  </a:lnTo>
                  <a:lnTo>
                    <a:pt x="4452239" y="508660"/>
                  </a:lnTo>
                  <a:lnTo>
                    <a:pt x="4452239" y="499567"/>
                  </a:lnTo>
                  <a:close/>
                </a:path>
                <a:path w="4949190" h="553719">
                  <a:moveTo>
                    <a:pt x="4551629" y="404456"/>
                  </a:moveTo>
                  <a:lnTo>
                    <a:pt x="4472114" y="404456"/>
                  </a:lnTo>
                  <a:lnTo>
                    <a:pt x="4472114" y="413550"/>
                  </a:lnTo>
                  <a:lnTo>
                    <a:pt x="4551629" y="413550"/>
                  </a:lnTo>
                  <a:lnTo>
                    <a:pt x="4551629" y="404456"/>
                  </a:lnTo>
                  <a:close/>
                </a:path>
                <a:path w="4949190" h="553719">
                  <a:moveTo>
                    <a:pt x="4651006" y="520242"/>
                  </a:moveTo>
                  <a:lnTo>
                    <a:pt x="4571504" y="520242"/>
                  </a:lnTo>
                  <a:lnTo>
                    <a:pt x="4571504" y="526859"/>
                  </a:lnTo>
                  <a:lnTo>
                    <a:pt x="4651006" y="526859"/>
                  </a:lnTo>
                  <a:lnTo>
                    <a:pt x="4651006" y="520242"/>
                  </a:lnTo>
                  <a:close/>
                </a:path>
                <a:path w="4949190" h="553719">
                  <a:moveTo>
                    <a:pt x="4750384" y="437540"/>
                  </a:moveTo>
                  <a:lnTo>
                    <a:pt x="4670882" y="437540"/>
                  </a:lnTo>
                  <a:lnTo>
                    <a:pt x="4670882" y="449935"/>
                  </a:lnTo>
                  <a:lnTo>
                    <a:pt x="4750384" y="449935"/>
                  </a:lnTo>
                  <a:lnTo>
                    <a:pt x="4750384" y="437540"/>
                  </a:lnTo>
                  <a:close/>
                </a:path>
                <a:path w="4949190" h="553719">
                  <a:moveTo>
                    <a:pt x="4849761" y="416026"/>
                  </a:moveTo>
                  <a:lnTo>
                    <a:pt x="4770259" y="416026"/>
                  </a:lnTo>
                  <a:lnTo>
                    <a:pt x="4770259" y="426783"/>
                  </a:lnTo>
                  <a:lnTo>
                    <a:pt x="4849761" y="426783"/>
                  </a:lnTo>
                  <a:lnTo>
                    <a:pt x="4849761" y="416026"/>
                  </a:lnTo>
                  <a:close/>
                </a:path>
                <a:path w="4949190" h="553719">
                  <a:moveTo>
                    <a:pt x="4949152" y="489635"/>
                  </a:moveTo>
                  <a:lnTo>
                    <a:pt x="4869637" y="489635"/>
                  </a:lnTo>
                  <a:lnTo>
                    <a:pt x="4869637" y="496252"/>
                  </a:lnTo>
                  <a:lnTo>
                    <a:pt x="4949152" y="496252"/>
                  </a:lnTo>
                  <a:lnTo>
                    <a:pt x="4949152" y="489635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26960" y="1786445"/>
              <a:ext cx="4949190" cy="600075"/>
            </a:xfrm>
            <a:custGeom>
              <a:avLst/>
              <a:gdLst/>
              <a:ahLst/>
              <a:cxnLst/>
              <a:rect l="l" t="t" r="r" b="b"/>
              <a:pathLst>
                <a:path w="4949190" h="600075">
                  <a:moveTo>
                    <a:pt x="79502" y="480542"/>
                  </a:moveTo>
                  <a:lnTo>
                    <a:pt x="0" y="480542"/>
                  </a:lnTo>
                  <a:lnTo>
                    <a:pt x="0" y="512800"/>
                  </a:lnTo>
                  <a:lnTo>
                    <a:pt x="79502" y="512800"/>
                  </a:lnTo>
                  <a:lnTo>
                    <a:pt x="79502" y="480542"/>
                  </a:lnTo>
                  <a:close/>
                </a:path>
                <a:path w="4949190" h="600075">
                  <a:moveTo>
                    <a:pt x="178879" y="492950"/>
                  </a:moveTo>
                  <a:lnTo>
                    <a:pt x="99377" y="492950"/>
                  </a:lnTo>
                  <a:lnTo>
                    <a:pt x="99377" y="529336"/>
                  </a:lnTo>
                  <a:lnTo>
                    <a:pt x="178879" y="529336"/>
                  </a:lnTo>
                  <a:lnTo>
                    <a:pt x="178879" y="492950"/>
                  </a:lnTo>
                  <a:close/>
                </a:path>
                <a:path w="4949190" h="600075">
                  <a:moveTo>
                    <a:pt x="278257" y="234899"/>
                  </a:moveTo>
                  <a:lnTo>
                    <a:pt x="198755" y="234899"/>
                  </a:lnTo>
                  <a:lnTo>
                    <a:pt x="198755" y="281216"/>
                  </a:lnTo>
                  <a:lnTo>
                    <a:pt x="278257" y="281216"/>
                  </a:lnTo>
                  <a:lnTo>
                    <a:pt x="278257" y="234899"/>
                  </a:lnTo>
                  <a:close/>
                </a:path>
                <a:path w="4949190" h="600075">
                  <a:moveTo>
                    <a:pt x="377647" y="210908"/>
                  </a:moveTo>
                  <a:lnTo>
                    <a:pt x="298132" y="210908"/>
                  </a:lnTo>
                  <a:lnTo>
                    <a:pt x="298132" y="298577"/>
                  </a:lnTo>
                  <a:lnTo>
                    <a:pt x="377647" y="298577"/>
                  </a:lnTo>
                  <a:lnTo>
                    <a:pt x="377647" y="210908"/>
                  </a:lnTo>
                  <a:close/>
                </a:path>
                <a:path w="4949190" h="600075">
                  <a:moveTo>
                    <a:pt x="477024" y="369709"/>
                  </a:moveTo>
                  <a:lnTo>
                    <a:pt x="397522" y="369709"/>
                  </a:lnTo>
                  <a:lnTo>
                    <a:pt x="397522" y="411060"/>
                  </a:lnTo>
                  <a:lnTo>
                    <a:pt x="477024" y="411060"/>
                  </a:lnTo>
                  <a:lnTo>
                    <a:pt x="477024" y="369709"/>
                  </a:lnTo>
                  <a:close/>
                </a:path>
                <a:path w="4949190" h="600075">
                  <a:moveTo>
                    <a:pt x="576402" y="103390"/>
                  </a:moveTo>
                  <a:lnTo>
                    <a:pt x="496900" y="103390"/>
                  </a:lnTo>
                  <a:lnTo>
                    <a:pt x="496900" y="148056"/>
                  </a:lnTo>
                  <a:lnTo>
                    <a:pt x="576402" y="148056"/>
                  </a:lnTo>
                  <a:lnTo>
                    <a:pt x="576402" y="103390"/>
                  </a:lnTo>
                  <a:close/>
                </a:path>
                <a:path w="4949190" h="600075">
                  <a:moveTo>
                    <a:pt x="675779" y="181140"/>
                  </a:moveTo>
                  <a:lnTo>
                    <a:pt x="596277" y="181140"/>
                  </a:lnTo>
                  <a:lnTo>
                    <a:pt x="596277" y="204292"/>
                  </a:lnTo>
                  <a:lnTo>
                    <a:pt x="675779" y="204292"/>
                  </a:lnTo>
                  <a:lnTo>
                    <a:pt x="675779" y="181140"/>
                  </a:lnTo>
                  <a:close/>
                </a:path>
                <a:path w="4949190" h="600075">
                  <a:moveTo>
                    <a:pt x="775169" y="143090"/>
                  </a:moveTo>
                  <a:lnTo>
                    <a:pt x="695655" y="143090"/>
                  </a:lnTo>
                  <a:lnTo>
                    <a:pt x="695655" y="179476"/>
                  </a:lnTo>
                  <a:lnTo>
                    <a:pt x="775169" y="179476"/>
                  </a:lnTo>
                  <a:lnTo>
                    <a:pt x="775169" y="143090"/>
                  </a:lnTo>
                  <a:close/>
                </a:path>
                <a:path w="4949190" h="600075">
                  <a:moveTo>
                    <a:pt x="874547" y="172859"/>
                  </a:moveTo>
                  <a:lnTo>
                    <a:pt x="795045" y="172859"/>
                  </a:lnTo>
                  <a:lnTo>
                    <a:pt x="795045" y="213385"/>
                  </a:lnTo>
                  <a:lnTo>
                    <a:pt x="874547" y="213385"/>
                  </a:lnTo>
                  <a:lnTo>
                    <a:pt x="874547" y="172859"/>
                  </a:lnTo>
                  <a:close/>
                </a:path>
                <a:path w="4949190" h="600075">
                  <a:moveTo>
                    <a:pt x="973924" y="360616"/>
                  </a:moveTo>
                  <a:lnTo>
                    <a:pt x="894422" y="360616"/>
                  </a:lnTo>
                  <a:lnTo>
                    <a:pt x="894422" y="373024"/>
                  </a:lnTo>
                  <a:lnTo>
                    <a:pt x="973924" y="373024"/>
                  </a:lnTo>
                  <a:lnTo>
                    <a:pt x="973924" y="360616"/>
                  </a:lnTo>
                  <a:close/>
                </a:path>
                <a:path w="4949190" h="600075">
                  <a:moveTo>
                    <a:pt x="1073302" y="497078"/>
                  </a:moveTo>
                  <a:lnTo>
                    <a:pt x="993800" y="497078"/>
                  </a:lnTo>
                  <a:lnTo>
                    <a:pt x="993800" y="522719"/>
                  </a:lnTo>
                  <a:lnTo>
                    <a:pt x="1073302" y="522719"/>
                  </a:lnTo>
                  <a:lnTo>
                    <a:pt x="1073302" y="497078"/>
                  </a:lnTo>
                  <a:close/>
                </a:path>
                <a:path w="4949190" h="600075">
                  <a:moveTo>
                    <a:pt x="1172679" y="494601"/>
                  </a:moveTo>
                  <a:lnTo>
                    <a:pt x="1093177" y="494601"/>
                  </a:lnTo>
                  <a:lnTo>
                    <a:pt x="1093177" y="508660"/>
                  </a:lnTo>
                  <a:lnTo>
                    <a:pt x="1172679" y="508660"/>
                  </a:lnTo>
                  <a:lnTo>
                    <a:pt x="1172679" y="494601"/>
                  </a:lnTo>
                  <a:close/>
                </a:path>
                <a:path w="4949190" h="600075">
                  <a:moveTo>
                    <a:pt x="1272070" y="531825"/>
                  </a:moveTo>
                  <a:lnTo>
                    <a:pt x="1192568" y="531825"/>
                  </a:lnTo>
                  <a:lnTo>
                    <a:pt x="1192568" y="549186"/>
                  </a:lnTo>
                  <a:lnTo>
                    <a:pt x="1272070" y="549186"/>
                  </a:lnTo>
                  <a:lnTo>
                    <a:pt x="1272070" y="531825"/>
                  </a:lnTo>
                  <a:close/>
                </a:path>
                <a:path w="4949190" h="600075">
                  <a:moveTo>
                    <a:pt x="1371447" y="435876"/>
                  </a:moveTo>
                  <a:lnTo>
                    <a:pt x="1291945" y="435876"/>
                  </a:lnTo>
                  <a:lnTo>
                    <a:pt x="1291945" y="459867"/>
                  </a:lnTo>
                  <a:lnTo>
                    <a:pt x="1371447" y="459867"/>
                  </a:lnTo>
                  <a:lnTo>
                    <a:pt x="1371447" y="435876"/>
                  </a:lnTo>
                  <a:close/>
                </a:path>
                <a:path w="4949190" h="600075">
                  <a:moveTo>
                    <a:pt x="1470825" y="405282"/>
                  </a:moveTo>
                  <a:lnTo>
                    <a:pt x="1391323" y="405282"/>
                  </a:lnTo>
                  <a:lnTo>
                    <a:pt x="1391323" y="424294"/>
                  </a:lnTo>
                  <a:lnTo>
                    <a:pt x="1470825" y="424294"/>
                  </a:lnTo>
                  <a:lnTo>
                    <a:pt x="1470825" y="405282"/>
                  </a:lnTo>
                  <a:close/>
                </a:path>
                <a:path w="4949190" h="600075">
                  <a:moveTo>
                    <a:pt x="1570202" y="174523"/>
                  </a:moveTo>
                  <a:lnTo>
                    <a:pt x="1490700" y="174523"/>
                  </a:lnTo>
                  <a:lnTo>
                    <a:pt x="1490700" y="216700"/>
                  </a:lnTo>
                  <a:lnTo>
                    <a:pt x="1570202" y="216700"/>
                  </a:lnTo>
                  <a:lnTo>
                    <a:pt x="1570202" y="174523"/>
                  </a:lnTo>
                  <a:close/>
                </a:path>
                <a:path w="4949190" h="600075">
                  <a:moveTo>
                    <a:pt x="1669592" y="104216"/>
                  </a:moveTo>
                  <a:lnTo>
                    <a:pt x="1590078" y="104216"/>
                  </a:lnTo>
                  <a:lnTo>
                    <a:pt x="1590078" y="144741"/>
                  </a:lnTo>
                  <a:lnTo>
                    <a:pt x="1669592" y="144741"/>
                  </a:lnTo>
                  <a:lnTo>
                    <a:pt x="1669592" y="104216"/>
                  </a:lnTo>
                  <a:close/>
                </a:path>
                <a:path w="4949190" h="600075">
                  <a:moveTo>
                    <a:pt x="1768970" y="440016"/>
                  </a:moveTo>
                  <a:lnTo>
                    <a:pt x="1689468" y="440016"/>
                  </a:lnTo>
                  <a:lnTo>
                    <a:pt x="1689468" y="470611"/>
                  </a:lnTo>
                  <a:lnTo>
                    <a:pt x="1768970" y="470611"/>
                  </a:lnTo>
                  <a:lnTo>
                    <a:pt x="1768970" y="440016"/>
                  </a:lnTo>
                  <a:close/>
                </a:path>
                <a:path w="4949190" h="600075">
                  <a:moveTo>
                    <a:pt x="1868347" y="546709"/>
                  </a:moveTo>
                  <a:lnTo>
                    <a:pt x="1788845" y="546709"/>
                  </a:lnTo>
                  <a:lnTo>
                    <a:pt x="1788845" y="572350"/>
                  </a:lnTo>
                  <a:lnTo>
                    <a:pt x="1868347" y="572350"/>
                  </a:lnTo>
                  <a:lnTo>
                    <a:pt x="1868347" y="546709"/>
                  </a:lnTo>
                  <a:close/>
                </a:path>
                <a:path w="4949190" h="600075">
                  <a:moveTo>
                    <a:pt x="1967725" y="137299"/>
                  </a:moveTo>
                  <a:lnTo>
                    <a:pt x="1888223" y="137299"/>
                  </a:lnTo>
                  <a:lnTo>
                    <a:pt x="1888223" y="174523"/>
                  </a:lnTo>
                  <a:lnTo>
                    <a:pt x="1967725" y="174523"/>
                  </a:lnTo>
                  <a:lnTo>
                    <a:pt x="1967725" y="137299"/>
                  </a:lnTo>
                  <a:close/>
                </a:path>
                <a:path w="4949190" h="600075">
                  <a:moveTo>
                    <a:pt x="2067115" y="207606"/>
                  </a:moveTo>
                  <a:lnTo>
                    <a:pt x="1987600" y="207606"/>
                  </a:lnTo>
                  <a:lnTo>
                    <a:pt x="1987600" y="250609"/>
                  </a:lnTo>
                  <a:lnTo>
                    <a:pt x="2067115" y="250609"/>
                  </a:lnTo>
                  <a:lnTo>
                    <a:pt x="2067115" y="207606"/>
                  </a:lnTo>
                  <a:close/>
                </a:path>
                <a:path w="4949190" h="600075">
                  <a:moveTo>
                    <a:pt x="2166493" y="488810"/>
                  </a:moveTo>
                  <a:lnTo>
                    <a:pt x="2086991" y="488810"/>
                  </a:lnTo>
                  <a:lnTo>
                    <a:pt x="2086991" y="504532"/>
                  </a:lnTo>
                  <a:lnTo>
                    <a:pt x="2166493" y="504532"/>
                  </a:lnTo>
                  <a:lnTo>
                    <a:pt x="2166493" y="488810"/>
                  </a:lnTo>
                  <a:close/>
                </a:path>
                <a:path w="4949190" h="600075">
                  <a:moveTo>
                    <a:pt x="2265870" y="498741"/>
                  </a:moveTo>
                  <a:lnTo>
                    <a:pt x="2186368" y="498741"/>
                  </a:lnTo>
                  <a:lnTo>
                    <a:pt x="2186368" y="528510"/>
                  </a:lnTo>
                  <a:lnTo>
                    <a:pt x="2265870" y="528510"/>
                  </a:lnTo>
                  <a:lnTo>
                    <a:pt x="2265870" y="498741"/>
                  </a:lnTo>
                  <a:close/>
                </a:path>
                <a:path w="4949190" h="600075">
                  <a:moveTo>
                    <a:pt x="2365248" y="123240"/>
                  </a:moveTo>
                  <a:lnTo>
                    <a:pt x="2285746" y="123240"/>
                  </a:lnTo>
                  <a:lnTo>
                    <a:pt x="2285746" y="162941"/>
                  </a:lnTo>
                  <a:lnTo>
                    <a:pt x="2365248" y="162941"/>
                  </a:lnTo>
                  <a:lnTo>
                    <a:pt x="2365248" y="123240"/>
                  </a:lnTo>
                  <a:close/>
                </a:path>
                <a:path w="4949190" h="600075">
                  <a:moveTo>
                    <a:pt x="2464638" y="440842"/>
                  </a:moveTo>
                  <a:lnTo>
                    <a:pt x="2385123" y="440842"/>
                  </a:lnTo>
                  <a:lnTo>
                    <a:pt x="2385123" y="462343"/>
                  </a:lnTo>
                  <a:lnTo>
                    <a:pt x="2464638" y="462343"/>
                  </a:lnTo>
                  <a:lnTo>
                    <a:pt x="2464638" y="440842"/>
                  </a:lnTo>
                  <a:close/>
                </a:path>
                <a:path w="4949190" h="600075">
                  <a:moveTo>
                    <a:pt x="2564015" y="449935"/>
                  </a:moveTo>
                  <a:lnTo>
                    <a:pt x="2484513" y="449935"/>
                  </a:lnTo>
                  <a:lnTo>
                    <a:pt x="2484513" y="476402"/>
                  </a:lnTo>
                  <a:lnTo>
                    <a:pt x="2564015" y="476402"/>
                  </a:lnTo>
                  <a:lnTo>
                    <a:pt x="2564015" y="449935"/>
                  </a:lnTo>
                  <a:close/>
                </a:path>
                <a:path w="4949190" h="600075">
                  <a:moveTo>
                    <a:pt x="2663393" y="43014"/>
                  </a:moveTo>
                  <a:lnTo>
                    <a:pt x="2583891" y="43014"/>
                  </a:lnTo>
                  <a:lnTo>
                    <a:pt x="2583891" y="120751"/>
                  </a:lnTo>
                  <a:lnTo>
                    <a:pt x="2663393" y="120751"/>
                  </a:lnTo>
                  <a:lnTo>
                    <a:pt x="2663393" y="43014"/>
                  </a:lnTo>
                  <a:close/>
                </a:path>
                <a:path w="4949190" h="600075">
                  <a:moveTo>
                    <a:pt x="2762770" y="0"/>
                  </a:moveTo>
                  <a:lnTo>
                    <a:pt x="2683268" y="0"/>
                  </a:lnTo>
                  <a:lnTo>
                    <a:pt x="2683268" y="53759"/>
                  </a:lnTo>
                  <a:lnTo>
                    <a:pt x="2762770" y="53759"/>
                  </a:lnTo>
                  <a:lnTo>
                    <a:pt x="2762770" y="0"/>
                  </a:lnTo>
                  <a:close/>
                </a:path>
                <a:path w="4949190" h="600075">
                  <a:moveTo>
                    <a:pt x="2862161" y="351510"/>
                  </a:moveTo>
                  <a:lnTo>
                    <a:pt x="2782646" y="351510"/>
                  </a:lnTo>
                  <a:lnTo>
                    <a:pt x="2782646" y="385432"/>
                  </a:lnTo>
                  <a:lnTo>
                    <a:pt x="2862161" y="385432"/>
                  </a:lnTo>
                  <a:lnTo>
                    <a:pt x="2862161" y="351510"/>
                  </a:lnTo>
                  <a:close/>
                </a:path>
                <a:path w="4949190" h="600075">
                  <a:moveTo>
                    <a:pt x="2961538" y="493776"/>
                  </a:moveTo>
                  <a:lnTo>
                    <a:pt x="2882036" y="493776"/>
                  </a:lnTo>
                  <a:lnTo>
                    <a:pt x="2882036" y="527685"/>
                  </a:lnTo>
                  <a:lnTo>
                    <a:pt x="2961538" y="527685"/>
                  </a:lnTo>
                  <a:lnTo>
                    <a:pt x="2961538" y="493776"/>
                  </a:lnTo>
                  <a:close/>
                </a:path>
                <a:path w="4949190" h="600075">
                  <a:moveTo>
                    <a:pt x="3060916" y="483844"/>
                  </a:moveTo>
                  <a:lnTo>
                    <a:pt x="2981414" y="483844"/>
                  </a:lnTo>
                  <a:lnTo>
                    <a:pt x="2981414" y="524383"/>
                  </a:lnTo>
                  <a:lnTo>
                    <a:pt x="3060916" y="524383"/>
                  </a:lnTo>
                  <a:lnTo>
                    <a:pt x="3060916" y="483844"/>
                  </a:lnTo>
                  <a:close/>
                </a:path>
                <a:path w="4949190" h="600075">
                  <a:moveTo>
                    <a:pt x="3160293" y="518591"/>
                  </a:moveTo>
                  <a:lnTo>
                    <a:pt x="3080791" y="518591"/>
                  </a:lnTo>
                  <a:lnTo>
                    <a:pt x="3080791" y="551675"/>
                  </a:lnTo>
                  <a:lnTo>
                    <a:pt x="3160293" y="551675"/>
                  </a:lnTo>
                  <a:lnTo>
                    <a:pt x="3160293" y="518591"/>
                  </a:lnTo>
                  <a:close/>
                </a:path>
                <a:path w="4949190" h="600075">
                  <a:moveTo>
                    <a:pt x="3259683" y="488810"/>
                  </a:moveTo>
                  <a:lnTo>
                    <a:pt x="3180169" y="488810"/>
                  </a:lnTo>
                  <a:lnTo>
                    <a:pt x="3180169" y="511149"/>
                  </a:lnTo>
                  <a:lnTo>
                    <a:pt x="3259683" y="511149"/>
                  </a:lnTo>
                  <a:lnTo>
                    <a:pt x="3259683" y="488810"/>
                  </a:lnTo>
                  <a:close/>
                </a:path>
                <a:path w="4949190" h="600075">
                  <a:moveTo>
                    <a:pt x="3359061" y="378815"/>
                  </a:moveTo>
                  <a:lnTo>
                    <a:pt x="3279559" y="378815"/>
                  </a:lnTo>
                  <a:lnTo>
                    <a:pt x="3279559" y="442493"/>
                  </a:lnTo>
                  <a:lnTo>
                    <a:pt x="3359061" y="442493"/>
                  </a:lnTo>
                  <a:lnTo>
                    <a:pt x="3359061" y="378815"/>
                  </a:lnTo>
                  <a:close/>
                </a:path>
                <a:path w="4949190" h="600075">
                  <a:moveTo>
                    <a:pt x="3458438" y="497903"/>
                  </a:moveTo>
                  <a:lnTo>
                    <a:pt x="3378936" y="497903"/>
                  </a:lnTo>
                  <a:lnTo>
                    <a:pt x="3378936" y="522719"/>
                  </a:lnTo>
                  <a:lnTo>
                    <a:pt x="3458438" y="522719"/>
                  </a:lnTo>
                  <a:lnTo>
                    <a:pt x="3458438" y="497903"/>
                  </a:lnTo>
                  <a:close/>
                </a:path>
                <a:path w="4949190" h="600075">
                  <a:moveTo>
                    <a:pt x="3557816" y="453250"/>
                  </a:moveTo>
                  <a:lnTo>
                    <a:pt x="3478314" y="453250"/>
                  </a:lnTo>
                  <a:lnTo>
                    <a:pt x="3478314" y="483019"/>
                  </a:lnTo>
                  <a:lnTo>
                    <a:pt x="3557816" y="483019"/>
                  </a:lnTo>
                  <a:lnTo>
                    <a:pt x="3557816" y="453250"/>
                  </a:lnTo>
                  <a:close/>
                </a:path>
                <a:path w="4949190" h="600075">
                  <a:moveTo>
                    <a:pt x="3657193" y="248132"/>
                  </a:moveTo>
                  <a:lnTo>
                    <a:pt x="3577691" y="248132"/>
                  </a:lnTo>
                  <a:lnTo>
                    <a:pt x="3577691" y="281216"/>
                  </a:lnTo>
                  <a:lnTo>
                    <a:pt x="3657193" y="281216"/>
                  </a:lnTo>
                  <a:lnTo>
                    <a:pt x="3657193" y="248132"/>
                  </a:lnTo>
                  <a:close/>
                </a:path>
                <a:path w="4949190" h="600075">
                  <a:moveTo>
                    <a:pt x="3756583" y="559943"/>
                  </a:moveTo>
                  <a:lnTo>
                    <a:pt x="3677081" y="559943"/>
                  </a:lnTo>
                  <a:lnTo>
                    <a:pt x="3677081" y="599643"/>
                  </a:lnTo>
                  <a:lnTo>
                    <a:pt x="3756583" y="599643"/>
                  </a:lnTo>
                  <a:lnTo>
                    <a:pt x="3756583" y="559943"/>
                  </a:lnTo>
                  <a:close/>
                </a:path>
                <a:path w="4949190" h="600075">
                  <a:moveTo>
                    <a:pt x="3855961" y="541743"/>
                  </a:moveTo>
                  <a:lnTo>
                    <a:pt x="3776459" y="541743"/>
                  </a:lnTo>
                  <a:lnTo>
                    <a:pt x="3776459" y="569036"/>
                  </a:lnTo>
                  <a:lnTo>
                    <a:pt x="3855961" y="569036"/>
                  </a:lnTo>
                  <a:lnTo>
                    <a:pt x="3855961" y="541743"/>
                  </a:lnTo>
                  <a:close/>
                </a:path>
                <a:path w="4949190" h="600075">
                  <a:moveTo>
                    <a:pt x="3955338" y="446633"/>
                  </a:moveTo>
                  <a:lnTo>
                    <a:pt x="3875836" y="446633"/>
                  </a:lnTo>
                  <a:lnTo>
                    <a:pt x="3875836" y="482193"/>
                  </a:lnTo>
                  <a:lnTo>
                    <a:pt x="3955338" y="482193"/>
                  </a:lnTo>
                  <a:lnTo>
                    <a:pt x="3955338" y="446633"/>
                  </a:lnTo>
                  <a:close/>
                </a:path>
                <a:path w="4949190" h="600075">
                  <a:moveTo>
                    <a:pt x="4054716" y="507009"/>
                  </a:moveTo>
                  <a:lnTo>
                    <a:pt x="3975214" y="507009"/>
                  </a:lnTo>
                  <a:lnTo>
                    <a:pt x="3975214" y="548360"/>
                  </a:lnTo>
                  <a:lnTo>
                    <a:pt x="4054716" y="548360"/>
                  </a:lnTo>
                  <a:lnTo>
                    <a:pt x="4054716" y="507009"/>
                  </a:lnTo>
                  <a:close/>
                </a:path>
                <a:path w="4949190" h="600075">
                  <a:moveTo>
                    <a:pt x="4154106" y="287007"/>
                  </a:moveTo>
                  <a:lnTo>
                    <a:pt x="4074604" y="287007"/>
                  </a:lnTo>
                  <a:lnTo>
                    <a:pt x="4074604" y="386257"/>
                  </a:lnTo>
                  <a:lnTo>
                    <a:pt x="4154106" y="386257"/>
                  </a:lnTo>
                  <a:lnTo>
                    <a:pt x="4154106" y="287007"/>
                  </a:lnTo>
                  <a:close/>
                </a:path>
                <a:path w="4949190" h="600075">
                  <a:moveTo>
                    <a:pt x="4253484" y="574001"/>
                  </a:moveTo>
                  <a:lnTo>
                    <a:pt x="4173982" y="574001"/>
                  </a:lnTo>
                  <a:lnTo>
                    <a:pt x="4173982" y="597992"/>
                  </a:lnTo>
                  <a:lnTo>
                    <a:pt x="4253484" y="597992"/>
                  </a:lnTo>
                  <a:lnTo>
                    <a:pt x="4253484" y="574001"/>
                  </a:lnTo>
                  <a:close/>
                </a:path>
                <a:path w="4949190" h="600075">
                  <a:moveTo>
                    <a:pt x="4352861" y="471449"/>
                  </a:moveTo>
                  <a:lnTo>
                    <a:pt x="4273359" y="471449"/>
                  </a:lnTo>
                  <a:lnTo>
                    <a:pt x="4273359" y="518591"/>
                  </a:lnTo>
                  <a:lnTo>
                    <a:pt x="4352861" y="518591"/>
                  </a:lnTo>
                  <a:lnTo>
                    <a:pt x="4352861" y="471449"/>
                  </a:lnTo>
                  <a:close/>
                </a:path>
                <a:path w="4949190" h="600075">
                  <a:moveTo>
                    <a:pt x="4452239" y="534301"/>
                  </a:moveTo>
                  <a:lnTo>
                    <a:pt x="4372737" y="534301"/>
                  </a:lnTo>
                  <a:lnTo>
                    <a:pt x="4372737" y="553326"/>
                  </a:lnTo>
                  <a:lnTo>
                    <a:pt x="4452239" y="553326"/>
                  </a:lnTo>
                  <a:lnTo>
                    <a:pt x="4452239" y="534301"/>
                  </a:lnTo>
                  <a:close/>
                </a:path>
                <a:path w="4949190" h="600075">
                  <a:moveTo>
                    <a:pt x="4551629" y="416026"/>
                  </a:moveTo>
                  <a:lnTo>
                    <a:pt x="4472114" y="416026"/>
                  </a:lnTo>
                  <a:lnTo>
                    <a:pt x="4472114" y="458216"/>
                  </a:lnTo>
                  <a:lnTo>
                    <a:pt x="4551629" y="458216"/>
                  </a:lnTo>
                  <a:lnTo>
                    <a:pt x="4551629" y="416026"/>
                  </a:lnTo>
                  <a:close/>
                </a:path>
                <a:path w="4949190" h="600075">
                  <a:moveTo>
                    <a:pt x="4651006" y="549186"/>
                  </a:moveTo>
                  <a:lnTo>
                    <a:pt x="4571504" y="549186"/>
                  </a:lnTo>
                  <a:lnTo>
                    <a:pt x="4571504" y="574001"/>
                  </a:lnTo>
                  <a:lnTo>
                    <a:pt x="4651006" y="574001"/>
                  </a:lnTo>
                  <a:lnTo>
                    <a:pt x="4651006" y="549186"/>
                  </a:lnTo>
                  <a:close/>
                </a:path>
                <a:path w="4949190" h="600075">
                  <a:moveTo>
                    <a:pt x="4750384" y="452424"/>
                  </a:moveTo>
                  <a:lnTo>
                    <a:pt x="4670882" y="452424"/>
                  </a:lnTo>
                  <a:lnTo>
                    <a:pt x="4670882" y="491286"/>
                  </a:lnTo>
                  <a:lnTo>
                    <a:pt x="4750384" y="491286"/>
                  </a:lnTo>
                  <a:lnTo>
                    <a:pt x="4750384" y="452424"/>
                  </a:lnTo>
                  <a:close/>
                </a:path>
                <a:path w="4949190" h="600075">
                  <a:moveTo>
                    <a:pt x="4849761" y="435876"/>
                  </a:moveTo>
                  <a:lnTo>
                    <a:pt x="4770259" y="435876"/>
                  </a:lnTo>
                  <a:lnTo>
                    <a:pt x="4770259" y="469785"/>
                  </a:lnTo>
                  <a:lnTo>
                    <a:pt x="4849761" y="469785"/>
                  </a:lnTo>
                  <a:lnTo>
                    <a:pt x="4849761" y="435876"/>
                  </a:lnTo>
                  <a:close/>
                </a:path>
                <a:path w="4949190" h="600075">
                  <a:moveTo>
                    <a:pt x="4949152" y="519417"/>
                  </a:moveTo>
                  <a:lnTo>
                    <a:pt x="4869637" y="519417"/>
                  </a:lnTo>
                  <a:lnTo>
                    <a:pt x="4869637" y="543394"/>
                  </a:lnTo>
                  <a:lnTo>
                    <a:pt x="4949152" y="543394"/>
                  </a:lnTo>
                  <a:lnTo>
                    <a:pt x="4949152" y="519417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225092" y="1785619"/>
              <a:ext cx="3856354" cy="288290"/>
            </a:xfrm>
            <a:custGeom>
              <a:avLst/>
              <a:gdLst/>
              <a:ahLst/>
              <a:cxnLst/>
              <a:rect l="l" t="t" r="r" b="b"/>
              <a:pathLst>
                <a:path w="3856354" h="288289">
                  <a:moveTo>
                    <a:pt x="79514" y="210908"/>
                  </a:moveTo>
                  <a:lnTo>
                    <a:pt x="0" y="210908"/>
                  </a:lnTo>
                  <a:lnTo>
                    <a:pt x="0" y="211734"/>
                  </a:lnTo>
                  <a:lnTo>
                    <a:pt x="79514" y="211734"/>
                  </a:lnTo>
                  <a:lnTo>
                    <a:pt x="79514" y="210908"/>
                  </a:lnTo>
                  <a:close/>
                </a:path>
                <a:path w="3856354" h="288289">
                  <a:moveTo>
                    <a:pt x="477037" y="142265"/>
                  </a:moveTo>
                  <a:lnTo>
                    <a:pt x="397522" y="142265"/>
                  </a:lnTo>
                  <a:lnTo>
                    <a:pt x="397522" y="143916"/>
                  </a:lnTo>
                  <a:lnTo>
                    <a:pt x="477037" y="143916"/>
                  </a:lnTo>
                  <a:lnTo>
                    <a:pt x="477037" y="142265"/>
                  </a:lnTo>
                  <a:close/>
                </a:path>
                <a:path w="3856354" h="288289">
                  <a:moveTo>
                    <a:pt x="576414" y="172859"/>
                  </a:moveTo>
                  <a:lnTo>
                    <a:pt x="496912" y="172859"/>
                  </a:lnTo>
                  <a:lnTo>
                    <a:pt x="496912" y="173685"/>
                  </a:lnTo>
                  <a:lnTo>
                    <a:pt x="576414" y="173685"/>
                  </a:lnTo>
                  <a:lnTo>
                    <a:pt x="576414" y="172859"/>
                  </a:lnTo>
                  <a:close/>
                </a:path>
                <a:path w="3856354" h="288289">
                  <a:moveTo>
                    <a:pt x="2464638" y="0"/>
                  </a:moveTo>
                  <a:lnTo>
                    <a:pt x="2385136" y="0"/>
                  </a:lnTo>
                  <a:lnTo>
                    <a:pt x="2385136" y="825"/>
                  </a:lnTo>
                  <a:lnTo>
                    <a:pt x="2464638" y="825"/>
                  </a:lnTo>
                  <a:lnTo>
                    <a:pt x="2464638" y="0"/>
                  </a:lnTo>
                  <a:close/>
                </a:path>
                <a:path w="3856354" h="288289">
                  <a:moveTo>
                    <a:pt x="3855974" y="287007"/>
                  </a:moveTo>
                  <a:lnTo>
                    <a:pt x="3776472" y="287007"/>
                  </a:lnTo>
                  <a:lnTo>
                    <a:pt x="3776472" y="287832"/>
                  </a:lnTo>
                  <a:lnTo>
                    <a:pt x="3855974" y="287832"/>
                  </a:lnTo>
                  <a:lnTo>
                    <a:pt x="3855974" y="287007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125715" y="1776526"/>
              <a:ext cx="4750435" cy="529590"/>
            </a:xfrm>
            <a:custGeom>
              <a:avLst/>
              <a:gdLst/>
              <a:ahLst/>
              <a:cxnLst/>
              <a:rect l="l" t="t" r="r" b="b"/>
              <a:pathLst>
                <a:path w="4750435" h="529589">
                  <a:moveTo>
                    <a:pt x="79502" y="243992"/>
                  </a:moveTo>
                  <a:lnTo>
                    <a:pt x="0" y="243992"/>
                  </a:lnTo>
                  <a:lnTo>
                    <a:pt x="0" y="244817"/>
                  </a:lnTo>
                  <a:lnTo>
                    <a:pt x="79502" y="244817"/>
                  </a:lnTo>
                  <a:lnTo>
                    <a:pt x="79502" y="243992"/>
                  </a:lnTo>
                  <a:close/>
                </a:path>
                <a:path w="4750435" h="529589">
                  <a:moveTo>
                    <a:pt x="178892" y="218351"/>
                  </a:moveTo>
                  <a:lnTo>
                    <a:pt x="99377" y="218351"/>
                  </a:lnTo>
                  <a:lnTo>
                    <a:pt x="99377" y="220002"/>
                  </a:lnTo>
                  <a:lnTo>
                    <a:pt x="178892" y="220002"/>
                  </a:lnTo>
                  <a:lnTo>
                    <a:pt x="178892" y="218351"/>
                  </a:lnTo>
                  <a:close/>
                </a:path>
                <a:path w="4750435" h="529589">
                  <a:moveTo>
                    <a:pt x="278269" y="376326"/>
                  </a:moveTo>
                  <a:lnTo>
                    <a:pt x="198767" y="376326"/>
                  </a:lnTo>
                  <a:lnTo>
                    <a:pt x="198767" y="379628"/>
                  </a:lnTo>
                  <a:lnTo>
                    <a:pt x="278269" y="379628"/>
                  </a:lnTo>
                  <a:lnTo>
                    <a:pt x="278269" y="376326"/>
                  </a:lnTo>
                  <a:close/>
                </a:path>
                <a:path w="4750435" h="529589">
                  <a:moveTo>
                    <a:pt x="377647" y="106692"/>
                  </a:moveTo>
                  <a:lnTo>
                    <a:pt x="298145" y="106692"/>
                  </a:lnTo>
                  <a:lnTo>
                    <a:pt x="298145" y="113309"/>
                  </a:lnTo>
                  <a:lnTo>
                    <a:pt x="377647" y="113309"/>
                  </a:lnTo>
                  <a:lnTo>
                    <a:pt x="377647" y="106692"/>
                  </a:lnTo>
                  <a:close/>
                </a:path>
                <a:path w="4750435" h="529589">
                  <a:moveTo>
                    <a:pt x="477024" y="186918"/>
                  </a:moveTo>
                  <a:lnTo>
                    <a:pt x="397522" y="186918"/>
                  </a:lnTo>
                  <a:lnTo>
                    <a:pt x="397522" y="191058"/>
                  </a:lnTo>
                  <a:lnTo>
                    <a:pt x="477024" y="191058"/>
                  </a:lnTo>
                  <a:lnTo>
                    <a:pt x="477024" y="186918"/>
                  </a:lnTo>
                  <a:close/>
                </a:path>
                <a:path w="4750435" h="529589">
                  <a:moveTo>
                    <a:pt x="576414" y="142252"/>
                  </a:moveTo>
                  <a:lnTo>
                    <a:pt x="496900" y="142252"/>
                  </a:lnTo>
                  <a:lnTo>
                    <a:pt x="496900" y="151358"/>
                  </a:lnTo>
                  <a:lnTo>
                    <a:pt x="576414" y="151358"/>
                  </a:lnTo>
                  <a:lnTo>
                    <a:pt x="576414" y="142252"/>
                  </a:lnTo>
                  <a:close/>
                </a:path>
                <a:path w="4750435" h="529589">
                  <a:moveTo>
                    <a:pt x="675792" y="174510"/>
                  </a:moveTo>
                  <a:lnTo>
                    <a:pt x="596290" y="174510"/>
                  </a:lnTo>
                  <a:lnTo>
                    <a:pt x="596290" y="181952"/>
                  </a:lnTo>
                  <a:lnTo>
                    <a:pt x="675792" y="181952"/>
                  </a:lnTo>
                  <a:lnTo>
                    <a:pt x="675792" y="174510"/>
                  </a:lnTo>
                  <a:close/>
                </a:path>
                <a:path w="4750435" h="529589">
                  <a:moveTo>
                    <a:pt x="775169" y="368884"/>
                  </a:moveTo>
                  <a:lnTo>
                    <a:pt x="695667" y="368884"/>
                  </a:lnTo>
                  <a:lnTo>
                    <a:pt x="695667" y="370535"/>
                  </a:lnTo>
                  <a:lnTo>
                    <a:pt x="775169" y="370535"/>
                  </a:lnTo>
                  <a:lnTo>
                    <a:pt x="775169" y="368884"/>
                  </a:lnTo>
                  <a:close/>
                </a:path>
                <a:path w="4750435" h="529589">
                  <a:moveTo>
                    <a:pt x="973924" y="502043"/>
                  </a:moveTo>
                  <a:lnTo>
                    <a:pt x="894422" y="502043"/>
                  </a:lnTo>
                  <a:lnTo>
                    <a:pt x="894422" y="504520"/>
                  </a:lnTo>
                  <a:lnTo>
                    <a:pt x="973924" y="504520"/>
                  </a:lnTo>
                  <a:lnTo>
                    <a:pt x="973924" y="502043"/>
                  </a:lnTo>
                  <a:close/>
                </a:path>
                <a:path w="4750435" h="529589">
                  <a:moveTo>
                    <a:pt x="1272070" y="412711"/>
                  </a:moveTo>
                  <a:lnTo>
                    <a:pt x="1192568" y="412711"/>
                  </a:lnTo>
                  <a:lnTo>
                    <a:pt x="1192568" y="415201"/>
                  </a:lnTo>
                  <a:lnTo>
                    <a:pt x="1272070" y="415201"/>
                  </a:lnTo>
                  <a:lnTo>
                    <a:pt x="1272070" y="412711"/>
                  </a:lnTo>
                  <a:close/>
                </a:path>
                <a:path w="4750435" h="529589">
                  <a:moveTo>
                    <a:pt x="1371447" y="176999"/>
                  </a:moveTo>
                  <a:lnTo>
                    <a:pt x="1291945" y="176999"/>
                  </a:lnTo>
                  <a:lnTo>
                    <a:pt x="1291945" y="184442"/>
                  </a:lnTo>
                  <a:lnTo>
                    <a:pt x="1371447" y="184442"/>
                  </a:lnTo>
                  <a:lnTo>
                    <a:pt x="1371447" y="176999"/>
                  </a:lnTo>
                  <a:close/>
                </a:path>
                <a:path w="4750435" h="529589">
                  <a:moveTo>
                    <a:pt x="1470837" y="108343"/>
                  </a:moveTo>
                  <a:lnTo>
                    <a:pt x="1391323" y="108343"/>
                  </a:lnTo>
                  <a:lnTo>
                    <a:pt x="1391323" y="114134"/>
                  </a:lnTo>
                  <a:lnTo>
                    <a:pt x="1470837" y="114134"/>
                  </a:lnTo>
                  <a:lnTo>
                    <a:pt x="1470837" y="108343"/>
                  </a:lnTo>
                  <a:close/>
                </a:path>
                <a:path w="4750435" h="529589">
                  <a:moveTo>
                    <a:pt x="1570215" y="446620"/>
                  </a:moveTo>
                  <a:lnTo>
                    <a:pt x="1490713" y="446620"/>
                  </a:lnTo>
                  <a:lnTo>
                    <a:pt x="1490713" y="449935"/>
                  </a:lnTo>
                  <a:lnTo>
                    <a:pt x="1570215" y="449935"/>
                  </a:lnTo>
                  <a:lnTo>
                    <a:pt x="1570215" y="446620"/>
                  </a:lnTo>
                  <a:close/>
                </a:path>
                <a:path w="4750435" h="529589">
                  <a:moveTo>
                    <a:pt x="1768970" y="144741"/>
                  </a:moveTo>
                  <a:lnTo>
                    <a:pt x="1689468" y="144741"/>
                  </a:lnTo>
                  <a:lnTo>
                    <a:pt x="1689468" y="147218"/>
                  </a:lnTo>
                  <a:lnTo>
                    <a:pt x="1768970" y="147218"/>
                  </a:lnTo>
                  <a:lnTo>
                    <a:pt x="1768970" y="144741"/>
                  </a:lnTo>
                  <a:close/>
                </a:path>
                <a:path w="4750435" h="529589">
                  <a:moveTo>
                    <a:pt x="1868360" y="212559"/>
                  </a:moveTo>
                  <a:lnTo>
                    <a:pt x="1788845" y="212559"/>
                  </a:lnTo>
                  <a:lnTo>
                    <a:pt x="1788845" y="217525"/>
                  </a:lnTo>
                  <a:lnTo>
                    <a:pt x="1868360" y="217525"/>
                  </a:lnTo>
                  <a:lnTo>
                    <a:pt x="1868360" y="212559"/>
                  </a:lnTo>
                  <a:close/>
                </a:path>
                <a:path w="4750435" h="529589">
                  <a:moveTo>
                    <a:pt x="1967738" y="495427"/>
                  </a:moveTo>
                  <a:lnTo>
                    <a:pt x="1888236" y="495427"/>
                  </a:lnTo>
                  <a:lnTo>
                    <a:pt x="1888236" y="498729"/>
                  </a:lnTo>
                  <a:lnTo>
                    <a:pt x="1967738" y="498729"/>
                  </a:lnTo>
                  <a:lnTo>
                    <a:pt x="1967738" y="495427"/>
                  </a:lnTo>
                  <a:close/>
                </a:path>
                <a:path w="4750435" h="529589">
                  <a:moveTo>
                    <a:pt x="2067115" y="506996"/>
                  </a:moveTo>
                  <a:lnTo>
                    <a:pt x="1987613" y="506996"/>
                  </a:lnTo>
                  <a:lnTo>
                    <a:pt x="1987613" y="508660"/>
                  </a:lnTo>
                  <a:lnTo>
                    <a:pt x="2067115" y="508660"/>
                  </a:lnTo>
                  <a:lnTo>
                    <a:pt x="2067115" y="506996"/>
                  </a:lnTo>
                  <a:close/>
                </a:path>
                <a:path w="4750435" h="529589">
                  <a:moveTo>
                    <a:pt x="2166493" y="126542"/>
                  </a:moveTo>
                  <a:lnTo>
                    <a:pt x="2086991" y="126542"/>
                  </a:lnTo>
                  <a:lnTo>
                    <a:pt x="2086991" y="133159"/>
                  </a:lnTo>
                  <a:lnTo>
                    <a:pt x="2166493" y="133159"/>
                  </a:lnTo>
                  <a:lnTo>
                    <a:pt x="2166493" y="126542"/>
                  </a:lnTo>
                  <a:close/>
                </a:path>
                <a:path w="4750435" h="529589">
                  <a:moveTo>
                    <a:pt x="2265883" y="449935"/>
                  </a:moveTo>
                  <a:lnTo>
                    <a:pt x="2186368" y="449935"/>
                  </a:lnTo>
                  <a:lnTo>
                    <a:pt x="2186368" y="450761"/>
                  </a:lnTo>
                  <a:lnTo>
                    <a:pt x="2265883" y="450761"/>
                  </a:lnTo>
                  <a:lnTo>
                    <a:pt x="2265883" y="449935"/>
                  </a:lnTo>
                  <a:close/>
                </a:path>
                <a:path w="4750435" h="529589">
                  <a:moveTo>
                    <a:pt x="2365260" y="458203"/>
                  </a:moveTo>
                  <a:lnTo>
                    <a:pt x="2285758" y="458203"/>
                  </a:lnTo>
                  <a:lnTo>
                    <a:pt x="2285758" y="459854"/>
                  </a:lnTo>
                  <a:lnTo>
                    <a:pt x="2365260" y="459854"/>
                  </a:lnTo>
                  <a:lnTo>
                    <a:pt x="2365260" y="458203"/>
                  </a:lnTo>
                  <a:close/>
                </a:path>
                <a:path w="4750435" h="529589">
                  <a:moveTo>
                    <a:pt x="2464638" y="50444"/>
                  </a:moveTo>
                  <a:lnTo>
                    <a:pt x="2385136" y="50444"/>
                  </a:lnTo>
                  <a:lnTo>
                    <a:pt x="2385136" y="52933"/>
                  </a:lnTo>
                  <a:lnTo>
                    <a:pt x="2464638" y="52933"/>
                  </a:lnTo>
                  <a:lnTo>
                    <a:pt x="2464638" y="50444"/>
                  </a:lnTo>
                  <a:close/>
                </a:path>
                <a:path w="4750435" h="529589">
                  <a:moveTo>
                    <a:pt x="2564015" y="0"/>
                  </a:moveTo>
                  <a:lnTo>
                    <a:pt x="2484513" y="0"/>
                  </a:lnTo>
                  <a:lnTo>
                    <a:pt x="2484513" y="9093"/>
                  </a:lnTo>
                  <a:lnTo>
                    <a:pt x="2564015" y="9093"/>
                  </a:lnTo>
                  <a:lnTo>
                    <a:pt x="2564015" y="0"/>
                  </a:lnTo>
                  <a:close/>
                </a:path>
                <a:path w="4750435" h="529589">
                  <a:moveTo>
                    <a:pt x="2663406" y="359778"/>
                  </a:moveTo>
                  <a:lnTo>
                    <a:pt x="2583891" y="359778"/>
                  </a:lnTo>
                  <a:lnTo>
                    <a:pt x="2583891" y="361429"/>
                  </a:lnTo>
                  <a:lnTo>
                    <a:pt x="2663406" y="361429"/>
                  </a:lnTo>
                  <a:lnTo>
                    <a:pt x="2663406" y="359778"/>
                  </a:lnTo>
                  <a:close/>
                </a:path>
                <a:path w="4750435" h="529589">
                  <a:moveTo>
                    <a:pt x="2762783" y="502869"/>
                  </a:moveTo>
                  <a:lnTo>
                    <a:pt x="2683281" y="502869"/>
                  </a:lnTo>
                  <a:lnTo>
                    <a:pt x="2683281" y="503694"/>
                  </a:lnTo>
                  <a:lnTo>
                    <a:pt x="2762783" y="503694"/>
                  </a:lnTo>
                  <a:lnTo>
                    <a:pt x="2762783" y="502869"/>
                  </a:lnTo>
                  <a:close/>
                </a:path>
                <a:path w="4750435" h="529589">
                  <a:moveTo>
                    <a:pt x="2961538" y="527672"/>
                  </a:moveTo>
                  <a:lnTo>
                    <a:pt x="2882036" y="527672"/>
                  </a:lnTo>
                  <a:lnTo>
                    <a:pt x="2882036" y="528510"/>
                  </a:lnTo>
                  <a:lnTo>
                    <a:pt x="2961538" y="528510"/>
                  </a:lnTo>
                  <a:lnTo>
                    <a:pt x="2961538" y="527672"/>
                  </a:lnTo>
                  <a:close/>
                </a:path>
                <a:path w="4750435" h="529589">
                  <a:moveTo>
                    <a:pt x="3160306" y="386245"/>
                  </a:moveTo>
                  <a:lnTo>
                    <a:pt x="3080804" y="386245"/>
                  </a:lnTo>
                  <a:lnTo>
                    <a:pt x="3080804" y="388734"/>
                  </a:lnTo>
                  <a:lnTo>
                    <a:pt x="3160306" y="388734"/>
                  </a:lnTo>
                  <a:lnTo>
                    <a:pt x="3160306" y="386245"/>
                  </a:lnTo>
                  <a:close/>
                </a:path>
                <a:path w="4750435" h="529589">
                  <a:moveTo>
                    <a:pt x="3259683" y="506171"/>
                  </a:moveTo>
                  <a:lnTo>
                    <a:pt x="3180181" y="506171"/>
                  </a:lnTo>
                  <a:lnTo>
                    <a:pt x="3180181" y="507822"/>
                  </a:lnTo>
                  <a:lnTo>
                    <a:pt x="3259683" y="507822"/>
                  </a:lnTo>
                  <a:lnTo>
                    <a:pt x="3259683" y="506171"/>
                  </a:lnTo>
                  <a:close/>
                </a:path>
                <a:path w="4750435" h="529589">
                  <a:moveTo>
                    <a:pt x="3359061" y="462343"/>
                  </a:moveTo>
                  <a:lnTo>
                    <a:pt x="3279559" y="462343"/>
                  </a:lnTo>
                  <a:lnTo>
                    <a:pt x="3279559" y="463169"/>
                  </a:lnTo>
                  <a:lnTo>
                    <a:pt x="3359061" y="463169"/>
                  </a:lnTo>
                  <a:lnTo>
                    <a:pt x="3359061" y="462343"/>
                  </a:lnTo>
                  <a:close/>
                </a:path>
                <a:path w="4750435" h="529589">
                  <a:moveTo>
                    <a:pt x="3458438" y="257225"/>
                  </a:moveTo>
                  <a:lnTo>
                    <a:pt x="3378936" y="257225"/>
                  </a:lnTo>
                  <a:lnTo>
                    <a:pt x="3378936" y="258051"/>
                  </a:lnTo>
                  <a:lnTo>
                    <a:pt x="3458438" y="258051"/>
                  </a:lnTo>
                  <a:lnTo>
                    <a:pt x="3458438" y="257225"/>
                  </a:lnTo>
                  <a:close/>
                </a:path>
                <a:path w="4750435" h="529589">
                  <a:moveTo>
                    <a:pt x="3955351" y="295262"/>
                  </a:moveTo>
                  <a:lnTo>
                    <a:pt x="3875849" y="295262"/>
                  </a:lnTo>
                  <a:lnTo>
                    <a:pt x="3875849" y="296100"/>
                  </a:lnTo>
                  <a:lnTo>
                    <a:pt x="3955351" y="296100"/>
                  </a:lnTo>
                  <a:lnTo>
                    <a:pt x="3955351" y="295262"/>
                  </a:lnTo>
                  <a:close/>
                </a:path>
                <a:path w="4750435" h="529589">
                  <a:moveTo>
                    <a:pt x="4352874" y="425119"/>
                  </a:moveTo>
                  <a:lnTo>
                    <a:pt x="4273359" y="425119"/>
                  </a:lnTo>
                  <a:lnTo>
                    <a:pt x="4273359" y="425945"/>
                  </a:lnTo>
                  <a:lnTo>
                    <a:pt x="4352874" y="425945"/>
                  </a:lnTo>
                  <a:lnTo>
                    <a:pt x="4352874" y="425119"/>
                  </a:lnTo>
                  <a:close/>
                </a:path>
                <a:path w="4750435" h="529589">
                  <a:moveTo>
                    <a:pt x="4651006" y="444969"/>
                  </a:moveTo>
                  <a:lnTo>
                    <a:pt x="4571504" y="444969"/>
                  </a:lnTo>
                  <a:lnTo>
                    <a:pt x="4571504" y="445795"/>
                  </a:lnTo>
                  <a:lnTo>
                    <a:pt x="4651006" y="445795"/>
                  </a:lnTo>
                  <a:lnTo>
                    <a:pt x="4651006" y="444969"/>
                  </a:lnTo>
                  <a:close/>
                </a:path>
                <a:path w="4750435" h="529589">
                  <a:moveTo>
                    <a:pt x="4750397" y="528510"/>
                  </a:moveTo>
                  <a:lnTo>
                    <a:pt x="4670882" y="528510"/>
                  </a:lnTo>
                  <a:lnTo>
                    <a:pt x="4670882" y="529336"/>
                  </a:lnTo>
                  <a:lnTo>
                    <a:pt x="4750397" y="529336"/>
                  </a:lnTo>
                  <a:lnTo>
                    <a:pt x="4750397" y="528510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423860" y="1826145"/>
              <a:ext cx="2166620" cy="397510"/>
            </a:xfrm>
            <a:custGeom>
              <a:avLst/>
              <a:gdLst/>
              <a:ahLst/>
              <a:cxnLst/>
              <a:rect l="l" t="t" r="r" b="b"/>
              <a:pathLst>
                <a:path w="2166620" h="397510">
                  <a:moveTo>
                    <a:pt x="79502" y="56248"/>
                  </a:moveTo>
                  <a:lnTo>
                    <a:pt x="0" y="56248"/>
                  </a:lnTo>
                  <a:lnTo>
                    <a:pt x="0" y="57073"/>
                  </a:lnTo>
                  <a:lnTo>
                    <a:pt x="79502" y="57073"/>
                  </a:lnTo>
                  <a:lnTo>
                    <a:pt x="79502" y="56248"/>
                  </a:lnTo>
                  <a:close/>
                </a:path>
                <a:path w="2166620" h="397510">
                  <a:moveTo>
                    <a:pt x="1272070" y="396176"/>
                  </a:moveTo>
                  <a:lnTo>
                    <a:pt x="1192568" y="396176"/>
                  </a:lnTo>
                  <a:lnTo>
                    <a:pt x="1192568" y="397002"/>
                  </a:lnTo>
                  <a:lnTo>
                    <a:pt x="1272070" y="397002"/>
                  </a:lnTo>
                  <a:lnTo>
                    <a:pt x="1272070" y="396176"/>
                  </a:lnTo>
                  <a:close/>
                </a:path>
                <a:path w="2166620" h="397510">
                  <a:moveTo>
                    <a:pt x="2166493" y="0"/>
                  </a:moveTo>
                  <a:lnTo>
                    <a:pt x="2086991" y="0"/>
                  </a:lnTo>
                  <a:lnTo>
                    <a:pt x="2086991" y="825"/>
                  </a:lnTo>
                  <a:lnTo>
                    <a:pt x="2166493" y="825"/>
                  </a:lnTo>
                  <a:lnTo>
                    <a:pt x="2166493" y="0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26337" y="1774875"/>
              <a:ext cx="4850130" cy="530225"/>
            </a:xfrm>
            <a:custGeom>
              <a:avLst/>
              <a:gdLst/>
              <a:ahLst/>
              <a:cxnLst/>
              <a:rect l="l" t="t" r="r" b="b"/>
              <a:pathLst>
                <a:path w="4850130" h="530225">
                  <a:moveTo>
                    <a:pt x="79502" y="503694"/>
                  </a:moveTo>
                  <a:lnTo>
                    <a:pt x="0" y="503694"/>
                  </a:lnTo>
                  <a:lnTo>
                    <a:pt x="0" y="504520"/>
                  </a:lnTo>
                  <a:lnTo>
                    <a:pt x="79502" y="504520"/>
                  </a:lnTo>
                  <a:lnTo>
                    <a:pt x="79502" y="503694"/>
                  </a:lnTo>
                  <a:close/>
                </a:path>
                <a:path w="4850130" h="530225">
                  <a:moveTo>
                    <a:pt x="178879" y="244817"/>
                  </a:moveTo>
                  <a:lnTo>
                    <a:pt x="99377" y="244817"/>
                  </a:lnTo>
                  <a:lnTo>
                    <a:pt x="99377" y="245643"/>
                  </a:lnTo>
                  <a:lnTo>
                    <a:pt x="178879" y="245643"/>
                  </a:lnTo>
                  <a:lnTo>
                    <a:pt x="178879" y="244817"/>
                  </a:lnTo>
                  <a:close/>
                </a:path>
                <a:path w="4850130" h="530225">
                  <a:moveTo>
                    <a:pt x="278269" y="215861"/>
                  </a:moveTo>
                  <a:lnTo>
                    <a:pt x="198755" y="215861"/>
                  </a:lnTo>
                  <a:lnTo>
                    <a:pt x="198755" y="220002"/>
                  </a:lnTo>
                  <a:lnTo>
                    <a:pt x="278269" y="220002"/>
                  </a:lnTo>
                  <a:lnTo>
                    <a:pt x="278269" y="215861"/>
                  </a:lnTo>
                  <a:close/>
                </a:path>
                <a:path w="4850130" h="530225">
                  <a:moveTo>
                    <a:pt x="377647" y="377151"/>
                  </a:moveTo>
                  <a:lnTo>
                    <a:pt x="298145" y="377151"/>
                  </a:lnTo>
                  <a:lnTo>
                    <a:pt x="298145" y="377977"/>
                  </a:lnTo>
                  <a:lnTo>
                    <a:pt x="377647" y="377977"/>
                  </a:lnTo>
                  <a:lnTo>
                    <a:pt x="377647" y="377151"/>
                  </a:lnTo>
                  <a:close/>
                </a:path>
                <a:path w="4850130" h="530225">
                  <a:moveTo>
                    <a:pt x="477024" y="104203"/>
                  </a:moveTo>
                  <a:lnTo>
                    <a:pt x="397522" y="104203"/>
                  </a:lnTo>
                  <a:lnTo>
                    <a:pt x="397522" y="107518"/>
                  </a:lnTo>
                  <a:lnTo>
                    <a:pt x="477024" y="107518"/>
                  </a:lnTo>
                  <a:lnTo>
                    <a:pt x="477024" y="104203"/>
                  </a:lnTo>
                  <a:close/>
                </a:path>
                <a:path w="4850130" h="530225">
                  <a:moveTo>
                    <a:pt x="576402" y="187744"/>
                  </a:moveTo>
                  <a:lnTo>
                    <a:pt x="496900" y="187744"/>
                  </a:lnTo>
                  <a:lnTo>
                    <a:pt x="496900" y="188569"/>
                  </a:lnTo>
                  <a:lnTo>
                    <a:pt x="576402" y="188569"/>
                  </a:lnTo>
                  <a:lnTo>
                    <a:pt x="576402" y="187744"/>
                  </a:lnTo>
                  <a:close/>
                </a:path>
                <a:path w="4850130" h="530225">
                  <a:moveTo>
                    <a:pt x="675792" y="138950"/>
                  </a:moveTo>
                  <a:lnTo>
                    <a:pt x="596277" y="138950"/>
                  </a:lnTo>
                  <a:lnTo>
                    <a:pt x="596277" y="143903"/>
                  </a:lnTo>
                  <a:lnTo>
                    <a:pt x="675792" y="143903"/>
                  </a:lnTo>
                  <a:lnTo>
                    <a:pt x="675792" y="138950"/>
                  </a:lnTo>
                  <a:close/>
                </a:path>
                <a:path w="4850130" h="530225">
                  <a:moveTo>
                    <a:pt x="775169" y="171196"/>
                  </a:moveTo>
                  <a:lnTo>
                    <a:pt x="695667" y="171196"/>
                  </a:lnTo>
                  <a:lnTo>
                    <a:pt x="695667" y="176161"/>
                  </a:lnTo>
                  <a:lnTo>
                    <a:pt x="775169" y="176161"/>
                  </a:lnTo>
                  <a:lnTo>
                    <a:pt x="775169" y="171196"/>
                  </a:lnTo>
                  <a:close/>
                </a:path>
                <a:path w="4850130" h="530225">
                  <a:moveTo>
                    <a:pt x="874547" y="368046"/>
                  </a:moveTo>
                  <a:lnTo>
                    <a:pt x="795045" y="368046"/>
                  </a:lnTo>
                  <a:lnTo>
                    <a:pt x="795045" y="370535"/>
                  </a:lnTo>
                  <a:lnTo>
                    <a:pt x="874547" y="370535"/>
                  </a:lnTo>
                  <a:lnTo>
                    <a:pt x="874547" y="368046"/>
                  </a:lnTo>
                  <a:close/>
                </a:path>
                <a:path w="4850130" h="530225">
                  <a:moveTo>
                    <a:pt x="973924" y="506996"/>
                  </a:moveTo>
                  <a:lnTo>
                    <a:pt x="894422" y="506996"/>
                  </a:lnTo>
                  <a:lnTo>
                    <a:pt x="894422" y="508647"/>
                  </a:lnTo>
                  <a:lnTo>
                    <a:pt x="973924" y="508647"/>
                  </a:lnTo>
                  <a:lnTo>
                    <a:pt x="973924" y="506996"/>
                  </a:lnTo>
                  <a:close/>
                </a:path>
                <a:path w="4850130" h="530225">
                  <a:moveTo>
                    <a:pt x="1272070" y="445795"/>
                  </a:moveTo>
                  <a:lnTo>
                    <a:pt x="1192568" y="445795"/>
                  </a:lnTo>
                  <a:lnTo>
                    <a:pt x="1192568" y="447446"/>
                  </a:lnTo>
                  <a:lnTo>
                    <a:pt x="1272070" y="447446"/>
                  </a:lnTo>
                  <a:lnTo>
                    <a:pt x="1272070" y="445795"/>
                  </a:lnTo>
                  <a:close/>
                </a:path>
                <a:path w="4850130" h="530225">
                  <a:moveTo>
                    <a:pt x="1371447" y="413537"/>
                  </a:moveTo>
                  <a:lnTo>
                    <a:pt x="1291945" y="413537"/>
                  </a:lnTo>
                  <a:lnTo>
                    <a:pt x="1291945" y="414362"/>
                  </a:lnTo>
                  <a:lnTo>
                    <a:pt x="1371447" y="414362"/>
                  </a:lnTo>
                  <a:lnTo>
                    <a:pt x="1371447" y="413537"/>
                  </a:lnTo>
                  <a:close/>
                </a:path>
                <a:path w="4850130" h="530225">
                  <a:moveTo>
                    <a:pt x="1470825" y="175336"/>
                  </a:moveTo>
                  <a:lnTo>
                    <a:pt x="1391323" y="175336"/>
                  </a:lnTo>
                  <a:lnTo>
                    <a:pt x="1391323" y="178650"/>
                  </a:lnTo>
                  <a:lnTo>
                    <a:pt x="1470825" y="178650"/>
                  </a:lnTo>
                  <a:lnTo>
                    <a:pt x="1470825" y="175336"/>
                  </a:lnTo>
                  <a:close/>
                </a:path>
                <a:path w="4850130" h="530225">
                  <a:moveTo>
                    <a:pt x="1570215" y="105867"/>
                  </a:moveTo>
                  <a:lnTo>
                    <a:pt x="1490700" y="105867"/>
                  </a:lnTo>
                  <a:lnTo>
                    <a:pt x="1490700" y="109994"/>
                  </a:lnTo>
                  <a:lnTo>
                    <a:pt x="1570215" y="109994"/>
                  </a:lnTo>
                  <a:lnTo>
                    <a:pt x="1570215" y="105867"/>
                  </a:lnTo>
                  <a:close/>
                </a:path>
                <a:path w="4850130" h="530225">
                  <a:moveTo>
                    <a:pt x="1669592" y="446620"/>
                  </a:moveTo>
                  <a:lnTo>
                    <a:pt x="1590090" y="446620"/>
                  </a:lnTo>
                  <a:lnTo>
                    <a:pt x="1590090" y="447446"/>
                  </a:lnTo>
                  <a:lnTo>
                    <a:pt x="1669592" y="447446"/>
                  </a:lnTo>
                  <a:lnTo>
                    <a:pt x="1669592" y="446620"/>
                  </a:lnTo>
                  <a:close/>
                </a:path>
                <a:path w="4850130" h="530225">
                  <a:moveTo>
                    <a:pt x="1868347" y="144729"/>
                  </a:moveTo>
                  <a:lnTo>
                    <a:pt x="1788845" y="144729"/>
                  </a:lnTo>
                  <a:lnTo>
                    <a:pt x="1788845" y="146392"/>
                  </a:lnTo>
                  <a:lnTo>
                    <a:pt x="1868347" y="146392"/>
                  </a:lnTo>
                  <a:lnTo>
                    <a:pt x="1868347" y="144729"/>
                  </a:lnTo>
                  <a:close/>
                </a:path>
                <a:path w="4850130" h="530225">
                  <a:moveTo>
                    <a:pt x="1967738" y="208419"/>
                  </a:moveTo>
                  <a:lnTo>
                    <a:pt x="1888223" y="208419"/>
                  </a:lnTo>
                  <a:lnTo>
                    <a:pt x="1888223" y="214210"/>
                  </a:lnTo>
                  <a:lnTo>
                    <a:pt x="1967738" y="214210"/>
                  </a:lnTo>
                  <a:lnTo>
                    <a:pt x="1967738" y="208419"/>
                  </a:lnTo>
                  <a:close/>
                </a:path>
                <a:path w="4850130" h="530225">
                  <a:moveTo>
                    <a:pt x="2067115" y="496252"/>
                  </a:moveTo>
                  <a:lnTo>
                    <a:pt x="1987613" y="496252"/>
                  </a:lnTo>
                  <a:lnTo>
                    <a:pt x="1987613" y="497078"/>
                  </a:lnTo>
                  <a:lnTo>
                    <a:pt x="2067115" y="497078"/>
                  </a:lnTo>
                  <a:lnTo>
                    <a:pt x="2067115" y="496252"/>
                  </a:lnTo>
                  <a:close/>
                </a:path>
                <a:path w="4850130" h="530225">
                  <a:moveTo>
                    <a:pt x="2166493" y="506996"/>
                  </a:moveTo>
                  <a:lnTo>
                    <a:pt x="2086991" y="506996"/>
                  </a:lnTo>
                  <a:lnTo>
                    <a:pt x="2086991" y="508647"/>
                  </a:lnTo>
                  <a:lnTo>
                    <a:pt x="2166493" y="508647"/>
                  </a:lnTo>
                  <a:lnTo>
                    <a:pt x="2166493" y="506996"/>
                  </a:lnTo>
                  <a:close/>
                </a:path>
                <a:path w="4850130" h="530225">
                  <a:moveTo>
                    <a:pt x="2265870" y="124053"/>
                  </a:moveTo>
                  <a:lnTo>
                    <a:pt x="2186368" y="124053"/>
                  </a:lnTo>
                  <a:lnTo>
                    <a:pt x="2186368" y="128193"/>
                  </a:lnTo>
                  <a:lnTo>
                    <a:pt x="2265870" y="128193"/>
                  </a:lnTo>
                  <a:lnTo>
                    <a:pt x="2265870" y="124053"/>
                  </a:lnTo>
                  <a:close/>
                </a:path>
                <a:path w="4850130" h="530225">
                  <a:moveTo>
                    <a:pt x="2464638" y="458203"/>
                  </a:moveTo>
                  <a:lnTo>
                    <a:pt x="2385136" y="458203"/>
                  </a:lnTo>
                  <a:lnTo>
                    <a:pt x="2385136" y="459854"/>
                  </a:lnTo>
                  <a:lnTo>
                    <a:pt x="2464638" y="459854"/>
                  </a:lnTo>
                  <a:lnTo>
                    <a:pt x="2464638" y="458203"/>
                  </a:lnTo>
                  <a:close/>
                </a:path>
                <a:path w="4850130" h="530225">
                  <a:moveTo>
                    <a:pt x="2564015" y="48793"/>
                  </a:moveTo>
                  <a:lnTo>
                    <a:pt x="2484513" y="48793"/>
                  </a:lnTo>
                  <a:lnTo>
                    <a:pt x="2484513" y="51269"/>
                  </a:lnTo>
                  <a:lnTo>
                    <a:pt x="2564015" y="51269"/>
                  </a:lnTo>
                  <a:lnTo>
                    <a:pt x="2564015" y="48793"/>
                  </a:lnTo>
                  <a:close/>
                </a:path>
                <a:path w="4850130" h="530225">
                  <a:moveTo>
                    <a:pt x="2663393" y="0"/>
                  </a:moveTo>
                  <a:lnTo>
                    <a:pt x="2583891" y="0"/>
                  </a:lnTo>
                  <a:lnTo>
                    <a:pt x="2583891" y="1651"/>
                  </a:lnTo>
                  <a:lnTo>
                    <a:pt x="2663393" y="1651"/>
                  </a:lnTo>
                  <a:lnTo>
                    <a:pt x="2663393" y="0"/>
                  </a:lnTo>
                  <a:close/>
                </a:path>
                <a:path w="4850130" h="530225">
                  <a:moveTo>
                    <a:pt x="2762783" y="359778"/>
                  </a:moveTo>
                  <a:lnTo>
                    <a:pt x="2683268" y="359778"/>
                  </a:lnTo>
                  <a:lnTo>
                    <a:pt x="2683268" y="361429"/>
                  </a:lnTo>
                  <a:lnTo>
                    <a:pt x="2762783" y="361429"/>
                  </a:lnTo>
                  <a:lnTo>
                    <a:pt x="2762783" y="359778"/>
                  </a:lnTo>
                  <a:close/>
                </a:path>
                <a:path w="4850130" h="530225">
                  <a:moveTo>
                    <a:pt x="2862161" y="502869"/>
                  </a:moveTo>
                  <a:lnTo>
                    <a:pt x="2782659" y="502869"/>
                  </a:lnTo>
                  <a:lnTo>
                    <a:pt x="2782659" y="504520"/>
                  </a:lnTo>
                  <a:lnTo>
                    <a:pt x="2862161" y="504520"/>
                  </a:lnTo>
                  <a:lnTo>
                    <a:pt x="2862161" y="502869"/>
                  </a:lnTo>
                  <a:close/>
                </a:path>
                <a:path w="4850130" h="530225">
                  <a:moveTo>
                    <a:pt x="2961538" y="494588"/>
                  </a:moveTo>
                  <a:lnTo>
                    <a:pt x="2882036" y="494588"/>
                  </a:lnTo>
                  <a:lnTo>
                    <a:pt x="2882036" y="495414"/>
                  </a:lnTo>
                  <a:lnTo>
                    <a:pt x="2961538" y="495414"/>
                  </a:lnTo>
                  <a:lnTo>
                    <a:pt x="2961538" y="494588"/>
                  </a:lnTo>
                  <a:close/>
                </a:path>
                <a:path w="4850130" h="530225">
                  <a:moveTo>
                    <a:pt x="3060916" y="526021"/>
                  </a:moveTo>
                  <a:lnTo>
                    <a:pt x="2981414" y="526021"/>
                  </a:lnTo>
                  <a:lnTo>
                    <a:pt x="2981414" y="529323"/>
                  </a:lnTo>
                  <a:lnTo>
                    <a:pt x="3060916" y="529323"/>
                  </a:lnTo>
                  <a:lnTo>
                    <a:pt x="3060916" y="526021"/>
                  </a:lnTo>
                  <a:close/>
                </a:path>
                <a:path w="4850130" h="530225">
                  <a:moveTo>
                    <a:pt x="3259683" y="385419"/>
                  </a:moveTo>
                  <a:lnTo>
                    <a:pt x="3180181" y="385419"/>
                  </a:lnTo>
                  <a:lnTo>
                    <a:pt x="3180181" y="387896"/>
                  </a:lnTo>
                  <a:lnTo>
                    <a:pt x="3259683" y="387896"/>
                  </a:lnTo>
                  <a:lnTo>
                    <a:pt x="3259683" y="385419"/>
                  </a:lnTo>
                  <a:close/>
                </a:path>
                <a:path w="4850130" h="530225">
                  <a:moveTo>
                    <a:pt x="3557816" y="254736"/>
                  </a:moveTo>
                  <a:lnTo>
                    <a:pt x="3478314" y="254736"/>
                  </a:lnTo>
                  <a:lnTo>
                    <a:pt x="3478314" y="258876"/>
                  </a:lnTo>
                  <a:lnTo>
                    <a:pt x="3557816" y="258876"/>
                  </a:lnTo>
                  <a:lnTo>
                    <a:pt x="3557816" y="254736"/>
                  </a:lnTo>
                  <a:close/>
                </a:path>
                <a:path w="4850130" h="530225">
                  <a:moveTo>
                    <a:pt x="4054729" y="294436"/>
                  </a:moveTo>
                  <a:lnTo>
                    <a:pt x="3975227" y="294436"/>
                  </a:lnTo>
                  <a:lnTo>
                    <a:pt x="3975227" y="296913"/>
                  </a:lnTo>
                  <a:lnTo>
                    <a:pt x="4054729" y="296913"/>
                  </a:lnTo>
                  <a:lnTo>
                    <a:pt x="4054729" y="294436"/>
                  </a:lnTo>
                  <a:close/>
                </a:path>
                <a:path w="4850130" h="530225">
                  <a:moveTo>
                    <a:pt x="4452251" y="425119"/>
                  </a:moveTo>
                  <a:lnTo>
                    <a:pt x="4372737" y="425119"/>
                  </a:lnTo>
                  <a:lnTo>
                    <a:pt x="4372737" y="426770"/>
                  </a:lnTo>
                  <a:lnTo>
                    <a:pt x="4452251" y="426770"/>
                  </a:lnTo>
                  <a:lnTo>
                    <a:pt x="4452251" y="425119"/>
                  </a:lnTo>
                  <a:close/>
                </a:path>
                <a:path w="4850130" h="530225">
                  <a:moveTo>
                    <a:pt x="4750384" y="445795"/>
                  </a:moveTo>
                  <a:lnTo>
                    <a:pt x="4670882" y="445795"/>
                  </a:lnTo>
                  <a:lnTo>
                    <a:pt x="4670882" y="446620"/>
                  </a:lnTo>
                  <a:lnTo>
                    <a:pt x="4750384" y="446620"/>
                  </a:lnTo>
                  <a:lnTo>
                    <a:pt x="4750384" y="445795"/>
                  </a:lnTo>
                  <a:close/>
                </a:path>
                <a:path w="4850130" h="530225">
                  <a:moveTo>
                    <a:pt x="4849774" y="529323"/>
                  </a:moveTo>
                  <a:lnTo>
                    <a:pt x="4770259" y="529323"/>
                  </a:lnTo>
                  <a:lnTo>
                    <a:pt x="4770259" y="530161"/>
                  </a:lnTo>
                  <a:lnTo>
                    <a:pt x="4849774" y="530161"/>
                  </a:lnTo>
                  <a:lnTo>
                    <a:pt x="4849774" y="529323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125715" y="1773211"/>
              <a:ext cx="4651375" cy="562610"/>
            </a:xfrm>
            <a:custGeom>
              <a:avLst/>
              <a:gdLst/>
              <a:ahLst/>
              <a:cxnLst/>
              <a:rect l="l" t="t" r="r" b="b"/>
              <a:pathLst>
                <a:path w="4651375" h="562610">
                  <a:moveTo>
                    <a:pt x="79502" y="244817"/>
                  </a:moveTo>
                  <a:lnTo>
                    <a:pt x="0" y="244817"/>
                  </a:lnTo>
                  <a:lnTo>
                    <a:pt x="0" y="246481"/>
                  </a:lnTo>
                  <a:lnTo>
                    <a:pt x="79502" y="246481"/>
                  </a:lnTo>
                  <a:lnTo>
                    <a:pt x="79502" y="244817"/>
                  </a:lnTo>
                  <a:close/>
                </a:path>
                <a:path w="4651375" h="562610">
                  <a:moveTo>
                    <a:pt x="675792" y="172034"/>
                  </a:moveTo>
                  <a:lnTo>
                    <a:pt x="596290" y="172034"/>
                  </a:lnTo>
                  <a:lnTo>
                    <a:pt x="596290" y="172859"/>
                  </a:lnTo>
                  <a:lnTo>
                    <a:pt x="675792" y="172859"/>
                  </a:lnTo>
                  <a:lnTo>
                    <a:pt x="675792" y="172034"/>
                  </a:lnTo>
                  <a:close/>
                </a:path>
                <a:path w="4651375" h="562610">
                  <a:moveTo>
                    <a:pt x="1073315" y="544233"/>
                  </a:moveTo>
                  <a:lnTo>
                    <a:pt x="993813" y="544233"/>
                  </a:lnTo>
                  <a:lnTo>
                    <a:pt x="993813" y="545058"/>
                  </a:lnTo>
                  <a:lnTo>
                    <a:pt x="1073315" y="545058"/>
                  </a:lnTo>
                  <a:lnTo>
                    <a:pt x="1073315" y="544233"/>
                  </a:lnTo>
                  <a:close/>
                </a:path>
                <a:path w="4651375" h="562610">
                  <a:moveTo>
                    <a:pt x="1172692" y="446633"/>
                  </a:moveTo>
                  <a:lnTo>
                    <a:pt x="1093190" y="446633"/>
                  </a:lnTo>
                  <a:lnTo>
                    <a:pt x="1093190" y="447459"/>
                  </a:lnTo>
                  <a:lnTo>
                    <a:pt x="1172692" y="447459"/>
                  </a:lnTo>
                  <a:lnTo>
                    <a:pt x="1172692" y="446633"/>
                  </a:lnTo>
                  <a:close/>
                </a:path>
                <a:path w="4651375" h="562610">
                  <a:moveTo>
                    <a:pt x="1371447" y="175348"/>
                  </a:moveTo>
                  <a:lnTo>
                    <a:pt x="1291945" y="175348"/>
                  </a:lnTo>
                  <a:lnTo>
                    <a:pt x="1291945" y="176999"/>
                  </a:lnTo>
                  <a:lnTo>
                    <a:pt x="1371447" y="176999"/>
                  </a:lnTo>
                  <a:lnTo>
                    <a:pt x="1371447" y="175348"/>
                  </a:lnTo>
                  <a:close/>
                </a:path>
                <a:path w="4651375" h="562610">
                  <a:moveTo>
                    <a:pt x="1470837" y="105041"/>
                  </a:moveTo>
                  <a:lnTo>
                    <a:pt x="1391323" y="105041"/>
                  </a:lnTo>
                  <a:lnTo>
                    <a:pt x="1391323" y="107530"/>
                  </a:lnTo>
                  <a:lnTo>
                    <a:pt x="1470837" y="107530"/>
                  </a:lnTo>
                  <a:lnTo>
                    <a:pt x="1470837" y="105041"/>
                  </a:lnTo>
                  <a:close/>
                </a:path>
                <a:path w="4651375" h="562610">
                  <a:moveTo>
                    <a:pt x="1570215" y="446633"/>
                  </a:moveTo>
                  <a:lnTo>
                    <a:pt x="1490713" y="446633"/>
                  </a:lnTo>
                  <a:lnTo>
                    <a:pt x="1490713" y="448284"/>
                  </a:lnTo>
                  <a:lnTo>
                    <a:pt x="1570215" y="448284"/>
                  </a:lnTo>
                  <a:lnTo>
                    <a:pt x="1570215" y="446633"/>
                  </a:lnTo>
                  <a:close/>
                </a:path>
                <a:path w="4651375" h="562610">
                  <a:moveTo>
                    <a:pt x="1669592" y="559117"/>
                  </a:moveTo>
                  <a:lnTo>
                    <a:pt x="1590090" y="559117"/>
                  </a:lnTo>
                  <a:lnTo>
                    <a:pt x="1590090" y="559943"/>
                  </a:lnTo>
                  <a:lnTo>
                    <a:pt x="1669592" y="559943"/>
                  </a:lnTo>
                  <a:lnTo>
                    <a:pt x="1669592" y="559117"/>
                  </a:lnTo>
                  <a:close/>
                </a:path>
                <a:path w="4651375" h="562610">
                  <a:moveTo>
                    <a:pt x="1967738" y="495427"/>
                  </a:moveTo>
                  <a:lnTo>
                    <a:pt x="1888236" y="495427"/>
                  </a:lnTo>
                  <a:lnTo>
                    <a:pt x="1888236" y="497916"/>
                  </a:lnTo>
                  <a:lnTo>
                    <a:pt x="1967738" y="497916"/>
                  </a:lnTo>
                  <a:lnTo>
                    <a:pt x="1967738" y="495427"/>
                  </a:lnTo>
                  <a:close/>
                </a:path>
                <a:path w="4651375" h="562610">
                  <a:moveTo>
                    <a:pt x="2067115" y="507834"/>
                  </a:moveTo>
                  <a:lnTo>
                    <a:pt x="1987613" y="507834"/>
                  </a:lnTo>
                  <a:lnTo>
                    <a:pt x="1987613" y="508660"/>
                  </a:lnTo>
                  <a:lnTo>
                    <a:pt x="2067115" y="508660"/>
                  </a:lnTo>
                  <a:lnTo>
                    <a:pt x="2067115" y="507834"/>
                  </a:lnTo>
                  <a:close/>
                </a:path>
                <a:path w="4651375" h="562610">
                  <a:moveTo>
                    <a:pt x="2166493" y="124891"/>
                  </a:moveTo>
                  <a:lnTo>
                    <a:pt x="2086991" y="124891"/>
                  </a:lnTo>
                  <a:lnTo>
                    <a:pt x="2086991" y="125717"/>
                  </a:lnTo>
                  <a:lnTo>
                    <a:pt x="2166493" y="125717"/>
                  </a:lnTo>
                  <a:lnTo>
                    <a:pt x="2166493" y="124891"/>
                  </a:lnTo>
                  <a:close/>
                </a:path>
                <a:path w="4651375" h="562610">
                  <a:moveTo>
                    <a:pt x="2265883" y="452424"/>
                  </a:moveTo>
                  <a:lnTo>
                    <a:pt x="2186368" y="452424"/>
                  </a:lnTo>
                  <a:lnTo>
                    <a:pt x="2186368" y="453250"/>
                  </a:lnTo>
                  <a:lnTo>
                    <a:pt x="2265883" y="453250"/>
                  </a:lnTo>
                  <a:lnTo>
                    <a:pt x="2265883" y="452424"/>
                  </a:lnTo>
                  <a:close/>
                </a:path>
                <a:path w="4651375" h="562610">
                  <a:moveTo>
                    <a:pt x="2365260" y="459041"/>
                  </a:moveTo>
                  <a:lnTo>
                    <a:pt x="2285758" y="459041"/>
                  </a:lnTo>
                  <a:lnTo>
                    <a:pt x="2285758" y="459867"/>
                  </a:lnTo>
                  <a:lnTo>
                    <a:pt x="2365260" y="459867"/>
                  </a:lnTo>
                  <a:lnTo>
                    <a:pt x="2365260" y="459041"/>
                  </a:lnTo>
                  <a:close/>
                </a:path>
                <a:path w="4651375" h="562610">
                  <a:moveTo>
                    <a:pt x="2464638" y="49631"/>
                  </a:moveTo>
                  <a:lnTo>
                    <a:pt x="2385136" y="49631"/>
                  </a:lnTo>
                  <a:lnTo>
                    <a:pt x="2385136" y="50457"/>
                  </a:lnTo>
                  <a:lnTo>
                    <a:pt x="2464638" y="50457"/>
                  </a:lnTo>
                  <a:lnTo>
                    <a:pt x="2464638" y="49631"/>
                  </a:lnTo>
                  <a:close/>
                </a:path>
                <a:path w="4651375" h="562610">
                  <a:moveTo>
                    <a:pt x="2564015" y="0"/>
                  </a:moveTo>
                  <a:lnTo>
                    <a:pt x="2484513" y="0"/>
                  </a:lnTo>
                  <a:lnTo>
                    <a:pt x="2484513" y="1663"/>
                  </a:lnTo>
                  <a:lnTo>
                    <a:pt x="2564015" y="1663"/>
                  </a:lnTo>
                  <a:lnTo>
                    <a:pt x="2564015" y="0"/>
                  </a:lnTo>
                  <a:close/>
                </a:path>
                <a:path w="4651375" h="562610">
                  <a:moveTo>
                    <a:pt x="2762783" y="503694"/>
                  </a:moveTo>
                  <a:lnTo>
                    <a:pt x="2683281" y="503694"/>
                  </a:lnTo>
                  <a:lnTo>
                    <a:pt x="2683281" y="504532"/>
                  </a:lnTo>
                  <a:lnTo>
                    <a:pt x="2762783" y="504532"/>
                  </a:lnTo>
                  <a:lnTo>
                    <a:pt x="2762783" y="503694"/>
                  </a:lnTo>
                  <a:close/>
                </a:path>
                <a:path w="4651375" h="562610">
                  <a:moveTo>
                    <a:pt x="2862161" y="495427"/>
                  </a:moveTo>
                  <a:lnTo>
                    <a:pt x="2782659" y="495427"/>
                  </a:lnTo>
                  <a:lnTo>
                    <a:pt x="2782659" y="496252"/>
                  </a:lnTo>
                  <a:lnTo>
                    <a:pt x="2862161" y="496252"/>
                  </a:lnTo>
                  <a:lnTo>
                    <a:pt x="2862161" y="495427"/>
                  </a:lnTo>
                  <a:close/>
                </a:path>
                <a:path w="4651375" h="562610">
                  <a:moveTo>
                    <a:pt x="3259683" y="508660"/>
                  </a:moveTo>
                  <a:lnTo>
                    <a:pt x="3180181" y="508660"/>
                  </a:lnTo>
                  <a:lnTo>
                    <a:pt x="3180181" y="509485"/>
                  </a:lnTo>
                  <a:lnTo>
                    <a:pt x="3259683" y="509485"/>
                  </a:lnTo>
                  <a:lnTo>
                    <a:pt x="3259683" y="508660"/>
                  </a:lnTo>
                  <a:close/>
                </a:path>
                <a:path w="4651375" h="562610">
                  <a:moveTo>
                    <a:pt x="3458438" y="255574"/>
                  </a:moveTo>
                  <a:lnTo>
                    <a:pt x="3378936" y="255574"/>
                  </a:lnTo>
                  <a:lnTo>
                    <a:pt x="3378936" y="256400"/>
                  </a:lnTo>
                  <a:lnTo>
                    <a:pt x="3458438" y="256400"/>
                  </a:lnTo>
                  <a:lnTo>
                    <a:pt x="3458438" y="255574"/>
                  </a:lnTo>
                  <a:close/>
                </a:path>
                <a:path w="4651375" h="562610">
                  <a:moveTo>
                    <a:pt x="3756583" y="459041"/>
                  </a:moveTo>
                  <a:lnTo>
                    <a:pt x="3677081" y="459041"/>
                  </a:lnTo>
                  <a:lnTo>
                    <a:pt x="3677081" y="459867"/>
                  </a:lnTo>
                  <a:lnTo>
                    <a:pt x="3756583" y="459867"/>
                  </a:lnTo>
                  <a:lnTo>
                    <a:pt x="3756583" y="459041"/>
                  </a:lnTo>
                  <a:close/>
                </a:path>
                <a:path w="4651375" h="562610">
                  <a:moveTo>
                    <a:pt x="3955351" y="294449"/>
                  </a:moveTo>
                  <a:lnTo>
                    <a:pt x="3875849" y="294449"/>
                  </a:lnTo>
                  <a:lnTo>
                    <a:pt x="3875849" y="296100"/>
                  </a:lnTo>
                  <a:lnTo>
                    <a:pt x="3955351" y="296100"/>
                  </a:lnTo>
                  <a:lnTo>
                    <a:pt x="3955351" y="294449"/>
                  </a:lnTo>
                  <a:close/>
                </a:path>
                <a:path w="4651375" h="562610">
                  <a:moveTo>
                    <a:pt x="4253484" y="546709"/>
                  </a:moveTo>
                  <a:lnTo>
                    <a:pt x="4173982" y="546709"/>
                  </a:lnTo>
                  <a:lnTo>
                    <a:pt x="4173982" y="547535"/>
                  </a:lnTo>
                  <a:lnTo>
                    <a:pt x="4253484" y="547535"/>
                  </a:lnTo>
                  <a:lnTo>
                    <a:pt x="4253484" y="546709"/>
                  </a:lnTo>
                  <a:close/>
                </a:path>
                <a:path w="4651375" h="562610">
                  <a:moveTo>
                    <a:pt x="4452251" y="561594"/>
                  </a:moveTo>
                  <a:lnTo>
                    <a:pt x="4372749" y="561594"/>
                  </a:lnTo>
                  <a:lnTo>
                    <a:pt x="4372749" y="562419"/>
                  </a:lnTo>
                  <a:lnTo>
                    <a:pt x="4452251" y="562419"/>
                  </a:lnTo>
                  <a:lnTo>
                    <a:pt x="4452251" y="561594"/>
                  </a:lnTo>
                  <a:close/>
                </a:path>
                <a:path w="4651375" h="562610">
                  <a:moveTo>
                    <a:pt x="4551629" y="463994"/>
                  </a:moveTo>
                  <a:lnTo>
                    <a:pt x="4472127" y="463994"/>
                  </a:lnTo>
                  <a:lnTo>
                    <a:pt x="4472127" y="465658"/>
                  </a:lnTo>
                  <a:lnTo>
                    <a:pt x="4551629" y="465658"/>
                  </a:lnTo>
                  <a:lnTo>
                    <a:pt x="4551629" y="463994"/>
                  </a:lnTo>
                  <a:close/>
                </a:path>
                <a:path w="4651375" h="562610">
                  <a:moveTo>
                    <a:pt x="4651006" y="446633"/>
                  </a:moveTo>
                  <a:lnTo>
                    <a:pt x="4571504" y="446633"/>
                  </a:lnTo>
                  <a:lnTo>
                    <a:pt x="4571504" y="447459"/>
                  </a:lnTo>
                  <a:lnTo>
                    <a:pt x="4651006" y="447459"/>
                  </a:lnTo>
                  <a:lnTo>
                    <a:pt x="4651006" y="446633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125715" y="1772386"/>
              <a:ext cx="2663825" cy="560070"/>
            </a:xfrm>
            <a:custGeom>
              <a:avLst/>
              <a:gdLst/>
              <a:ahLst/>
              <a:cxnLst/>
              <a:rect l="l" t="t" r="r" b="b"/>
              <a:pathLst>
                <a:path w="2663825" h="560069">
                  <a:moveTo>
                    <a:pt x="79502" y="244817"/>
                  </a:moveTo>
                  <a:lnTo>
                    <a:pt x="0" y="244817"/>
                  </a:lnTo>
                  <a:lnTo>
                    <a:pt x="0" y="245643"/>
                  </a:lnTo>
                  <a:lnTo>
                    <a:pt x="79502" y="245643"/>
                  </a:lnTo>
                  <a:lnTo>
                    <a:pt x="79502" y="244817"/>
                  </a:lnTo>
                  <a:close/>
                </a:path>
                <a:path w="2663825" h="560069">
                  <a:moveTo>
                    <a:pt x="377647" y="105041"/>
                  </a:moveTo>
                  <a:lnTo>
                    <a:pt x="298145" y="105041"/>
                  </a:lnTo>
                  <a:lnTo>
                    <a:pt x="298145" y="106692"/>
                  </a:lnTo>
                  <a:lnTo>
                    <a:pt x="377647" y="106692"/>
                  </a:lnTo>
                  <a:lnTo>
                    <a:pt x="377647" y="105041"/>
                  </a:lnTo>
                  <a:close/>
                </a:path>
                <a:path w="2663825" h="560069">
                  <a:moveTo>
                    <a:pt x="477024" y="189407"/>
                  </a:moveTo>
                  <a:lnTo>
                    <a:pt x="397522" y="189407"/>
                  </a:lnTo>
                  <a:lnTo>
                    <a:pt x="397522" y="190233"/>
                  </a:lnTo>
                  <a:lnTo>
                    <a:pt x="477024" y="190233"/>
                  </a:lnTo>
                  <a:lnTo>
                    <a:pt x="477024" y="189407"/>
                  </a:lnTo>
                  <a:close/>
                </a:path>
                <a:path w="2663825" h="560069">
                  <a:moveTo>
                    <a:pt x="576414" y="139776"/>
                  </a:moveTo>
                  <a:lnTo>
                    <a:pt x="496900" y="139776"/>
                  </a:lnTo>
                  <a:lnTo>
                    <a:pt x="496900" y="141439"/>
                  </a:lnTo>
                  <a:lnTo>
                    <a:pt x="576414" y="141439"/>
                  </a:lnTo>
                  <a:lnTo>
                    <a:pt x="576414" y="139776"/>
                  </a:lnTo>
                  <a:close/>
                </a:path>
                <a:path w="2663825" h="560069">
                  <a:moveTo>
                    <a:pt x="675792" y="172034"/>
                  </a:moveTo>
                  <a:lnTo>
                    <a:pt x="596290" y="172034"/>
                  </a:lnTo>
                  <a:lnTo>
                    <a:pt x="596290" y="172859"/>
                  </a:lnTo>
                  <a:lnTo>
                    <a:pt x="675792" y="172859"/>
                  </a:lnTo>
                  <a:lnTo>
                    <a:pt x="675792" y="172034"/>
                  </a:lnTo>
                  <a:close/>
                </a:path>
                <a:path w="2663825" h="560069">
                  <a:moveTo>
                    <a:pt x="1669592" y="559117"/>
                  </a:moveTo>
                  <a:lnTo>
                    <a:pt x="1590090" y="559117"/>
                  </a:lnTo>
                  <a:lnTo>
                    <a:pt x="1590090" y="559943"/>
                  </a:lnTo>
                  <a:lnTo>
                    <a:pt x="1669592" y="559943"/>
                  </a:lnTo>
                  <a:lnTo>
                    <a:pt x="1669592" y="559117"/>
                  </a:lnTo>
                  <a:close/>
                </a:path>
                <a:path w="2663825" h="560069">
                  <a:moveTo>
                    <a:pt x="1768970" y="146392"/>
                  </a:moveTo>
                  <a:lnTo>
                    <a:pt x="1689468" y="146392"/>
                  </a:lnTo>
                  <a:lnTo>
                    <a:pt x="1689468" y="147218"/>
                  </a:lnTo>
                  <a:lnTo>
                    <a:pt x="1768970" y="147218"/>
                  </a:lnTo>
                  <a:lnTo>
                    <a:pt x="1768970" y="146392"/>
                  </a:lnTo>
                  <a:close/>
                </a:path>
                <a:path w="2663825" h="560069">
                  <a:moveTo>
                    <a:pt x="1868360" y="210083"/>
                  </a:moveTo>
                  <a:lnTo>
                    <a:pt x="1788845" y="210083"/>
                  </a:lnTo>
                  <a:lnTo>
                    <a:pt x="1788845" y="210908"/>
                  </a:lnTo>
                  <a:lnTo>
                    <a:pt x="1868360" y="210908"/>
                  </a:lnTo>
                  <a:lnTo>
                    <a:pt x="1868360" y="210083"/>
                  </a:lnTo>
                  <a:close/>
                </a:path>
                <a:path w="2663825" h="560069">
                  <a:moveTo>
                    <a:pt x="2166493" y="123240"/>
                  </a:moveTo>
                  <a:lnTo>
                    <a:pt x="2086991" y="123240"/>
                  </a:lnTo>
                  <a:lnTo>
                    <a:pt x="2086991" y="125717"/>
                  </a:lnTo>
                  <a:lnTo>
                    <a:pt x="2166493" y="125717"/>
                  </a:lnTo>
                  <a:lnTo>
                    <a:pt x="2166493" y="123240"/>
                  </a:lnTo>
                  <a:close/>
                </a:path>
                <a:path w="2663825" h="560069">
                  <a:moveTo>
                    <a:pt x="2265883" y="452424"/>
                  </a:moveTo>
                  <a:lnTo>
                    <a:pt x="2186368" y="452424"/>
                  </a:lnTo>
                  <a:lnTo>
                    <a:pt x="2186368" y="453250"/>
                  </a:lnTo>
                  <a:lnTo>
                    <a:pt x="2265883" y="453250"/>
                  </a:lnTo>
                  <a:lnTo>
                    <a:pt x="2265883" y="452424"/>
                  </a:lnTo>
                  <a:close/>
                </a:path>
                <a:path w="2663825" h="560069">
                  <a:moveTo>
                    <a:pt x="2564015" y="0"/>
                  </a:moveTo>
                  <a:lnTo>
                    <a:pt x="2484513" y="0"/>
                  </a:lnTo>
                  <a:lnTo>
                    <a:pt x="2484513" y="825"/>
                  </a:lnTo>
                  <a:lnTo>
                    <a:pt x="2564015" y="825"/>
                  </a:lnTo>
                  <a:lnTo>
                    <a:pt x="2564015" y="0"/>
                  </a:lnTo>
                  <a:close/>
                </a:path>
                <a:path w="2663825" h="560069">
                  <a:moveTo>
                    <a:pt x="2663406" y="361442"/>
                  </a:moveTo>
                  <a:lnTo>
                    <a:pt x="2583891" y="361442"/>
                  </a:lnTo>
                  <a:lnTo>
                    <a:pt x="2583891" y="362267"/>
                  </a:lnTo>
                  <a:lnTo>
                    <a:pt x="2663406" y="362267"/>
                  </a:lnTo>
                  <a:lnTo>
                    <a:pt x="2663406" y="361442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423860" y="1875776"/>
              <a:ext cx="4055110" cy="471170"/>
            </a:xfrm>
            <a:custGeom>
              <a:avLst/>
              <a:gdLst/>
              <a:ahLst/>
              <a:cxnLst/>
              <a:rect l="l" t="t" r="r" b="b"/>
              <a:pathLst>
                <a:path w="4055110" h="471169">
                  <a:moveTo>
                    <a:pt x="79502" y="0"/>
                  </a:moveTo>
                  <a:lnTo>
                    <a:pt x="0" y="0"/>
                  </a:lnTo>
                  <a:lnTo>
                    <a:pt x="0" y="1651"/>
                  </a:lnTo>
                  <a:lnTo>
                    <a:pt x="79502" y="1651"/>
                  </a:lnTo>
                  <a:lnTo>
                    <a:pt x="79502" y="0"/>
                  </a:lnTo>
                  <a:close/>
                </a:path>
                <a:path w="4055110" h="471169">
                  <a:moveTo>
                    <a:pt x="178879" y="84366"/>
                  </a:moveTo>
                  <a:lnTo>
                    <a:pt x="99377" y="84366"/>
                  </a:lnTo>
                  <a:lnTo>
                    <a:pt x="99377" y="86017"/>
                  </a:lnTo>
                  <a:lnTo>
                    <a:pt x="178879" y="86017"/>
                  </a:lnTo>
                  <a:lnTo>
                    <a:pt x="178879" y="84366"/>
                  </a:lnTo>
                  <a:close/>
                </a:path>
                <a:path w="4055110" h="471169">
                  <a:moveTo>
                    <a:pt x="278269" y="35560"/>
                  </a:moveTo>
                  <a:lnTo>
                    <a:pt x="198755" y="35560"/>
                  </a:lnTo>
                  <a:lnTo>
                    <a:pt x="198755" y="36385"/>
                  </a:lnTo>
                  <a:lnTo>
                    <a:pt x="278269" y="36385"/>
                  </a:lnTo>
                  <a:lnTo>
                    <a:pt x="278269" y="35560"/>
                  </a:lnTo>
                  <a:close/>
                </a:path>
                <a:path w="4055110" h="471169">
                  <a:moveTo>
                    <a:pt x="477024" y="263842"/>
                  </a:moveTo>
                  <a:lnTo>
                    <a:pt x="397522" y="263842"/>
                  </a:lnTo>
                  <a:lnTo>
                    <a:pt x="397522" y="267144"/>
                  </a:lnTo>
                  <a:lnTo>
                    <a:pt x="477024" y="267144"/>
                  </a:lnTo>
                  <a:lnTo>
                    <a:pt x="477024" y="263842"/>
                  </a:lnTo>
                  <a:close/>
                </a:path>
                <a:path w="4055110" h="471169">
                  <a:moveTo>
                    <a:pt x="576402" y="405269"/>
                  </a:moveTo>
                  <a:lnTo>
                    <a:pt x="496900" y="405269"/>
                  </a:lnTo>
                  <a:lnTo>
                    <a:pt x="496900" y="406095"/>
                  </a:lnTo>
                  <a:lnTo>
                    <a:pt x="576402" y="406095"/>
                  </a:lnTo>
                  <a:lnTo>
                    <a:pt x="576402" y="405269"/>
                  </a:lnTo>
                  <a:close/>
                </a:path>
                <a:path w="4055110" h="471169">
                  <a:moveTo>
                    <a:pt x="874547" y="343242"/>
                  </a:moveTo>
                  <a:lnTo>
                    <a:pt x="795045" y="343242"/>
                  </a:lnTo>
                  <a:lnTo>
                    <a:pt x="795045" y="344068"/>
                  </a:lnTo>
                  <a:lnTo>
                    <a:pt x="874547" y="344068"/>
                  </a:lnTo>
                  <a:lnTo>
                    <a:pt x="874547" y="343242"/>
                  </a:lnTo>
                  <a:close/>
                </a:path>
                <a:path w="4055110" h="471169">
                  <a:moveTo>
                    <a:pt x="1073302" y="71958"/>
                  </a:moveTo>
                  <a:lnTo>
                    <a:pt x="993800" y="71958"/>
                  </a:lnTo>
                  <a:lnTo>
                    <a:pt x="993800" y="72783"/>
                  </a:lnTo>
                  <a:lnTo>
                    <a:pt x="1073302" y="72783"/>
                  </a:lnTo>
                  <a:lnTo>
                    <a:pt x="1073302" y="71958"/>
                  </a:lnTo>
                  <a:close/>
                </a:path>
                <a:path w="4055110" h="471169">
                  <a:moveTo>
                    <a:pt x="1967738" y="348195"/>
                  </a:moveTo>
                  <a:lnTo>
                    <a:pt x="1888223" y="348195"/>
                  </a:lnTo>
                  <a:lnTo>
                    <a:pt x="1888223" y="349034"/>
                  </a:lnTo>
                  <a:lnTo>
                    <a:pt x="1967738" y="349034"/>
                  </a:lnTo>
                  <a:lnTo>
                    <a:pt x="1967738" y="348195"/>
                  </a:lnTo>
                  <a:close/>
                </a:path>
                <a:path w="4055110" h="471169">
                  <a:moveTo>
                    <a:pt x="2067115" y="355650"/>
                  </a:moveTo>
                  <a:lnTo>
                    <a:pt x="1987613" y="355650"/>
                  </a:lnTo>
                  <a:lnTo>
                    <a:pt x="1987613" y="356476"/>
                  </a:lnTo>
                  <a:lnTo>
                    <a:pt x="2067115" y="356476"/>
                  </a:lnTo>
                  <a:lnTo>
                    <a:pt x="2067115" y="355650"/>
                  </a:lnTo>
                  <a:close/>
                </a:path>
                <a:path w="4055110" h="471169">
                  <a:moveTo>
                    <a:pt x="2862161" y="283692"/>
                  </a:moveTo>
                  <a:lnTo>
                    <a:pt x="2782659" y="283692"/>
                  </a:lnTo>
                  <a:lnTo>
                    <a:pt x="2782659" y="284518"/>
                  </a:lnTo>
                  <a:lnTo>
                    <a:pt x="2862161" y="284518"/>
                  </a:lnTo>
                  <a:lnTo>
                    <a:pt x="2862161" y="283692"/>
                  </a:lnTo>
                  <a:close/>
                </a:path>
                <a:path w="4055110" h="471169">
                  <a:moveTo>
                    <a:pt x="3060916" y="361429"/>
                  </a:moveTo>
                  <a:lnTo>
                    <a:pt x="2981414" y="361429"/>
                  </a:lnTo>
                  <a:lnTo>
                    <a:pt x="2981414" y="363093"/>
                  </a:lnTo>
                  <a:lnTo>
                    <a:pt x="3060916" y="363093"/>
                  </a:lnTo>
                  <a:lnTo>
                    <a:pt x="3060916" y="361429"/>
                  </a:lnTo>
                  <a:close/>
                </a:path>
                <a:path w="4055110" h="471169">
                  <a:moveTo>
                    <a:pt x="3259683" y="468960"/>
                  </a:moveTo>
                  <a:lnTo>
                    <a:pt x="3180181" y="468960"/>
                  </a:lnTo>
                  <a:lnTo>
                    <a:pt x="3180181" y="470611"/>
                  </a:lnTo>
                  <a:lnTo>
                    <a:pt x="3259683" y="470611"/>
                  </a:lnTo>
                  <a:lnTo>
                    <a:pt x="3259683" y="468960"/>
                  </a:lnTo>
                  <a:close/>
                </a:path>
                <a:path w="4055110" h="471169">
                  <a:moveTo>
                    <a:pt x="3458438" y="355650"/>
                  </a:moveTo>
                  <a:lnTo>
                    <a:pt x="3378936" y="355650"/>
                  </a:lnTo>
                  <a:lnTo>
                    <a:pt x="3378936" y="356476"/>
                  </a:lnTo>
                  <a:lnTo>
                    <a:pt x="3458438" y="356476"/>
                  </a:lnTo>
                  <a:lnTo>
                    <a:pt x="3458438" y="355650"/>
                  </a:lnTo>
                  <a:close/>
                </a:path>
                <a:path w="4055110" h="471169">
                  <a:moveTo>
                    <a:pt x="3657206" y="191058"/>
                  </a:moveTo>
                  <a:lnTo>
                    <a:pt x="3577704" y="191058"/>
                  </a:lnTo>
                  <a:lnTo>
                    <a:pt x="3577704" y="191884"/>
                  </a:lnTo>
                  <a:lnTo>
                    <a:pt x="3657206" y="191884"/>
                  </a:lnTo>
                  <a:lnTo>
                    <a:pt x="3657206" y="191058"/>
                  </a:lnTo>
                  <a:close/>
                </a:path>
                <a:path w="4055110" h="471169">
                  <a:moveTo>
                    <a:pt x="3855961" y="380453"/>
                  </a:moveTo>
                  <a:lnTo>
                    <a:pt x="3776459" y="380453"/>
                  </a:lnTo>
                  <a:lnTo>
                    <a:pt x="3776459" y="382104"/>
                  </a:lnTo>
                  <a:lnTo>
                    <a:pt x="3855961" y="382104"/>
                  </a:lnTo>
                  <a:lnTo>
                    <a:pt x="3855961" y="380453"/>
                  </a:lnTo>
                  <a:close/>
                </a:path>
                <a:path w="4055110" h="471169">
                  <a:moveTo>
                    <a:pt x="4054729" y="323392"/>
                  </a:moveTo>
                  <a:lnTo>
                    <a:pt x="3975214" y="323392"/>
                  </a:lnTo>
                  <a:lnTo>
                    <a:pt x="3975214" y="324218"/>
                  </a:lnTo>
                  <a:lnTo>
                    <a:pt x="4054729" y="324218"/>
                  </a:lnTo>
                  <a:lnTo>
                    <a:pt x="4054729" y="323392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926960" y="1634261"/>
              <a:ext cx="4949190" cy="726440"/>
            </a:xfrm>
            <a:custGeom>
              <a:avLst/>
              <a:gdLst/>
              <a:ahLst/>
              <a:cxnLst/>
              <a:rect l="l" t="t" r="r" b="b"/>
              <a:pathLst>
                <a:path w="4949190" h="726439">
                  <a:moveTo>
                    <a:pt x="79502" y="587235"/>
                  </a:moveTo>
                  <a:lnTo>
                    <a:pt x="0" y="587235"/>
                  </a:lnTo>
                  <a:lnTo>
                    <a:pt x="0" y="632726"/>
                  </a:lnTo>
                  <a:lnTo>
                    <a:pt x="79502" y="632726"/>
                  </a:lnTo>
                  <a:lnTo>
                    <a:pt x="79502" y="587235"/>
                  </a:lnTo>
                  <a:close/>
                </a:path>
                <a:path w="4949190" h="726439">
                  <a:moveTo>
                    <a:pt x="178879" y="616178"/>
                  </a:moveTo>
                  <a:lnTo>
                    <a:pt x="99377" y="616178"/>
                  </a:lnTo>
                  <a:lnTo>
                    <a:pt x="99377" y="644309"/>
                  </a:lnTo>
                  <a:lnTo>
                    <a:pt x="178879" y="644309"/>
                  </a:lnTo>
                  <a:lnTo>
                    <a:pt x="178879" y="616178"/>
                  </a:lnTo>
                  <a:close/>
                </a:path>
                <a:path w="4949190" h="726439">
                  <a:moveTo>
                    <a:pt x="278257" y="263842"/>
                  </a:moveTo>
                  <a:lnTo>
                    <a:pt x="198755" y="263842"/>
                  </a:lnTo>
                  <a:lnTo>
                    <a:pt x="198755" y="382943"/>
                  </a:lnTo>
                  <a:lnTo>
                    <a:pt x="278257" y="382943"/>
                  </a:lnTo>
                  <a:lnTo>
                    <a:pt x="278257" y="263842"/>
                  </a:lnTo>
                  <a:close/>
                </a:path>
                <a:path w="4949190" h="726439">
                  <a:moveTo>
                    <a:pt x="377647" y="239026"/>
                  </a:moveTo>
                  <a:lnTo>
                    <a:pt x="298132" y="239026"/>
                  </a:lnTo>
                  <a:lnTo>
                    <a:pt x="298132" y="356476"/>
                  </a:lnTo>
                  <a:lnTo>
                    <a:pt x="377647" y="356476"/>
                  </a:lnTo>
                  <a:lnTo>
                    <a:pt x="377647" y="239026"/>
                  </a:lnTo>
                  <a:close/>
                </a:path>
                <a:path w="4949190" h="726439">
                  <a:moveTo>
                    <a:pt x="477024" y="448284"/>
                  </a:moveTo>
                  <a:lnTo>
                    <a:pt x="397522" y="448284"/>
                  </a:lnTo>
                  <a:lnTo>
                    <a:pt x="397522" y="517766"/>
                  </a:lnTo>
                  <a:lnTo>
                    <a:pt x="477024" y="517766"/>
                  </a:lnTo>
                  <a:lnTo>
                    <a:pt x="477024" y="448284"/>
                  </a:lnTo>
                  <a:close/>
                </a:path>
                <a:path w="4949190" h="726439">
                  <a:moveTo>
                    <a:pt x="576402" y="69481"/>
                  </a:moveTo>
                  <a:lnTo>
                    <a:pt x="496900" y="69481"/>
                  </a:lnTo>
                  <a:lnTo>
                    <a:pt x="496900" y="241515"/>
                  </a:lnTo>
                  <a:lnTo>
                    <a:pt x="576402" y="241515"/>
                  </a:lnTo>
                  <a:lnTo>
                    <a:pt x="576402" y="69481"/>
                  </a:lnTo>
                  <a:close/>
                </a:path>
                <a:path w="4949190" h="726439">
                  <a:moveTo>
                    <a:pt x="675779" y="159626"/>
                  </a:moveTo>
                  <a:lnTo>
                    <a:pt x="596277" y="159626"/>
                  </a:lnTo>
                  <a:lnTo>
                    <a:pt x="596277" y="325882"/>
                  </a:lnTo>
                  <a:lnTo>
                    <a:pt x="675779" y="325882"/>
                  </a:lnTo>
                  <a:lnTo>
                    <a:pt x="675779" y="159626"/>
                  </a:lnTo>
                  <a:close/>
                </a:path>
                <a:path w="4949190" h="726439">
                  <a:moveTo>
                    <a:pt x="775169" y="145567"/>
                  </a:moveTo>
                  <a:lnTo>
                    <a:pt x="695655" y="145567"/>
                  </a:lnTo>
                  <a:lnTo>
                    <a:pt x="695655" y="277075"/>
                  </a:lnTo>
                  <a:lnTo>
                    <a:pt x="775169" y="277075"/>
                  </a:lnTo>
                  <a:lnTo>
                    <a:pt x="775169" y="145567"/>
                  </a:lnTo>
                  <a:close/>
                </a:path>
                <a:path w="4949190" h="726439">
                  <a:moveTo>
                    <a:pt x="874547" y="186931"/>
                  </a:moveTo>
                  <a:lnTo>
                    <a:pt x="795045" y="186931"/>
                  </a:lnTo>
                  <a:lnTo>
                    <a:pt x="795045" y="310159"/>
                  </a:lnTo>
                  <a:lnTo>
                    <a:pt x="874547" y="310159"/>
                  </a:lnTo>
                  <a:lnTo>
                    <a:pt x="874547" y="186931"/>
                  </a:lnTo>
                  <a:close/>
                </a:path>
                <a:path w="4949190" h="726439">
                  <a:moveTo>
                    <a:pt x="973924" y="411899"/>
                  </a:moveTo>
                  <a:lnTo>
                    <a:pt x="894422" y="411899"/>
                  </a:lnTo>
                  <a:lnTo>
                    <a:pt x="894422" y="505358"/>
                  </a:lnTo>
                  <a:lnTo>
                    <a:pt x="973924" y="505358"/>
                  </a:lnTo>
                  <a:lnTo>
                    <a:pt x="973924" y="411899"/>
                  </a:lnTo>
                  <a:close/>
                </a:path>
                <a:path w="4949190" h="726439">
                  <a:moveTo>
                    <a:pt x="1073302" y="590550"/>
                  </a:moveTo>
                  <a:lnTo>
                    <a:pt x="993800" y="590550"/>
                  </a:lnTo>
                  <a:lnTo>
                    <a:pt x="993800" y="646785"/>
                  </a:lnTo>
                  <a:lnTo>
                    <a:pt x="1073302" y="646785"/>
                  </a:lnTo>
                  <a:lnTo>
                    <a:pt x="1073302" y="590550"/>
                  </a:lnTo>
                  <a:close/>
                </a:path>
                <a:path w="4949190" h="726439">
                  <a:moveTo>
                    <a:pt x="1172679" y="612876"/>
                  </a:moveTo>
                  <a:lnTo>
                    <a:pt x="1093177" y="612876"/>
                  </a:lnTo>
                  <a:lnTo>
                    <a:pt x="1093177" y="644309"/>
                  </a:lnTo>
                  <a:lnTo>
                    <a:pt x="1172679" y="644309"/>
                  </a:lnTo>
                  <a:lnTo>
                    <a:pt x="1172679" y="612876"/>
                  </a:lnTo>
                  <a:close/>
                </a:path>
                <a:path w="4949190" h="726439">
                  <a:moveTo>
                    <a:pt x="1272070" y="628586"/>
                  </a:moveTo>
                  <a:lnTo>
                    <a:pt x="1192568" y="628586"/>
                  </a:lnTo>
                  <a:lnTo>
                    <a:pt x="1192568" y="683183"/>
                  </a:lnTo>
                  <a:lnTo>
                    <a:pt x="1272070" y="683183"/>
                  </a:lnTo>
                  <a:lnTo>
                    <a:pt x="1272070" y="628586"/>
                  </a:lnTo>
                  <a:close/>
                </a:path>
                <a:path w="4949190" h="726439">
                  <a:moveTo>
                    <a:pt x="1371447" y="523544"/>
                  </a:moveTo>
                  <a:lnTo>
                    <a:pt x="1291945" y="523544"/>
                  </a:lnTo>
                  <a:lnTo>
                    <a:pt x="1291945" y="584758"/>
                  </a:lnTo>
                  <a:lnTo>
                    <a:pt x="1371447" y="584758"/>
                  </a:lnTo>
                  <a:lnTo>
                    <a:pt x="1371447" y="523544"/>
                  </a:lnTo>
                  <a:close/>
                </a:path>
                <a:path w="4949190" h="726439">
                  <a:moveTo>
                    <a:pt x="1470825" y="500392"/>
                  </a:moveTo>
                  <a:lnTo>
                    <a:pt x="1391323" y="500392"/>
                  </a:lnTo>
                  <a:lnTo>
                    <a:pt x="1391323" y="554151"/>
                  </a:lnTo>
                  <a:lnTo>
                    <a:pt x="1470825" y="554151"/>
                  </a:lnTo>
                  <a:lnTo>
                    <a:pt x="1470825" y="500392"/>
                  </a:lnTo>
                  <a:close/>
                </a:path>
                <a:path w="4949190" h="726439">
                  <a:moveTo>
                    <a:pt x="1570202" y="194373"/>
                  </a:moveTo>
                  <a:lnTo>
                    <a:pt x="1490700" y="194373"/>
                  </a:lnTo>
                  <a:lnTo>
                    <a:pt x="1490700" y="313474"/>
                  </a:lnTo>
                  <a:lnTo>
                    <a:pt x="1570202" y="313474"/>
                  </a:lnTo>
                  <a:lnTo>
                    <a:pt x="1570202" y="194373"/>
                  </a:lnTo>
                  <a:close/>
                </a:path>
                <a:path w="4949190" h="726439">
                  <a:moveTo>
                    <a:pt x="1669592" y="118275"/>
                  </a:moveTo>
                  <a:lnTo>
                    <a:pt x="1590078" y="118275"/>
                  </a:lnTo>
                  <a:lnTo>
                    <a:pt x="1590078" y="243992"/>
                  </a:lnTo>
                  <a:lnTo>
                    <a:pt x="1669592" y="243992"/>
                  </a:lnTo>
                  <a:lnTo>
                    <a:pt x="1669592" y="118275"/>
                  </a:lnTo>
                  <a:close/>
                </a:path>
                <a:path w="4949190" h="726439">
                  <a:moveTo>
                    <a:pt x="1768970" y="491299"/>
                  </a:moveTo>
                  <a:lnTo>
                    <a:pt x="1689468" y="491299"/>
                  </a:lnTo>
                  <a:lnTo>
                    <a:pt x="1689468" y="585584"/>
                  </a:lnTo>
                  <a:lnTo>
                    <a:pt x="1768970" y="585584"/>
                  </a:lnTo>
                  <a:lnTo>
                    <a:pt x="1768970" y="491299"/>
                  </a:lnTo>
                  <a:close/>
                </a:path>
                <a:path w="4949190" h="726439">
                  <a:moveTo>
                    <a:pt x="1868347" y="674077"/>
                  </a:moveTo>
                  <a:lnTo>
                    <a:pt x="1788845" y="674077"/>
                  </a:lnTo>
                  <a:lnTo>
                    <a:pt x="1788845" y="697242"/>
                  </a:lnTo>
                  <a:lnTo>
                    <a:pt x="1868347" y="697242"/>
                  </a:lnTo>
                  <a:lnTo>
                    <a:pt x="1868347" y="674077"/>
                  </a:lnTo>
                  <a:close/>
                </a:path>
                <a:path w="4949190" h="726439">
                  <a:moveTo>
                    <a:pt x="1967725" y="169557"/>
                  </a:moveTo>
                  <a:lnTo>
                    <a:pt x="1888223" y="169557"/>
                  </a:lnTo>
                  <a:lnTo>
                    <a:pt x="1888223" y="284518"/>
                  </a:lnTo>
                  <a:lnTo>
                    <a:pt x="1967725" y="284518"/>
                  </a:lnTo>
                  <a:lnTo>
                    <a:pt x="1967725" y="169557"/>
                  </a:lnTo>
                  <a:close/>
                </a:path>
                <a:path w="4949190" h="726439">
                  <a:moveTo>
                    <a:pt x="2067115" y="210083"/>
                  </a:moveTo>
                  <a:lnTo>
                    <a:pt x="1987600" y="210083"/>
                  </a:lnTo>
                  <a:lnTo>
                    <a:pt x="1987600" y="348208"/>
                  </a:lnTo>
                  <a:lnTo>
                    <a:pt x="2067115" y="348208"/>
                  </a:lnTo>
                  <a:lnTo>
                    <a:pt x="2067115" y="210083"/>
                  </a:lnTo>
                  <a:close/>
                </a:path>
                <a:path w="4949190" h="726439">
                  <a:moveTo>
                    <a:pt x="2166493" y="610400"/>
                  </a:moveTo>
                  <a:lnTo>
                    <a:pt x="2086991" y="610400"/>
                  </a:lnTo>
                  <a:lnTo>
                    <a:pt x="2086991" y="634377"/>
                  </a:lnTo>
                  <a:lnTo>
                    <a:pt x="2166493" y="634377"/>
                  </a:lnTo>
                  <a:lnTo>
                    <a:pt x="2166493" y="610400"/>
                  </a:lnTo>
                  <a:close/>
                </a:path>
                <a:path w="4949190" h="726439">
                  <a:moveTo>
                    <a:pt x="2265870" y="599643"/>
                  </a:moveTo>
                  <a:lnTo>
                    <a:pt x="2186368" y="599643"/>
                  </a:lnTo>
                  <a:lnTo>
                    <a:pt x="2186368" y="646785"/>
                  </a:lnTo>
                  <a:lnTo>
                    <a:pt x="2265870" y="646785"/>
                  </a:lnTo>
                  <a:lnTo>
                    <a:pt x="2265870" y="599643"/>
                  </a:lnTo>
                  <a:close/>
                </a:path>
                <a:path w="4949190" h="726439">
                  <a:moveTo>
                    <a:pt x="2365248" y="173697"/>
                  </a:moveTo>
                  <a:lnTo>
                    <a:pt x="2285746" y="173697"/>
                  </a:lnTo>
                  <a:lnTo>
                    <a:pt x="2285746" y="261366"/>
                  </a:lnTo>
                  <a:lnTo>
                    <a:pt x="2365248" y="261366"/>
                  </a:lnTo>
                  <a:lnTo>
                    <a:pt x="2365248" y="173697"/>
                  </a:lnTo>
                  <a:close/>
                </a:path>
                <a:path w="4949190" h="726439">
                  <a:moveTo>
                    <a:pt x="2464638" y="547535"/>
                  </a:moveTo>
                  <a:lnTo>
                    <a:pt x="2385123" y="547535"/>
                  </a:lnTo>
                  <a:lnTo>
                    <a:pt x="2385123" y="589711"/>
                  </a:lnTo>
                  <a:lnTo>
                    <a:pt x="2464638" y="589711"/>
                  </a:lnTo>
                  <a:lnTo>
                    <a:pt x="2464638" y="547535"/>
                  </a:lnTo>
                  <a:close/>
                </a:path>
                <a:path w="4949190" h="726439">
                  <a:moveTo>
                    <a:pt x="2564015" y="532650"/>
                  </a:moveTo>
                  <a:lnTo>
                    <a:pt x="2484513" y="532650"/>
                  </a:lnTo>
                  <a:lnTo>
                    <a:pt x="2484513" y="597166"/>
                  </a:lnTo>
                  <a:lnTo>
                    <a:pt x="2564015" y="597166"/>
                  </a:lnTo>
                  <a:lnTo>
                    <a:pt x="2564015" y="532650"/>
                  </a:lnTo>
                  <a:close/>
                </a:path>
                <a:path w="4949190" h="726439">
                  <a:moveTo>
                    <a:pt x="2663393" y="52108"/>
                  </a:moveTo>
                  <a:lnTo>
                    <a:pt x="2583891" y="52108"/>
                  </a:lnTo>
                  <a:lnTo>
                    <a:pt x="2583891" y="188582"/>
                  </a:lnTo>
                  <a:lnTo>
                    <a:pt x="2663393" y="188582"/>
                  </a:lnTo>
                  <a:lnTo>
                    <a:pt x="2663393" y="52108"/>
                  </a:lnTo>
                  <a:close/>
                </a:path>
                <a:path w="4949190" h="726439">
                  <a:moveTo>
                    <a:pt x="2762770" y="0"/>
                  </a:moveTo>
                  <a:lnTo>
                    <a:pt x="2683268" y="0"/>
                  </a:lnTo>
                  <a:lnTo>
                    <a:pt x="2683268" y="138125"/>
                  </a:lnTo>
                  <a:lnTo>
                    <a:pt x="2762770" y="138125"/>
                  </a:lnTo>
                  <a:lnTo>
                    <a:pt x="2762770" y="0"/>
                  </a:lnTo>
                  <a:close/>
                </a:path>
                <a:path w="4949190" h="726439">
                  <a:moveTo>
                    <a:pt x="2862161" y="433400"/>
                  </a:moveTo>
                  <a:lnTo>
                    <a:pt x="2782646" y="433400"/>
                  </a:lnTo>
                  <a:lnTo>
                    <a:pt x="2782646" y="499567"/>
                  </a:lnTo>
                  <a:lnTo>
                    <a:pt x="2862161" y="499567"/>
                  </a:lnTo>
                  <a:lnTo>
                    <a:pt x="2862161" y="433400"/>
                  </a:lnTo>
                  <a:close/>
                </a:path>
                <a:path w="4949190" h="726439">
                  <a:moveTo>
                    <a:pt x="2961538" y="596328"/>
                  </a:moveTo>
                  <a:lnTo>
                    <a:pt x="2882036" y="596328"/>
                  </a:lnTo>
                  <a:lnTo>
                    <a:pt x="2882036" y="642645"/>
                  </a:lnTo>
                  <a:lnTo>
                    <a:pt x="2961538" y="642645"/>
                  </a:lnTo>
                  <a:lnTo>
                    <a:pt x="2961538" y="596328"/>
                  </a:lnTo>
                  <a:close/>
                </a:path>
                <a:path w="4949190" h="726439">
                  <a:moveTo>
                    <a:pt x="3060916" y="590550"/>
                  </a:moveTo>
                  <a:lnTo>
                    <a:pt x="2981414" y="590550"/>
                  </a:lnTo>
                  <a:lnTo>
                    <a:pt x="2981414" y="634377"/>
                  </a:lnTo>
                  <a:lnTo>
                    <a:pt x="3060916" y="634377"/>
                  </a:lnTo>
                  <a:lnTo>
                    <a:pt x="3060916" y="590550"/>
                  </a:lnTo>
                  <a:close/>
                </a:path>
                <a:path w="4949190" h="726439">
                  <a:moveTo>
                    <a:pt x="3160293" y="624459"/>
                  </a:moveTo>
                  <a:lnTo>
                    <a:pt x="3080791" y="624459"/>
                  </a:lnTo>
                  <a:lnTo>
                    <a:pt x="3080791" y="666635"/>
                  </a:lnTo>
                  <a:lnTo>
                    <a:pt x="3160293" y="666635"/>
                  </a:lnTo>
                  <a:lnTo>
                    <a:pt x="3160293" y="624459"/>
                  </a:lnTo>
                  <a:close/>
                </a:path>
                <a:path w="4949190" h="726439">
                  <a:moveTo>
                    <a:pt x="3259683" y="611225"/>
                  </a:moveTo>
                  <a:lnTo>
                    <a:pt x="3180169" y="611225"/>
                  </a:lnTo>
                  <a:lnTo>
                    <a:pt x="3180169" y="640994"/>
                  </a:lnTo>
                  <a:lnTo>
                    <a:pt x="3259683" y="640994"/>
                  </a:lnTo>
                  <a:lnTo>
                    <a:pt x="3259683" y="611225"/>
                  </a:lnTo>
                  <a:close/>
                </a:path>
                <a:path w="4949190" h="726439">
                  <a:moveTo>
                    <a:pt x="3359061" y="474751"/>
                  </a:moveTo>
                  <a:lnTo>
                    <a:pt x="3279559" y="474751"/>
                  </a:lnTo>
                  <a:lnTo>
                    <a:pt x="3279559" y="525208"/>
                  </a:lnTo>
                  <a:lnTo>
                    <a:pt x="3359061" y="525208"/>
                  </a:lnTo>
                  <a:lnTo>
                    <a:pt x="3359061" y="474751"/>
                  </a:lnTo>
                  <a:close/>
                </a:path>
                <a:path w="4949190" h="726439">
                  <a:moveTo>
                    <a:pt x="3458438" y="604608"/>
                  </a:moveTo>
                  <a:lnTo>
                    <a:pt x="3378936" y="604608"/>
                  </a:lnTo>
                  <a:lnTo>
                    <a:pt x="3378936" y="647611"/>
                  </a:lnTo>
                  <a:lnTo>
                    <a:pt x="3458438" y="647611"/>
                  </a:lnTo>
                  <a:lnTo>
                    <a:pt x="3458438" y="604608"/>
                  </a:lnTo>
                  <a:close/>
                </a:path>
                <a:path w="4949190" h="726439">
                  <a:moveTo>
                    <a:pt x="3557816" y="553326"/>
                  </a:moveTo>
                  <a:lnTo>
                    <a:pt x="3478314" y="553326"/>
                  </a:lnTo>
                  <a:lnTo>
                    <a:pt x="3478314" y="602945"/>
                  </a:lnTo>
                  <a:lnTo>
                    <a:pt x="3557816" y="602945"/>
                  </a:lnTo>
                  <a:lnTo>
                    <a:pt x="3557816" y="553326"/>
                  </a:lnTo>
                  <a:close/>
                </a:path>
                <a:path w="4949190" h="726439">
                  <a:moveTo>
                    <a:pt x="3657193" y="315950"/>
                  </a:moveTo>
                  <a:lnTo>
                    <a:pt x="3577691" y="315950"/>
                  </a:lnTo>
                  <a:lnTo>
                    <a:pt x="3577691" y="394525"/>
                  </a:lnTo>
                  <a:lnTo>
                    <a:pt x="3657193" y="394525"/>
                  </a:lnTo>
                  <a:lnTo>
                    <a:pt x="3657193" y="315950"/>
                  </a:lnTo>
                  <a:close/>
                </a:path>
                <a:path w="4949190" h="726439">
                  <a:moveTo>
                    <a:pt x="3756583" y="682345"/>
                  </a:moveTo>
                  <a:lnTo>
                    <a:pt x="3677081" y="682345"/>
                  </a:lnTo>
                  <a:lnTo>
                    <a:pt x="3677081" y="710476"/>
                  </a:lnTo>
                  <a:lnTo>
                    <a:pt x="3756583" y="710476"/>
                  </a:lnTo>
                  <a:lnTo>
                    <a:pt x="3756583" y="682345"/>
                  </a:lnTo>
                  <a:close/>
                </a:path>
                <a:path w="4949190" h="726439">
                  <a:moveTo>
                    <a:pt x="3855961" y="670775"/>
                  </a:moveTo>
                  <a:lnTo>
                    <a:pt x="3776459" y="670775"/>
                  </a:lnTo>
                  <a:lnTo>
                    <a:pt x="3776459" y="693928"/>
                  </a:lnTo>
                  <a:lnTo>
                    <a:pt x="3855961" y="693928"/>
                  </a:lnTo>
                  <a:lnTo>
                    <a:pt x="3855961" y="670775"/>
                  </a:lnTo>
                  <a:close/>
                </a:path>
                <a:path w="4949190" h="726439">
                  <a:moveTo>
                    <a:pt x="3955338" y="551675"/>
                  </a:moveTo>
                  <a:lnTo>
                    <a:pt x="3875836" y="551675"/>
                  </a:lnTo>
                  <a:lnTo>
                    <a:pt x="3875836" y="597166"/>
                  </a:lnTo>
                  <a:lnTo>
                    <a:pt x="3955338" y="597166"/>
                  </a:lnTo>
                  <a:lnTo>
                    <a:pt x="3955338" y="551675"/>
                  </a:lnTo>
                  <a:close/>
                </a:path>
                <a:path w="4949190" h="726439">
                  <a:moveTo>
                    <a:pt x="4054716" y="639343"/>
                  </a:moveTo>
                  <a:lnTo>
                    <a:pt x="3975214" y="639343"/>
                  </a:lnTo>
                  <a:lnTo>
                    <a:pt x="3975214" y="659193"/>
                  </a:lnTo>
                  <a:lnTo>
                    <a:pt x="4054716" y="659193"/>
                  </a:lnTo>
                  <a:lnTo>
                    <a:pt x="4054716" y="639343"/>
                  </a:lnTo>
                  <a:close/>
                </a:path>
                <a:path w="4949190" h="726439">
                  <a:moveTo>
                    <a:pt x="4154106" y="381292"/>
                  </a:moveTo>
                  <a:lnTo>
                    <a:pt x="4074604" y="381292"/>
                  </a:lnTo>
                  <a:lnTo>
                    <a:pt x="4074604" y="432574"/>
                  </a:lnTo>
                  <a:lnTo>
                    <a:pt x="4154106" y="432574"/>
                  </a:lnTo>
                  <a:lnTo>
                    <a:pt x="4154106" y="381292"/>
                  </a:lnTo>
                  <a:close/>
                </a:path>
                <a:path w="4949190" h="726439">
                  <a:moveTo>
                    <a:pt x="4253484" y="688136"/>
                  </a:moveTo>
                  <a:lnTo>
                    <a:pt x="4173982" y="688136"/>
                  </a:lnTo>
                  <a:lnTo>
                    <a:pt x="4173982" y="726186"/>
                  </a:lnTo>
                  <a:lnTo>
                    <a:pt x="4253484" y="726186"/>
                  </a:lnTo>
                  <a:lnTo>
                    <a:pt x="4253484" y="688136"/>
                  </a:lnTo>
                  <a:close/>
                </a:path>
                <a:path w="4949190" h="726439">
                  <a:moveTo>
                    <a:pt x="4352861" y="578142"/>
                  </a:moveTo>
                  <a:lnTo>
                    <a:pt x="4273359" y="578142"/>
                  </a:lnTo>
                  <a:lnTo>
                    <a:pt x="4273359" y="621969"/>
                  </a:lnTo>
                  <a:lnTo>
                    <a:pt x="4352861" y="621969"/>
                  </a:lnTo>
                  <a:lnTo>
                    <a:pt x="4352861" y="578142"/>
                  </a:lnTo>
                  <a:close/>
                </a:path>
                <a:path w="4949190" h="726439">
                  <a:moveTo>
                    <a:pt x="4452239" y="645960"/>
                  </a:moveTo>
                  <a:lnTo>
                    <a:pt x="4372737" y="645960"/>
                  </a:lnTo>
                  <a:lnTo>
                    <a:pt x="4372737" y="685660"/>
                  </a:lnTo>
                  <a:lnTo>
                    <a:pt x="4452239" y="685660"/>
                  </a:lnTo>
                  <a:lnTo>
                    <a:pt x="4452239" y="645960"/>
                  </a:lnTo>
                  <a:close/>
                </a:path>
                <a:path w="4949190" h="726439">
                  <a:moveTo>
                    <a:pt x="4551629" y="510311"/>
                  </a:moveTo>
                  <a:lnTo>
                    <a:pt x="4472114" y="510311"/>
                  </a:lnTo>
                  <a:lnTo>
                    <a:pt x="4472114" y="564908"/>
                  </a:lnTo>
                  <a:lnTo>
                    <a:pt x="4551629" y="564908"/>
                  </a:lnTo>
                  <a:lnTo>
                    <a:pt x="4551629" y="510311"/>
                  </a:lnTo>
                  <a:close/>
                </a:path>
                <a:path w="4949190" h="726439">
                  <a:moveTo>
                    <a:pt x="4651006" y="668286"/>
                  </a:moveTo>
                  <a:lnTo>
                    <a:pt x="4571504" y="668286"/>
                  </a:lnTo>
                  <a:lnTo>
                    <a:pt x="4571504" y="700544"/>
                  </a:lnTo>
                  <a:lnTo>
                    <a:pt x="4651006" y="700544"/>
                  </a:lnTo>
                  <a:lnTo>
                    <a:pt x="4651006" y="668286"/>
                  </a:lnTo>
                  <a:close/>
                </a:path>
                <a:path w="4949190" h="726439">
                  <a:moveTo>
                    <a:pt x="4750384" y="554977"/>
                  </a:moveTo>
                  <a:lnTo>
                    <a:pt x="4670882" y="554977"/>
                  </a:lnTo>
                  <a:lnTo>
                    <a:pt x="4670882" y="602945"/>
                  </a:lnTo>
                  <a:lnTo>
                    <a:pt x="4750384" y="602945"/>
                  </a:lnTo>
                  <a:lnTo>
                    <a:pt x="4750384" y="554977"/>
                  </a:lnTo>
                  <a:close/>
                </a:path>
                <a:path w="4949190" h="726439">
                  <a:moveTo>
                    <a:pt x="4849761" y="503694"/>
                  </a:moveTo>
                  <a:lnTo>
                    <a:pt x="4770259" y="503694"/>
                  </a:lnTo>
                  <a:lnTo>
                    <a:pt x="4770259" y="585584"/>
                  </a:lnTo>
                  <a:lnTo>
                    <a:pt x="4849761" y="585584"/>
                  </a:lnTo>
                  <a:lnTo>
                    <a:pt x="4849761" y="503694"/>
                  </a:lnTo>
                  <a:close/>
                </a:path>
                <a:path w="4949190" h="726439">
                  <a:moveTo>
                    <a:pt x="4949152" y="612876"/>
                  </a:moveTo>
                  <a:lnTo>
                    <a:pt x="4869637" y="612876"/>
                  </a:lnTo>
                  <a:lnTo>
                    <a:pt x="4869637" y="669937"/>
                  </a:lnTo>
                  <a:lnTo>
                    <a:pt x="4949152" y="669937"/>
                  </a:lnTo>
                  <a:lnTo>
                    <a:pt x="4949152" y="612876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926960" y="1543290"/>
              <a:ext cx="4949190" cy="779145"/>
            </a:xfrm>
            <a:custGeom>
              <a:avLst/>
              <a:gdLst/>
              <a:ahLst/>
              <a:cxnLst/>
              <a:rect l="l" t="t" r="r" b="b"/>
              <a:pathLst>
                <a:path w="4949190" h="779144">
                  <a:moveTo>
                    <a:pt x="79502" y="674065"/>
                  </a:moveTo>
                  <a:lnTo>
                    <a:pt x="0" y="674065"/>
                  </a:lnTo>
                  <a:lnTo>
                    <a:pt x="0" y="678205"/>
                  </a:lnTo>
                  <a:lnTo>
                    <a:pt x="79502" y="678205"/>
                  </a:lnTo>
                  <a:lnTo>
                    <a:pt x="79502" y="674065"/>
                  </a:lnTo>
                  <a:close/>
                </a:path>
                <a:path w="4949190" h="779144">
                  <a:moveTo>
                    <a:pt x="178879" y="705497"/>
                  </a:moveTo>
                  <a:lnTo>
                    <a:pt x="99377" y="705497"/>
                  </a:lnTo>
                  <a:lnTo>
                    <a:pt x="99377" y="707148"/>
                  </a:lnTo>
                  <a:lnTo>
                    <a:pt x="178879" y="707148"/>
                  </a:lnTo>
                  <a:lnTo>
                    <a:pt x="178879" y="705497"/>
                  </a:lnTo>
                  <a:close/>
                </a:path>
                <a:path w="4949190" h="779144">
                  <a:moveTo>
                    <a:pt x="278257" y="338277"/>
                  </a:moveTo>
                  <a:lnTo>
                    <a:pt x="198755" y="338277"/>
                  </a:lnTo>
                  <a:lnTo>
                    <a:pt x="198755" y="354812"/>
                  </a:lnTo>
                  <a:lnTo>
                    <a:pt x="278257" y="354812"/>
                  </a:lnTo>
                  <a:lnTo>
                    <a:pt x="278257" y="338277"/>
                  </a:lnTo>
                  <a:close/>
                </a:path>
                <a:path w="4949190" h="779144">
                  <a:moveTo>
                    <a:pt x="377647" y="318427"/>
                  </a:moveTo>
                  <a:lnTo>
                    <a:pt x="298132" y="318427"/>
                  </a:lnTo>
                  <a:lnTo>
                    <a:pt x="298132" y="329996"/>
                  </a:lnTo>
                  <a:lnTo>
                    <a:pt x="377647" y="329996"/>
                  </a:lnTo>
                  <a:lnTo>
                    <a:pt x="377647" y="318427"/>
                  </a:lnTo>
                  <a:close/>
                </a:path>
                <a:path w="4949190" h="779144">
                  <a:moveTo>
                    <a:pt x="477024" y="533463"/>
                  </a:moveTo>
                  <a:lnTo>
                    <a:pt x="397522" y="533463"/>
                  </a:lnTo>
                  <a:lnTo>
                    <a:pt x="397522" y="539254"/>
                  </a:lnTo>
                  <a:lnTo>
                    <a:pt x="477024" y="539254"/>
                  </a:lnTo>
                  <a:lnTo>
                    <a:pt x="477024" y="533463"/>
                  </a:lnTo>
                  <a:close/>
                </a:path>
                <a:path w="4949190" h="779144">
                  <a:moveTo>
                    <a:pt x="576402" y="140601"/>
                  </a:moveTo>
                  <a:lnTo>
                    <a:pt x="496900" y="140601"/>
                  </a:lnTo>
                  <a:lnTo>
                    <a:pt x="496900" y="160451"/>
                  </a:lnTo>
                  <a:lnTo>
                    <a:pt x="576402" y="160451"/>
                  </a:lnTo>
                  <a:lnTo>
                    <a:pt x="576402" y="140601"/>
                  </a:lnTo>
                  <a:close/>
                </a:path>
                <a:path w="4949190" h="779144">
                  <a:moveTo>
                    <a:pt x="675779" y="242328"/>
                  </a:moveTo>
                  <a:lnTo>
                    <a:pt x="596277" y="242328"/>
                  </a:lnTo>
                  <a:lnTo>
                    <a:pt x="596277" y="250596"/>
                  </a:lnTo>
                  <a:lnTo>
                    <a:pt x="675779" y="250596"/>
                  </a:lnTo>
                  <a:lnTo>
                    <a:pt x="675779" y="242328"/>
                  </a:lnTo>
                  <a:close/>
                </a:path>
                <a:path w="4949190" h="779144">
                  <a:moveTo>
                    <a:pt x="775169" y="225793"/>
                  </a:moveTo>
                  <a:lnTo>
                    <a:pt x="695655" y="225793"/>
                  </a:lnTo>
                  <a:lnTo>
                    <a:pt x="695655" y="236537"/>
                  </a:lnTo>
                  <a:lnTo>
                    <a:pt x="775169" y="236537"/>
                  </a:lnTo>
                  <a:lnTo>
                    <a:pt x="775169" y="225793"/>
                  </a:lnTo>
                  <a:close/>
                </a:path>
                <a:path w="4949190" h="779144">
                  <a:moveTo>
                    <a:pt x="874547" y="264668"/>
                  </a:moveTo>
                  <a:lnTo>
                    <a:pt x="795045" y="264668"/>
                  </a:lnTo>
                  <a:lnTo>
                    <a:pt x="795045" y="277901"/>
                  </a:lnTo>
                  <a:lnTo>
                    <a:pt x="874547" y="277901"/>
                  </a:lnTo>
                  <a:lnTo>
                    <a:pt x="874547" y="264668"/>
                  </a:lnTo>
                  <a:close/>
                </a:path>
                <a:path w="4949190" h="779144">
                  <a:moveTo>
                    <a:pt x="973924" y="496239"/>
                  </a:moveTo>
                  <a:lnTo>
                    <a:pt x="894422" y="496239"/>
                  </a:lnTo>
                  <a:lnTo>
                    <a:pt x="894422" y="502869"/>
                  </a:lnTo>
                  <a:lnTo>
                    <a:pt x="973924" y="502869"/>
                  </a:lnTo>
                  <a:lnTo>
                    <a:pt x="973924" y="496239"/>
                  </a:lnTo>
                  <a:close/>
                </a:path>
                <a:path w="4949190" h="779144">
                  <a:moveTo>
                    <a:pt x="1073302" y="674065"/>
                  </a:moveTo>
                  <a:lnTo>
                    <a:pt x="993800" y="674065"/>
                  </a:lnTo>
                  <a:lnTo>
                    <a:pt x="993800" y="681520"/>
                  </a:lnTo>
                  <a:lnTo>
                    <a:pt x="1073302" y="681520"/>
                  </a:lnTo>
                  <a:lnTo>
                    <a:pt x="1073302" y="674065"/>
                  </a:lnTo>
                  <a:close/>
                </a:path>
                <a:path w="4949190" h="779144">
                  <a:moveTo>
                    <a:pt x="1272070" y="717905"/>
                  </a:moveTo>
                  <a:lnTo>
                    <a:pt x="1192568" y="717905"/>
                  </a:lnTo>
                  <a:lnTo>
                    <a:pt x="1192568" y="719556"/>
                  </a:lnTo>
                  <a:lnTo>
                    <a:pt x="1272070" y="719556"/>
                  </a:lnTo>
                  <a:lnTo>
                    <a:pt x="1272070" y="717905"/>
                  </a:lnTo>
                  <a:close/>
                </a:path>
                <a:path w="4949190" h="779144">
                  <a:moveTo>
                    <a:pt x="1371447" y="613689"/>
                  </a:moveTo>
                  <a:lnTo>
                    <a:pt x="1291945" y="613689"/>
                  </a:lnTo>
                  <a:lnTo>
                    <a:pt x="1291945" y="614514"/>
                  </a:lnTo>
                  <a:lnTo>
                    <a:pt x="1371447" y="614514"/>
                  </a:lnTo>
                  <a:lnTo>
                    <a:pt x="1371447" y="613689"/>
                  </a:lnTo>
                  <a:close/>
                </a:path>
                <a:path w="4949190" h="779144">
                  <a:moveTo>
                    <a:pt x="1470825" y="583920"/>
                  </a:moveTo>
                  <a:lnTo>
                    <a:pt x="1391323" y="583920"/>
                  </a:lnTo>
                  <a:lnTo>
                    <a:pt x="1391323" y="591362"/>
                  </a:lnTo>
                  <a:lnTo>
                    <a:pt x="1470825" y="591362"/>
                  </a:lnTo>
                  <a:lnTo>
                    <a:pt x="1470825" y="583920"/>
                  </a:lnTo>
                  <a:close/>
                </a:path>
                <a:path w="4949190" h="779144">
                  <a:moveTo>
                    <a:pt x="1570202" y="255562"/>
                  </a:moveTo>
                  <a:lnTo>
                    <a:pt x="1490700" y="255562"/>
                  </a:lnTo>
                  <a:lnTo>
                    <a:pt x="1490700" y="285343"/>
                  </a:lnTo>
                  <a:lnTo>
                    <a:pt x="1570202" y="285343"/>
                  </a:lnTo>
                  <a:lnTo>
                    <a:pt x="1570202" y="255562"/>
                  </a:lnTo>
                  <a:close/>
                </a:path>
                <a:path w="4949190" h="779144">
                  <a:moveTo>
                    <a:pt x="1669592" y="184429"/>
                  </a:moveTo>
                  <a:lnTo>
                    <a:pt x="1590078" y="184429"/>
                  </a:lnTo>
                  <a:lnTo>
                    <a:pt x="1590078" y="209245"/>
                  </a:lnTo>
                  <a:lnTo>
                    <a:pt x="1669592" y="209245"/>
                  </a:lnTo>
                  <a:lnTo>
                    <a:pt x="1669592" y="184429"/>
                  </a:lnTo>
                  <a:close/>
                </a:path>
                <a:path w="4949190" h="779144">
                  <a:moveTo>
                    <a:pt x="1768970" y="579780"/>
                  </a:moveTo>
                  <a:lnTo>
                    <a:pt x="1689468" y="579780"/>
                  </a:lnTo>
                  <a:lnTo>
                    <a:pt x="1689468" y="582269"/>
                  </a:lnTo>
                  <a:lnTo>
                    <a:pt x="1768970" y="582269"/>
                  </a:lnTo>
                  <a:lnTo>
                    <a:pt x="1768970" y="579780"/>
                  </a:lnTo>
                  <a:close/>
                </a:path>
                <a:path w="4949190" h="779144">
                  <a:moveTo>
                    <a:pt x="1868347" y="759256"/>
                  </a:moveTo>
                  <a:lnTo>
                    <a:pt x="1788845" y="759256"/>
                  </a:lnTo>
                  <a:lnTo>
                    <a:pt x="1788845" y="765048"/>
                  </a:lnTo>
                  <a:lnTo>
                    <a:pt x="1868347" y="765048"/>
                  </a:lnTo>
                  <a:lnTo>
                    <a:pt x="1868347" y="759256"/>
                  </a:lnTo>
                  <a:close/>
                </a:path>
                <a:path w="4949190" h="779144">
                  <a:moveTo>
                    <a:pt x="1967725" y="240677"/>
                  </a:moveTo>
                  <a:lnTo>
                    <a:pt x="1888223" y="240677"/>
                  </a:lnTo>
                  <a:lnTo>
                    <a:pt x="1888223" y="260527"/>
                  </a:lnTo>
                  <a:lnTo>
                    <a:pt x="1967725" y="260527"/>
                  </a:lnTo>
                  <a:lnTo>
                    <a:pt x="1967725" y="240677"/>
                  </a:lnTo>
                  <a:close/>
                </a:path>
                <a:path w="4949190" h="779144">
                  <a:moveTo>
                    <a:pt x="2067115" y="282028"/>
                  </a:moveTo>
                  <a:lnTo>
                    <a:pt x="1987600" y="282028"/>
                  </a:lnTo>
                  <a:lnTo>
                    <a:pt x="1987600" y="301053"/>
                  </a:lnTo>
                  <a:lnTo>
                    <a:pt x="2067115" y="301053"/>
                  </a:lnTo>
                  <a:lnTo>
                    <a:pt x="2067115" y="282028"/>
                  </a:lnTo>
                  <a:close/>
                </a:path>
                <a:path w="4949190" h="779144">
                  <a:moveTo>
                    <a:pt x="2166493" y="695579"/>
                  </a:moveTo>
                  <a:lnTo>
                    <a:pt x="2086991" y="695579"/>
                  </a:lnTo>
                  <a:lnTo>
                    <a:pt x="2086991" y="701370"/>
                  </a:lnTo>
                  <a:lnTo>
                    <a:pt x="2166493" y="701370"/>
                  </a:lnTo>
                  <a:lnTo>
                    <a:pt x="2166493" y="695579"/>
                  </a:lnTo>
                  <a:close/>
                </a:path>
                <a:path w="4949190" h="779144">
                  <a:moveTo>
                    <a:pt x="2265870" y="689787"/>
                  </a:moveTo>
                  <a:lnTo>
                    <a:pt x="2186368" y="689787"/>
                  </a:lnTo>
                  <a:lnTo>
                    <a:pt x="2186368" y="690613"/>
                  </a:lnTo>
                  <a:lnTo>
                    <a:pt x="2265870" y="690613"/>
                  </a:lnTo>
                  <a:lnTo>
                    <a:pt x="2265870" y="689787"/>
                  </a:lnTo>
                  <a:close/>
                </a:path>
                <a:path w="4949190" h="779144">
                  <a:moveTo>
                    <a:pt x="2365248" y="196837"/>
                  </a:moveTo>
                  <a:lnTo>
                    <a:pt x="2285746" y="196837"/>
                  </a:lnTo>
                  <a:lnTo>
                    <a:pt x="2285746" y="264668"/>
                  </a:lnTo>
                  <a:lnTo>
                    <a:pt x="2365248" y="264668"/>
                  </a:lnTo>
                  <a:lnTo>
                    <a:pt x="2365248" y="196837"/>
                  </a:lnTo>
                  <a:close/>
                </a:path>
                <a:path w="4949190" h="779144">
                  <a:moveTo>
                    <a:pt x="2464638" y="631888"/>
                  </a:moveTo>
                  <a:lnTo>
                    <a:pt x="2385123" y="631888"/>
                  </a:lnTo>
                  <a:lnTo>
                    <a:pt x="2385123" y="638505"/>
                  </a:lnTo>
                  <a:lnTo>
                    <a:pt x="2464638" y="638505"/>
                  </a:lnTo>
                  <a:lnTo>
                    <a:pt x="2464638" y="631888"/>
                  </a:lnTo>
                  <a:close/>
                </a:path>
                <a:path w="4949190" h="779144">
                  <a:moveTo>
                    <a:pt x="2564015" y="613689"/>
                  </a:moveTo>
                  <a:lnTo>
                    <a:pt x="2484513" y="613689"/>
                  </a:lnTo>
                  <a:lnTo>
                    <a:pt x="2484513" y="623620"/>
                  </a:lnTo>
                  <a:lnTo>
                    <a:pt x="2564015" y="623620"/>
                  </a:lnTo>
                  <a:lnTo>
                    <a:pt x="2564015" y="613689"/>
                  </a:lnTo>
                  <a:close/>
                </a:path>
                <a:path w="4949190" h="779144">
                  <a:moveTo>
                    <a:pt x="2663393" y="59550"/>
                  </a:moveTo>
                  <a:lnTo>
                    <a:pt x="2583891" y="59550"/>
                  </a:lnTo>
                  <a:lnTo>
                    <a:pt x="2583891" y="143078"/>
                  </a:lnTo>
                  <a:lnTo>
                    <a:pt x="2663393" y="143078"/>
                  </a:lnTo>
                  <a:lnTo>
                    <a:pt x="2663393" y="59550"/>
                  </a:lnTo>
                  <a:close/>
                </a:path>
                <a:path w="4949190" h="779144">
                  <a:moveTo>
                    <a:pt x="2762770" y="0"/>
                  </a:moveTo>
                  <a:lnTo>
                    <a:pt x="2683268" y="0"/>
                  </a:lnTo>
                  <a:lnTo>
                    <a:pt x="2683268" y="90970"/>
                  </a:lnTo>
                  <a:lnTo>
                    <a:pt x="2762770" y="90970"/>
                  </a:lnTo>
                  <a:lnTo>
                    <a:pt x="2762770" y="0"/>
                  </a:lnTo>
                  <a:close/>
                </a:path>
                <a:path w="4949190" h="779144">
                  <a:moveTo>
                    <a:pt x="2862161" y="512787"/>
                  </a:moveTo>
                  <a:lnTo>
                    <a:pt x="2782646" y="512787"/>
                  </a:lnTo>
                  <a:lnTo>
                    <a:pt x="2782646" y="524370"/>
                  </a:lnTo>
                  <a:lnTo>
                    <a:pt x="2862161" y="524370"/>
                  </a:lnTo>
                  <a:lnTo>
                    <a:pt x="2862161" y="512787"/>
                  </a:lnTo>
                  <a:close/>
                </a:path>
                <a:path w="4949190" h="779144">
                  <a:moveTo>
                    <a:pt x="2961538" y="682345"/>
                  </a:moveTo>
                  <a:lnTo>
                    <a:pt x="2882036" y="682345"/>
                  </a:lnTo>
                  <a:lnTo>
                    <a:pt x="2882036" y="687298"/>
                  </a:lnTo>
                  <a:lnTo>
                    <a:pt x="2961538" y="687298"/>
                  </a:lnTo>
                  <a:lnTo>
                    <a:pt x="2961538" y="682345"/>
                  </a:lnTo>
                  <a:close/>
                </a:path>
                <a:path w="4949190" h="779144">
                  <a:moveTo>
                    <a:pt x="3060916" y="677379"/>
                  </a:moveTo>
                  <a:lnTo>
                    <a:pt x="2981414" y="677379"/>
                  </a:lnTo>
                  <a:lnTo>
                    <a:pt x="2981414" y="681520"/>
                  </a:lnTo>
                  <a:lnTo>
                    <a:pt x="3060916" y="681520"/>
                  </a:lnTo>
                  <a:lnTo>
                    <a:pt x="3060916" y="677379"/>
                  </a:lnTo>
                  <a:close/>
                </a:path>
                <a:path w="4949190" h="779144">
                  <a:moveTo>
                    <a:pt x="3160293" y="714603"/>
                  </a:moveTo>
                  <a:lnTo>
                    <a:pt x="3080791" y="714603"/>
                  </a:lnTo>
                  <a:lnTo>
                    <a:pt x="3080791" y="715429"/>
                  </a:lnTo>
                  <a:lnTo>
                    <a:pt x="3160293" y="715429"/>
                  </a:lnTo>
                  <a:lnTo>
                    <a:pt x="3160293" y="714603"/>
                  </a:lnTo>
                  <a:close/>
                </a:path>
                <a:path w="4949190" h="779144">
                  <a:moveTo>
                    <a:pt x="3259683" y="701370"/>
                  </a:moveTo>
                  <a:lnTo>
                    <a:pt x="3180169" y="701370"/>
                  </a:lnTo>
                  <a:lnTo>
                    <a:pt x="3180169" y="702195"/>
                  </a:lnTo>
                  <a:lnTo>
                    <a:pt x="3259683" y="702195"/>
                  </a:lnTo>
                  <a:lnTo>
                    <a:pt x="3259683" y="701370"/>
                  </a:lnTo>
                  <a:close/>
                </a:path>
                <a:path w="4949190" h="779144">
                  <a:moveTo>
                    <a:pt x="3359061" y="557453"/>
                  </a:moveTo>
                  <a:lnTo>
                    <a:pt x="3279559" y="557453"/>
                  </a:lnTo>
                  <a:lnTo>
                    <a:pt x="3279559" y="565721"/>
                  </a:lnTo>
                  <a:lnTo>
                    <a:pt x="3359061" y="565721"/>
                  </a:lnTo>
                  <a:lnTo>
                    <a:pt x="3359061" y="557453"/>
                  </a:lnTo>
                  <a:close/>
                </a:path>
                <a:path w="4949190" h="779144">
                  <a:moveTo>
                    <a:pt x="3458438" y="689787"/>
                  </a:moveTo>
                  <a:lnTo>
                    <a:pt x="3378936" y="689787"/>
                  </a:lnTo>
                  <a:lnTo>
                    <a:pt x="3378936" y="695579"/>
                  </a:lnTo>
                  <a:lnTo>
                    <a:pt x="3458438" y="695579"/>
                  </a:lnTo>
                  <a:lnTo>
                    <a:pt x="3458438" y="689787"/>
                  </a:lnTo>
                  <a:close/>
                </a:path>
                <a:path w="4949190" h="779144">
                  <a:moveTo>
                    <a:pt x="3557816" y="633539"/>
                  </a:moveTo>
                  <a:lnTo>
                    <a:pt x="3478314" y="633539"/>
                  </a:lnTo>
                  <a:lnTo>
                    <a:pt x="3478314" y="644296"/>
                  </a:lnTo>
                  <a:lnTo>
                    <a:pt x="3557816" y="644296"/>
                  </a:lnTo>
                  <a:lnTo>
                    <a:pt x="3557816" y="633539"/>
                  </a:lnTo>
                  <a:close/>
                </a:path>
                <a:path w="4949190" h="779144">
                  <a:moveTo>
                    <a:pt x="3657193" y="377977"/>
                  </a:moveTo>
                  <a:lnTo>
                    <a:pt x="3577691" y="377977"/>
                  </a:lnTo>
                  <a:lnTo>
                    <a:pt x="3577691" y="406920"/>
                  </a:lnTo>
                  <a:lnTo>
                    <a:pt x="3657193" y="406920"/>
                  </a:lnTo>
                  <a:lnTo>
                    <a:pt x="3657193" y="377977"/>
                  </a:lnTo>
                  <a:close/>
                </a:path>
                <a:path w="4949190" h="779144">
                  <a:moveTo>
                    <a:pt x="3756583" y="771664"/>
                  </a:moveTo>
                  <a:lnTo>
                    <a:pt x="3677081" y="771664"/>
                  </a:lnTo>
                  <a:lnTo>
                    <a:pt x="3677081" y="773315"/>
                  </a:lnTo>
                  <a:lnTo>
                    <a:pt x="3756583" y="773315"/>
                  </a:lnTo>
                  <a:lnTo>
                    <a:pt x="3756583" y="771664"/>
                  </a:lnTo>
                  <a:close/>
                </a:path>
                <a:path w="4949190" h="779144">
                  <a:moveTo>
                    <a:pt x="3855961" y="759256"/>
                  </a:moveTo>
                  <a:lnTo>
                    <a:pt x="3776459" y="759256"/>
                  </a:lnTo>
                  <a:lnTo>
                    <a:pt x="3776459" y="761746"/>
                  </a:lnTo>
                  <a:lnTo>
                    <a:pt x="3855961" y="761746"/>
                  </a:lnTo>
                  <a:lnTo>
                    <a:pt x="3855961" y="759256"/>
                  </a:lnTo>
                  <a:close/>
                </a:path>
                <a:path w="4949190" h="779144">
                  <a:moveTo>
                    <a:pt x="3955338" y="637679"/>
                  </a:moveTo>
                  <a:lnTo>
                    <a:pt x="3875836" y="637679"/>
                  </a:lnTo>
                  <a:lnTo>
                    <a:pt x="3875836" y="642645"/>
                  </a:lnTo>
                  <a:lnTo>
                    <a:pt x="3955338" y="642645"/>
                  </a:lnTo>
                  <a:lnTo>
                    <a:pt x="3955338" y="637679"/>
                  </a:lnTo>
                  <a:close/>
                </a:path>
                <a:path w="4949190" h="779144">
                  <a:moveTo>
                    <a:pt x="4054716" y="708812"/>
                  </a:moveTo>
                  <a:lnTo>
                    <a:pt x="3975214" y="708812"/>
                  </a:lnTo>
                  <a:lnTo>
                    <a:pt x="3975214" y="730313"/>
                  </a:lnTo>
                  <a:lnTo>
                    <a:pt x="4054716" y="730313"/>
                  </a:lnTo>
                  <a:lnTo>
                    <a:pt x="4054716" y="708812"/>
                  </a:lnTo>
                  <a:close/>
                </a:path>
                <a:path w="4949190" h="779144">
                  <a:moveTo>
                    <a:pt x="4154106" y="449097"/>
                  </a:moveTo>
                  <a:lnTo>
                    <a:pt x="4074604" y="449097"/>
                  </a:lnTo>
                  <a:lnTo>
                    <a:pt x="4074604" y="472262"/>
                  </a:lnTo>
                  <a:lnTo>
                    <a:pt x="4154106" y="472262"/>
                  </a:lnTo>
                  <a:lnTo>
                    <a:pt x="4154106" y="449097"/>
                  </a:lnTo>
                  <a:close/>
                </a:path>
                <a:path w="4949190" h="779144">
                  <a:moveTo>
                    <a:pt x="4253484" y="778281"/>
                  </a:moveTo>
                  <a:lnTo>
                    <a:pt x="4173982" y="778281"/>
                  </a:lnTo>
                  <a:lnTo>
                    <a:pt x="4173982" y="779106"/>
                  </a:lnTo>
                  <a:lnTo>
                    <a:pt x="4253484" y="779106"/>
                  </a:lnTo>
                  <a:lnTo>
                    <a:pt x="4253484" y="778281"/>
                  </a:lnTo>
                  <a:close/>
                </a:path>
                <a:path w="4949190" h="779144">
                  <a:moveTo>
                    <a:pt x="4452239" y="733615"/>
                  </a:moveTo>
                  <a:lnTo>
                    <a:pt x="4372737" y="733615"/>
                  </a:lnTo>
                  <a:lnTo>
                    <a:pt x="4372737" y="736930"/>
                  </a:lnTo>
                  <a:lnTo>
                    <a:pt x="4452239" y="736930"/>
                  </a:lnTo>
                  <a:lnTo>
                    <a:pt x="4452239" y="733615"/>
                  </a:lnTo>
                  <a:close/>
                </a:path>
                <a:path w="4949190" h="779144">
                  <a:moveTo>
                    <a:pt x="4551629" y="597979"/>
                  </a:moveTo>
                  <a:lnTo>
                    <a:pt x="4472114" y="597979"/>
                  </a:lnTo>
                  <a:lnTo>
                    <a:pt x="4472114" y="601281"/>
                  </a:lnTo>
                  <a:lnTo>
                    <a:pt x="4551629" y="601281"/>
                  </a:lnTo>
                  <a:lnTo>
                    <a:pt x="4551629" y="597979"/>
                  </a:lnTo>
                  <a:close/>
                </a:path>
                <a:path w="4949190" h="779144">
                  <a:moveTo>
                    <a:pt x="4750384" y="644296"/>
                  </a:moveTo>
                  <a:lnTo>
                    <a:pt x="4670882" y="644296"/>
                  </a:lnTo>
                  <a:lnTo>
                    <a:pt x="4670882" y="645947"/>
                  </a:lnTo>
                  <a:lnTo>
                    <a:pt x="4750384" y="645947"/>
                  </a:lnTo>
                  <a:lnTo>
                    <a:pt x="4750384" y="644296"/>
                  </a:lnTo>
                  <a:close/>
                </a:path>
                <a:path w="4949190" h="779144">
                  <a:moveTo>
                    <a:pt x="4849761" y="590537"/>
                  </a:moveTo>
                  <a:lnTo>
                    <a:pt x="4770259" y="590537"/>
                  </a:lnTo>
                  <a:lnTo>
                    <a:pt x="4770259" y="594664"/>
                  </a:lnTo>
                  <a:lnTo>
                    <a:pt x="4849761" y="594664"/>
                  </a:lnTo>
                  <a:lnTo>
                    <a:pt x="4849761" y="590537"/>
                  </a:lnTo>
                  <a:close/>
                </a:path>
                <a:path w="4949190" h="779144">
                  <a:moveTo>
                    <a:pt x="4949152" y="701370"/>
                  </a:moveTo>
                  <a:lnTo>
                    <a:pt x="4869637" y="701370"/>
                  </a:lnTo>
                  <a:lnTo>
                    <a:pt x="4869637" y="703846"/>
                  </a:lnTo>
                  <a:lnTo>
                    <a:pt x="4949152" y="703846"/>
                  </a:lnTo>
                  <a:lnTo>
                    <a:pt x="4949152" y="701370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218906" y="1726069"/>
              <a:ext cx="3160395" cy="589280"/>
            </a:xfrm>
            <a:custGeom>
              <a:avLst/>
              <a:gdLst/>
              <a:ahLst/>
              <a:cxnLst/>
              <a:rect l="l" t="t" r="r" b="b"/>
              <a:pathLst>
                <a:path w="3160395" h="589280">
                  <a:moveTo>
                    <a:pt x="79502" y="430085"/>
                  </a:moveTo>
                  <a:lnTo>
                    <a:pt x="0" y="430085"/>
                  </a:lnTo>
                  <a:lnTo>
                    <a:pt x="0" y="430911"/>
                  </a:lnTo>
                  <a:lnTo>
                    <a:pt x="79502" y="430911"/>
                  </a:lnTo>
                  <a:lnTo>
                    <a:pt x="79502" y="430085"/>
                  </a:lnTo>
                  <a:close/>
                </a:path>
                <a:path w="3160395" h="589280">
                  <a:moveTo>
                    <a:pt x="377647" y="0"/>
                  </a:moveTo>
                  <a:lnTo>
                    <a:pt x="298132" y="0"/>
                  </a:lnTo>
                  <a:lnTo>
                    <a:pt x="298132" y="1651"/>
                  </a:lnTo>
                  <a:lnTo>
                    <a:pt x="377647" y="1651"/>
                  </a:lnTo>
                  <a:lnTo>
                    <a:pt x="377647" y="0"/>
                  </a:lnTo>
                  <a:close/>
                </a:path>
                <a:path w="3160395" h="589280">
                  <a:moveTo>
                    <a:pt x="973924" y="506183"/>
                  </a:moveTo>
                  <a:lnTo>
                    <a:pt x="894422" y="506183"/>
                  </a:lnTo>
                  <a:lnTo>
                    <a:pt x="894422" y="507009"/>
                  </a:lnTo>
                  <a:lnTo>
                    <a:pt x="973924" y="507009"/>
                  </a:lnTo>
                  <a:lnTo>
                    <a:pt x="973924" y="506183"/>
                  </a:lnTo>
                  <a:close/>
                </a:path>
                <a:path w="3160395" h="589280">
                  <a:moveTo>
                    <a:pt x="2464638" y="588060"/>
                  </a:moveTo>
                  <a:lnTo>
                    <a:pt x="2385136" y="588060"/>
                  </a:lnTo>
                  <a:lnTo>
                    <a:pt x="2385136" y="588886"/>
                  </a:lnTo>
                  <a:lnTo>
                    <a:pt x="2464638" y="588886"/>
                  </a:lnTo>
                  <a:lnTo>
                    <a:pt x="2464638" y="588060"/>
                  </a:lnTo>
                  <a:close/>
                </a:path>
                <a:path w="3160395" h="589280">
                  <a:moveTo>
                    <a:pt x="3160293" y="550011"/>
                  </a:moveTo>
                  <a:lnTo>
                    <a:pt x="3080791" y="550011"/>
                  </a:lnTo>
                  <a:lnTo>
                    <a:pt x="3080791" y="550837"/>
                  </a:lnTo>
                  <a:lnTo>
                    <a:pt x="3160293" y="550837"/>
                  </a:lnTo>
                  <a:lnTo>
                    <a:pt x="3160293" y="550011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926960" y="1533359"/>
              <a:ext cx="4949190" cy="788670"/>
            </a:xfrm>
            <a:custGeom>
              <a:avLst/>
              <a:gdLst/>
              <a:ahLst/>
              <a:cxnLst/>
              <a:rect l="l" t="t" r="r" b="b"/>
              <a:pathLst>
                <a:path w="4949190" h="788669">
                  <a:moveTo>
                    <a:pt x="79502" y="681520"/>
                  </a:moveTo>
                  <a:lnTo>
                    <a:pt x="0" y="681520"/>
                  </a:lnTo>
                  <a:lnTo>
                    <a:pt x="0" y="683996"/>
                  </a:lnTo>
                  <a:lnTo>
                    <a:pt x="79502" y="683996"/>
                  </a:lnTo>
                  <a:lnTo>
                    <a:pt x="79502" y="681520"/>
                  </a:lnTo>
                  <a:close/>
                </a:path>
                <a:path w="4949190" h="788669">
                  <a:moveTo>
                    <a:pt x="278257" y="343242"/>
                  </a:moveTo>
                  <a:lnTo>
                    <a:pt x="198755" y="343242"/>
                  </a:lnTo>
                  <a:lnTo>
                    <a:pt x="198755" y="348208"/>
                  </a:lnTo>
                  <a:lnTo>
                    <a:pt x="278257" y="348208"/>
                  </a:lnTo>
                  <a:lnTo>
                    <a:pt x="278257" y="343242"/>
                  </a:lnTo>
                  <a:close/>
                </a:path>
                <a:path w="4949190" h="788669">
                  <a:moveTo>
                    <a:pt x="377647" y="322567"/>
                  </a:moveTo>
                  <a:lnTo>
                    <a:pt x="298132" y="322567"/>
                  </a:lnTo>
                  <a:lnTo>
                    <a:pt x="298132" y="328358"/>
                  </a:lnTo>
                  <a:lnTo>
                    <a:pt x="377647" y="328358"/>
                  </a:lnTo>
                  <a:lnTo>
                    <a:pt x="377647" y="322567"/>
                  </a:lnTo>
                  <a:close/>
                </a:path>
                <a:path w="4949190" h="788669">
                  <a:moveTo>
                    <a:pt x="477024" y="538429"/>
                  </a:moveTo>
                  <a:lnTo>
                    <a:pt x="397522" y="538429"/>
                  </a:lnTo>
                  <a:lnTo>
                    <a:pt x="397522" y="543394"/>
                  </a:lnTo>
                  <a:lnTo>
                    <a:pt x="477024" y="543394"/>
                  </a:lnTo>
                  <a:lnTo>
                    <a:pt x="477024" y="538429"/>
                  </a:lnTo>
                  <a:close/>
                </a:path>
                <a:path w="4949190" h="788669">
                  <a:moveTo>
                    <a:pt x="576402" y="142265"/>
                  </a:moveTo>
                  <a:lnTo>
                    <a:pt x="496900" y="142265"/>
                  </a:lnTo>
                  <a:lnTo>
                    <a:pt x="496900" y="150533"/>
                  </a:lnTo>
                  <a:lnTo>
                    <a:pt x="576402" y="150533"/>
                  </a:lnTo>
                  <a:lnTo>
                    <a:pt x="576402" y="142265"/>
                  </a:lnTo>
                  <a:close/>
                </a:path>
                <a:path w="4949190" h="788669">
                  <a:moveTo>
                    <a:pt x="675779" y="238201"/>
                  </a:moveTo>
                  <a:lnTo>
                    <a:pt x="596277" y="238201"/>
                  </a:lnTo>
                  <a:lnTo>
                    <a:pt x="596277" y="252260"/>
                  </a:lnTo>
                  <a:lnTo>
                    <a:pt x="675779" y="252260"/>
                  </a:lnTo>
                  <a:lnTo>
                    <a:pt x="675779" y="238201"/>
                  </a:lnTo>
                  <a:close/>
                </a:path>
                <a:path w="4949190" h="788669">
                  <a:moveTo>
                    <a:pt x="775169" y="223316"/>
                  </a:moveTo>
                  <a:lnTo>
                    <a:pt x="695655" y="223316"/>
                  </a:lnTo>
                  <a:lnTo>
                    <a:pt x="695655" y="235724"/>
                  </a:lnTo>
                  <a:lnTo>
                    <a:pt x="775169" y="235724"/>
                  </a:lnTo>
                  <a:lnTo>
                    <a:pt x="775169" y="223316"/>
                  </a:lnTo>
                  <a:close/>
                </a:path>
                <a:path w="4949190" h="788669">
                  <a:moveTo>
                    <a:pt x="874547" y="263017"/>
                  </a:moveTo>
                  <a:lnTo>
                    <a:pt x="795045" y="263017"/>
                  </a:lnTo>
                  <a:lnTo>
                    <a:pt x="795045" y="274599"/>
                  </a:lnTo>
                  <a:lnTo>
                    <a:pt x="874547" y="274599"/>
                  </a:lnTo>
                  <a:lnTo>
                    <a:pt x="874547" y="263017"/>
                  </a:lnTo>
                  <a:close/>
                </a:path>
                <a:path w="4949190" h="788669">
                  <a:moveTo>
                    <a:pt x="973924" y="497078"/>
                  </a:moveTo>
                  <a:lnTo>
                    <a:pt x="894422" y="497078"/>
                  </a:lnTo>
                  <a:lnTo>
                    <a:pt x="894422" y="506171"/>
                  </a:lnTo>
                  <a:lnTo>
                    <a:pt x="973924" y="506171"/>
                  </a:lnTo>
                  <a:lnTo>
                    <a:pt x="973924" y="497078"/>
                  </a:lnTo>
                  <a:close/>
                </a:path>
                <a:path w="4949190" h="788669">
                  <a:moveTo>
                    <a:pt x="1073302" y="682345"/>
                  </a:moveTo>
                  <a:lnTo>
                    <a:pt x="993800" y="682345"/>
                  </a:lnTo>
                  <a:lnTo>
                    <a:pt x="993800" y="683996"/>
                  </a:lnTo>
                  <a:lnTo>
                    <a:pt x="1073302" y="683996"/>
                  </a:lnTo>
                  <a:lnTo>
                    <a:pt x="1073302" y="682345"/>
                  </a:lnTo>
                  <a:close/>
                </a:path>
                <a:path w="4949190" h="788669">
                  <a:moveTo>
                    <a:pt x="1172679" y="705510"/>
                  </a:moveTo>
                  <a:lnTo>
                    <a:pt x="1093177" y="705510"/>
                  </a:lnTo>
                  <a:lnTo>
                    <a:pt x="1093177" y="713778"/>
                  </a:lnTo>
                  <a:lnTo>
                    <a:pt x="1172679" y="713778"/>
                  </a:lnTo>
                  <a:lnTo>
                    <a:pt x="1172679" y="705510"/>
                  </a:lnTo>
                  <a:close/>
                </a:path>
                <a:path w="4949190" h="788669">
                  <a:moveTo>
                    <a:pt x="1272070" y="725360"/>
                  </a:moveTo>
                  <a:lnTo>
                    <a:pt x="1192568" y="725360"/>
                  </a:lnTo>
                  <a:lnTo>
                    <a:pt x="1192568" y="727837"/>
                  </a:lnTo>
                  <a:lnTo>
                    <a:pt x="1272070" y="727837"/>
                  </a:lnTo>
                  <a:lnTo>
                    <a:pt x="1272070" y="725360"/>
                  </a:lnTo>
                  <a:close/>
                </a:path>
                <a:path w="4949190" h="788669">
                  <a:moveTo>
                    <a:pt x="1371447" y="615353"/>
                  </a:moveTo>
                  <a:lnTo>
                    <a:pt x="1291945" y="615353"/>
                  </a:lnTo>
                  <a:lnTo>
                    <a:pt x="1291945" y="622795"/>
                  </a:lnTo>
                  <a:lnTo>
                    <a:pt x="1371447" y="622795"/>
                  </a:lnTo>
                  <a:lnTo>
                    <a:pt x="1371447" y="615353"/>
                  </a:lnTo>
                  <a:close/>
                </a:path>
                <a:path w="4949190" h="788669">
                  <a:moveTo>
                    <a:pt x="1470825" y="588886"/>
                  </a:moveTo>
                  <a:lnTo>
                    <a:pt x="1391323" y="588886"/>
                  </a:lnTo>
                  <a:lnTo>
                    <a:pt x="1391323" y="593852"/>
                  </a:lnTo>
                  <a:lnTo>
                    <a:pt x="1470825" y="593852"/>
                  </a:lnTo>
                  <a:lnTo>
                    <a:pt x="1470825" y="588886"/>
                  </a:lnTo>
                  <a:close/>
                </a:path>
                <a:path w="4949190" h="788669">
                  <a:moveTo>
                    <a:pt x="1570202" y="254749"/>
                  </a:moveTo>
                  <a:lnTo>
                    <a:pt x="1490700" y="254749"/>
                  </a:lnTo>
                  <a:lnTo>
                    <a:pt x="1490700" y="265493"/>
                  </a:lnTo>
                  <a:lnTo>
                    <a:pt x="1570202" y="265493"/>
                  </a:lnTo>
                  <a:lnTo>
                    <a:pt x="1570202" y="254749"/>
                  </a:lnTo>
                  <a:close/>
                </a:path>
                <a:path w="4949190" h="788669">
                  <a:moveTo>
                    <a:pt x="1669592" y="181965"/>
                  </a:moveTo>
                  <a:lnTo>
                    <a:pt x="1590078" y="181965"/>
                  </a:lnTo>
                  <a:lnTo>
                    <a:pt x="1590078" y="192709"/>
                  </a:lnTo>
                  <a:lnTo>
                    <a:pt x="1669592" y="192709"/>
                  </a:lnTo>
                  <a:lnTo>
                    <a:pt x="1669592" y="181965"/>
                  </a:lnTo>
                  <a:close/>
                </a:path>
                <a:path w="4949190" h="788669">
                  <a:moveTo>
                    <a:pt x="1768970" y="588060"/>
                  </a:moveTo>
                  <a:lnTo>
                    <a:pt x="1689468" y="588060"/>
                  </a:lnTo>
                  <a:lnTo>
                    <a:pt x="1689468" y="589711"/>
                  </a:lnTo>
                  <a:lnTo>
                    <a:pt x="1768970" y="589711"/>
                  </a:lnTo>
                  <a:lnTo>
                    <a:pt x="1768970" y="588060"/>
                  </a:lnTo>
                  <a:close/>
                </a:path>
                <a:path w="4949190" h="788669">
                  <a:moveTo>
                    <a:pt x="1868347" y="763397"/>
                  </a:moveTo>
                  <a:lnTo>
                    <a:pt x="1788845" y="763397"/>
                  </a:lnTo>
                  <a:lnTo>
                    <a:pt x="1788845" y="769188"/>
                  </a:lnTo>
                  <a:lnTo>
                    <a:pt x="1868347" y="769188"/>
                  </a:lnTo>
                  <a:lnTo>
                    <a:pt x="1868347" y="763397"/>
                  </a:lnTo>
                  <a:close/>
                </a:path>
                <a:path w="4949190" h="788669">
                  <a:moveTo>
                    <a:pt x="1967725" y="242341"/>
                  </a:moveTo>
                  <a:lnTo>
                    <a:pt x="1888223" y="242341"/>
                  </a:lnTo>
                  <a:lnTo>
                    <a:pt x="1888223" y="250609"/>
                  </a:lnTo>
                  <a:lnTo>
                    <a:pt x="1967725" y="250609"/>
                  </a:lnTo>
                  <a:lnTo>
                    <a:pt x="1967725" y="242341"/>
                  </a:lnTo>
                  <a:close/>
                </a:path>
                <a:path w="4949190" h="788669">
                  <a:moveTo>
                    <a:pt x="2067115" y="280377"/>
                  </a:moveTo>
                  <a:lnTo>
                    <a:pt x="1987600" y="280377"/>
                  </a:lnTo>
                  <a:lnTo>
                    <a:pt x="1987600" y="291960"/>
                  </a:lnTo>
                  <a:lnTo>
                    <a:pt x="2067115" y="291960"/>
                  </a:lnTo>
                  <a:lnTo>
                    <a:pt x="2067115" y="280377"/>
                  </a:lnTo>
                  <a:close/>
                </a:path>
                <a:path w="4949190" h="788669">
                  <a:moveTo>
                    <a:pt x="2166493" y="699719"/>
                  </a:moveTo>
                  <a:lnTo>
                    <a:pt x="2086991" y="699719"/>
                  </a:lnTo>
                  <a:lnTo>
                    <a:pt x="2086991" y="705510"/>
                  </a:lnTo>
                  <a:lnTo>
                    <a:pt x="2166493" y="705510"/>
                  </a:lnTo>
                  <a:lnTo>
                    <a:pt x="2166493" y="699719"/>
                  </a:lnTo>
                  <a:close/>
                </a:path>
                <a:path w="4949190" h="788669">
                  <a:moveTo>
                    <a:pt x="2265870" y="696404"/>
                  </a:moveTo>
                  <a:lnTo>
                    <a:pt x="2186368" y="696404"/>
                  </a:lnTo>
                  <a:lnTo>
                    <a:pt x="2186368" y="698893"/>
                  </a:lnTo>
                  <a:lnTo>
                    <a:pt x="2265870" y="698893"/>
                  </a:lnTo>
                  <a:lnTo>
                    <a:pt x="2265870" y="696404"/>
                  </a:lnTo>
                  <a:close/>
                </a:path>
                <a:path w="4949190" h="788669">
                  <a:moveTo>
                    <a:pt x="2365248" y="192709"/>
                  </a:moveTo>
                  <a:lnTo>
                    <a:pt x="2285746" y="192709"/>
                  </a:lnTo>
                  <a:lnTo>
                    <a:pt x="2285746" y="206768"/>
                  </a:lnTo>
                  <a:lnTo>
                    <a:pt x="2365248" y="206768"/>
                  </a:lnTo>
                  <a:lnTo>
                    <a:pt x="2365248" y="192709"/>
                  </a:lnTo>
                  <a:close/>
                </a:path>
                <a:path w="4949190" h="788669">
                  <a:moveTo>
                    <a:pt x="2464638" y="636854"/>
                  </a:moveTo>
                  <a:lnTo>
                    <a:pt x="2385123" y="636854"/>
                  </a:lnTo>
                  <a:lnTo>
                    <a:pt x="2385123" y="641819"/>
                  </a:lnTo>
                  <a:lnTo>
                    <a:pt x="2464638" y="641819"/>
                  </a:lnTo>
                  <a:lnTo>
                    <a:pt x="2464638" y="636854"/>
                  </a:lnTo>
                  <a:close/>
                </a:path>
                <a:path w="4949190" h="788669">
                  <a:moveTo>
                    <a:pt x="2564015" y="617829"/>
                  </a:moveTo>
                  <a:lnTo>
                    <a:pt x="2484513" y="617829"/>
                  </a:lnTo>
                  <a:lnTo>
                    <a:pt x="2484513" y="623620"/>
                  </a:lnTo>
                  <a:lnTo>
                    <a:pt x="2564015" y="623620"/>
                  </a:lnTo>
                  <a:lnTo>
                    <a:pt x="2564015" y="617829"/>
                  </a:lnTo>
                  <a:close/>
                </a:path>
                <a:path w="4949190" h="788669">
                  <a:moveTo>
                    <a:pt x="2663393" y="64516"/>
                  </a:moveTo>
                  <a:lnTo>
                    <a:pt x="2583891" y="64516"/>
                  </a:lnTo>
                  <a:lnTo>
                    <a:pt x="2583891" y="69481"/>
                  </a:lnTo>
                  <a:lnTo>
                    <a:pt x="2663393" y="69481"/>
                  </a:lnTo>
                  <a:lnTo>
                    <a:pt x="2663393" y="64516"/>
                  </a:lnTo>
                  <a:close/>
                </a:path>
                <a:path w="4949190" h="788669">
                  <a:moveTo>
                    <a:pt x="2762770" y="0"/>
                  </a:moveTo>
                  <a:lnTo>
                    <a:pt x="2683268" y="0"/>
                  </a:lnTo>
                  <a:lnTo>
                    <a:pt x="2683268" y="9931"/>
                  </a:lnTo>
                  <a:lnTo>
                    <a:pt x="2762770" y="9931"/>
                  </a:lnTo>
                  <a:lnTo>
                    <a:pt x="2762770" y="0"/>
                  </a:lnTo>
                  <a:close/>
                </a:path>
                <a:path w="4949190" h="788669">
                  <a:moveTo>
                    <a:pt x="2862161" y="514451"/>
                  </a:moveTo>
                  <a:lnTo>
                    <a:pt x="2782646" y="514451"/>
                  </a:lnTo>
                  <a:lnTo>
                    <a:pt x="2782646" y="522719"/>
                  </a:lnTo>
                  <a:lnTo>
                    <a:pt x="2862161" y="522719"/>
                  </a:lnTo>
                  <a:lnTo>
                    <a:pt x="2862161" y="514451"/>
                  </a:lnTo>
                  <a:close/>
                </a:path>
                <a:path w="4949190" h="788669">
                  <a:moveTo>
                    <a:pt x="2961538" y="688962"/>
                  </a:moveTo>
                  <a:lnTo>
                    <a:pt x="2882036" y="688962"/>
                  </a:lnTo>
                  <a:lnTo>
                    <a:pt x="2882036" y="692277"/>
                  </a:lnTo>
                  <a:lnTo>
                    <a:pt x="2961538" y="692277"/>
                  </a:lnTo>
                  <a:lnTo>
                    <a:pt x="2961538" y="688962"/>
                  </a:lnTo>
                  <a:close/>
                </a:path>
                <a:path w="4949190" h="788669">
                  <a:moveTo>
                    <a:pt x="3060916" y="680694"/>
                  </a:moveTo>
                  <a:lnTo>
                    <a:pt x="2981414" y="680694"/>
                  </a:lnTo>
                  <a:lnTo>
                    <a:pt x="2981414" y="687311"/>
                  </a:lnTo>
                  <a:lnTo>
                    <a:pt x="3060916" y="687311"/>
                  </a:lnTo>
                  <a:lnTo>
                    <a:pt x="3060916" y="680694"/>
                  </a:lnTo>
                  <a:close/>
                </a:path>
                <a:path w="4949190" h="788669">
                  <a:moveTo>
                    <a:pt x="3160293" y="723696"/>
                  </a:moveTo>
                  <a:lnTo>
                    <a:pt x="3080791" y="723696"/>
                  </a:lnTo>
                  <a:lnTo>
                    <a:pt x="3080791" y="724535"/>
                  </a:lnTo>
                  <a:lnTo>
                    <a:pt x="3160293" y="724535"/>
                  </a:lnTo>
                  <a:lnTo>
                    <a:pt x="3160293" y="723696"/>
                  </a:lnTo>
                  <a:close/>
                </a:path>
                <a:path w="4949190" h="788669">
                  <a:moveTo>
                    <a:pt x="3259683" y="704684"/>
                  </a:moveTo>
                  <a:lnTo>
                    <a:pt x="3180169" y="704684"/>
                  </a:lnTo>
                  <a:lnTo>
                    <a:pt x="3180169" y="711301"/>
                  </a:lnTo>
                  <a:lnTo>
                    <a:pt x="3259683" y="711301"/>
                  </a:lnTo>
                  <a:lnTo>
                    <a:pt x="3259683" y="704684"/>
                  </a:lnTo>
                  <a:close/>
                </a:path>
                <a:path w="4949190" h="788669">
                  <a:moveTo>
                    <a:pt x="3359061" y="564070"/>
                  </a:moveTo>
                  <a:lnTo>
                    <a:pt x="3279559" y="564070"/>
                  </a:lnTo>
                  <a:lnTo>
                    <a:pt x="3279559" y="567385"/>
                  </a:lnTo>
                  <a:lnTo>
                    <a:pt x="3359061" y="567385"/>
                  </a:lnTo>
                  <a:lnTo>
                    <a:pt x="3359061" y="564070"/>
                  </a:lnTo>
                  <a:close/>
                </a:path>
                <a:path w="4949190" h="788669">
                  <a:moveTo>
                    <a:pt x="3458438" y="694753"/>
                  </a:moveTo>
                  <a:lnTo>
                    <a:pt x="3378936" y="694753"/>
                  </a:lnTo>
                  <a:lnTo>
                    <a:pt x="3378936" y="699719"/>
                  </a:lnTo>
                  <a:lnTo>
                    <a:pt x="3458438" y="699719"/>
                  </a:lnTo>
                  <a:lnTo>
                    <a:pt x="3458438" y="694753"/>
                  </a:lnTo>
                  <a:close/>
                </a:path>
                <a:path w="4949190" h="788669">
                  <a:moveTo>
                    <a:pt x="3557816" y="638517"/>
                  </a:moveTo>
                  <a:lnTo>
                    <a:pt x="3478314" y="638517"/>
                  </a:lnTo>
                  <a:lnTo>
                    <a:pt x="3478314" y="643470"/>
                  </a:lnTo>
                  <a:lnTo>
                    <a:pt x="3557816" y="643470"/>
                  </a:lnTo>
                  <a:lnTo>
                    <a:pt x="3557816" y="638517"/>
                  </a:lnTo>
                  <a:close/>
                </a:path>
                <a:path w="4949190" h="788669">
                  <a:moveTo>
                    <a:pt x="3657193" y="378802"/>
                  </a:moveTo>
                  <a:lnTo>
                    <a:pt x="3577691" y="378802"/>
                  </a:lnTo>
                  <a:lnTo>
                    <a:pt x="3577691" y="387908"/>
                  </a:lnTo>
                  <a:lnTo>
                    <a:pt x="3657193" y="387908"/>
                  </a:lnTo>
                  <a:lnTo>
                    <a:pt x="3657193" y="378802"/>
                  </a:lnTo>
                  <a:close/>
                </a:path>
                <a:path w="4949190" h="788669">
                  <a:moveTo>
                    <a:pt x="3756583" y="778294"/>
                  </a:moveTo>
                  <a:lnTo>
                    <a:pt x="3677081" y="778294"/>
                  </a:lnTo>
                  <a:lnTo>
                    <a:pt x="3677081" y="780770"/>
                  </a:lnTo>
                  <a:lnTo>
                    <a:pt x="3756583" y="780770"/>
                  </a:lnTo>
                  <a:lnTo>
                    <a:pt x="3756583" y="778294"/>
                  </a:lnTo>
                  <a:close/>
                </a:path>
                <a:path w="4949190" h="788669">
                  <a:moveTo>
                    <a:pt x="3855961" y="765886"/>
                  </a:moveTo>
                  <a:lnTo>
                    <a:pt x="3776459" y="765886"/>
                  </a:lnTo>
                  <a:lnTo>
                    <a:pt x="3776459" y="769188"/>
                  </a:lnTo>
                  <a:lnTo>
                    <a:pt x="3855961" y="769188"/>
                  </a:lnTo>
                  <a:lnTo>
                    <a:pt x="3855961" y="765886"/>
                  </a:lnTo>
                  <a:close/>
                </a:path>
                <a:path w="4949190" h="788669">
                  <a:moveTo>
                    <a:pt x="3955338" y="645134"/>
                  </a:moveTo>
                  <a:lnTo>
                    <a:pt x="3875836" y="645134"/>
                  </a:lnTo>
                  <a:lnTo>
                    <a:pt x="3875836" y="647611"/>
                  </a:lnTo>
                  <a:lnTo>
                    <a:pt x="3955338" y="647611"/>
                  </a:lnTo>
                  <a:lnTo>
                    <a:pt x="3955338" y="645134"/>
                  </a:lnTo>
                  <a:close/>
                </a:path>
                <a:path w="4949190" h="788669">
                  <a:moveTo>
                    <a:pt x="4054716" y="716254"/>
                  </a:moveTo>
                  <a:lnTo>
                    <a:pt x="3975214" y="716254"/>
                  </a:lnTo>
                  <a:lnTo>
                    <a:pt x="3975214" y="718743"/>
                  </a:lnTo>
                  <a:lnTo>
                    <a:pt x="4054716" y="718743"/>
                  </a:lnTo>
                  <a:lnTo>
                    <a:pt x="4054716" y="716254"/>
                  </a:lnTo>
                  <a:close/>
                </a:path>
                <a:path w="4949190" h="788669">
                  <a:moveTo>
                    <a:pt x="4154106" y="455726"/>
                  </a:moveTo>
                  <a:lnTo>
                    <a:pt x="4074604" y="455726"/>
                  </a:lnTo>
                  <a:lnTo>
                    <a:pt x="4074604" y="459028"/>
                  </a:lnTo>
                  <a:lnTo>
                    <a:pt x="4154106" y="459028"/>
                  </a:lnTo>
                  <a:lnTo>
                    <a:pt x="4154106" y="455726"/>
                  </a:lnTo>
                  <a:close/>
                </a:path>
                <a:path w="4949190" h="788669">
                  <a:moveTo>
                    <a:pt x="4253484" y="786561"/>
                  </a:moveTo>
                  <a:lnTo>
                    <a:pt x="4173982" y="786561"/>
                  </a:lnTo>
                  <a:lnTo>
                    <a:pt x="4173982" y="788212"/>
                  </a:lnTo>
                  <a:lnTo>
                    <a:pt x="4253484" y="788212"/>
                  </a:lnTo>
                  <a:lnTo>
                    <a:pt x="4253484" y="786561"/>
                  </a:lnTo>
                  <a:close/>
                </a:path>
                <a:path w="4949190" h="788669">
                  <a:moveTo>
                    <a:pt x="4352861" y="678218"/>
                  </a:moveTo>
                  <a:lnTo>
                    <a:pt x="4273359" y="678218"/>
                  </a:lnTo>
                  <a:lnTo>
                    <a:pt x="4273359" y="679043"/>
                  </a:lnTo>
                  <a:lnTo>
                    <a:pt x="4352861" y="679043"/>
                  </a:lnTo>
                  <a:lnTo>
                    <a:pt x="4352861" y="678218"/>
                  </a:lnTo>
                  <a:close/>
                </a:path>
                <a:path w="4949190" h="788669">
                  <a:moveTo>
                    <a:pt x="4452239" y="738593"/>
                  </a:moveTo>
                  <a:lnTo>
                    <a:pt x="4372737" y="738593"/>
                  </a:lnTo>
                  <a:lnTo>
                    <a:pt x="4372737" y="742721"/>
                  </a:lnTo>
                  <a:lnTo>
                    <a:pt x="4452239" y="742721"/>
                  </a:lnTo>
                  <a:lnTo>
                    <a:pt x="4452239" y="738593"/>
                  </a:lnTo>
                  <a:close/>
                </a:path>
                <a:path w="4949190" h="788669">
                  <a:moveTo>
                    <a:pt x="4551629" y="607085"/>
                  </a:moveTo>
                  <a:lnTo>
                    <a:pt x="4472114" y="607085"/>
                  </a:lnTo>
                  <a:lnTo>
                    <a:pt x="4472114" y="607910"/>
                  </a:lnTo>
                  <a:lnTo>
                    <a:pt x="4551629" y="607910"/>
                  </a:lnTo>
                  <a:lnTo>
                    <a:pt x="4551629" y="607085"/>
                  </a:lnTo>
                  <a:close/>
                </a:path>
                <a:path w="4949190" h="788669">
                  <a:moveTo>
                    <a:pt x="4651006" y="767537"/>
                  </a:moveTo>
                  <a:lnTo>
                    <a:pt x="4571504" y="767537"/>
                  </a:lnTo>
                  <a:lnTo>
                    <a:pt x="4571504" y="769188"/>
                  </a:lnTo>
                  <a:lnTo>
                    <a:pt x="4651006" y="769188"/>
                  </a:lnTo>
                  <a:lnTo>
                    <a:pt x="4651006" y="767537"/>
                  </a:lnTo>
                  <a:close/>
                </a:path>
                <a:path w="4949190" h="788669">
                  <a:moveTo>
                    <a:pt x="4849761" y="597979"/>
                  </a:moveTo>
                  <a:lnTo>
                    <a:pt x="4770259" y="597979"/>
                  </a:lnTo>
                  <a:lnTo>
                    <a:pt x="4770259" y="600468"/>
                  </a:lnTo>
                  <a:lnTo>
                    <a:pt x="4849761" y="600468"/>
                  </a:lnTo>
                  <a:lnTo>
                    <a:pt x="4849761" y="597979"/>
                  </a:lnTo>
                  <a:close/>
                </a:path>
                <a:path w="4949190" h="788669">
                  <a:moveTo>
                    <a:pt x="4949152" y="706335"/>
                  </a:moveTo>
                  <a:lnTo>
                    <a:pt x="4869637" y="706335"/>
                  </a:lnTo>
                  <a:lnTo>
                    <a:pt x="4869637" y="711301"/>
                  </a:lnTo>
                  <a:lnTo>
                    <a:pt x="4949152" y="711301"/>
                  </a:lnTo>
                  <a:lnTo>
                    <a:pt x="4949152" y="706335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926960" y="1477123"/>
              <a:ext cx="4949190" cy="843280"/>
            </a:xfrm>
            <a:custGeom>
              <a:avLst/>
              <a:gdLst/>
              <a:ahLst/>
              <a:cxnLst/>
              <a:rect l="l" t="t" r="r" b="b"/>
              <a:pathLst>
                <a:path w="4949190" h="843280">
                  <a:moveTo>
                    <a:pt x="79502" y="719556"/>
                  </a:moveTo>
                  <a:lnTo>
                    <a:pt x="0" y="719556"/>
                  </a:lnTo>
                  <a:lnTo>
                    <a:pt x="0" y="737755"/>
                  </a:lnTo>
                  <a:lnTo>
                    <a:pt x="79502" y="737755"/>
                  </a:lnTo>
                  <a:lnTo>
                    <a:pt x="79502" y="719556"/>
                  </a:lnTo>
                  <a:close/>
                </a:path>
                <a:path w="4949190" h="843280">
                  <a:moveTo>
                    <a:pt x="178879" y="760920"/>
                  </a:moveTo>
                  <a:lnTo>
                    <a:pt x="99377" y="760920"/>
                  </a:lnTo>
                  <a:lnTo>
                    <a:pt x="99377" y="771664"/>
                  </a:lnTo>
                  <a:lnTo>
                    <a:pt x="178879" y="771664"/>
                  </a:lnTo>
                  <a:lnTo>
                    <a:pt x="178879" y="760920"/>
                  </a:lnTo>
                  <a:close/>
                </a:path>
                <a:path w="4949190" h="843280">
                  <a:moveTo>
                    <a:pt x="278257" y="350685"/>
                  </a:moveTo>
                  <a:lnTo>
                    <a:pt x="198755" y="350685"/>
                  </a:lnTo>
                  <a:lnTo>
                    <a:pt x="198755" y="399478"/>
                  </a:lnTo>
                  <a:lnTo>
                    <a:pt x="278257" y="399478"/>
                  </a:lnTo>
                  <a:lnTo>
                    <a:pt x="278257" y="350685"/>
                  </a:lnTo>
                  <a:close/>
                </a:path>
                <a:path w="4949190" h="843280">
                  <a:moveTo>
                    <a:pt x="377647" y="319252"/>
                  </a:moveTo>
                  <a:lnTo>
                    <a:pt x="298132" y="319252"/>
                  </a:lnTo>
                  <a:lnTo>
                    <a:pt x="298132" y="378802"/>
                  </a:lnTo>
                  <a:lnTo>
                    <a:pt x="377647" y="378802"/>
                  </a:lnTo>
                  <a:lnTo>
                    <a:pt x="377647" y="319252"/>
                  </a:lnTo>
                  <a:close/>
                </a:path>
                <a:path w="4949190" h="843280">
                  <a:moveTo>
                    <a:pt x="477024" y="564896"/>
                  </a:moveTo>
                  <a:lnTo>
                    <a:pt x="397522" y="564896"/>
                  </a:lnTo>
                  <a:lnTo>
                    <a:pt x="397522" y="594664"/>
                  </a:lnTo>
                  <a:lnTo>
                    <a:pt x="477024" y="594664"/>
                  </a:lnTo>
                  <a:lnTo>
                    <a:pt x="477024" y="564896"/>
                  </a:lnTo>
                  <a:close/>
                </a:path>
                <a:path w="4949190" h="843280">
                  <a:moveTo>
                    <a:pt x="576402" y="116611"/>
                  </a:moveTo>
                  <a:lnTo>
                    <a:pt x="496900" y="116611"/>
                  </a:lnTo>
                  <a:lnTo>
                    <a:pt x="496900" y="198501"/>
                  </a:lnTo>
                  <a:lnTo>
                    <a:pt x="576402" y="198501"/>
                  </a:lnTo>
                  <a:lnTo>
                    <a:pt x="576402" y="116611"/>
                  </a:lnTo>
                  <a:close/>
                </a:path>
                <a:path w="4949190" h="843280">
                  <a:moveTo>
                    <a:pt x="675779" y="243979"/>
                  </a:moveTo>
                  <a:lnTo>
                    <a:pt x="596277" y="243979"/>
                  </a:lnTo>
                  <a:lnTo>
                    <a:pt x="596277" y="294436"/>
                  </a:lnTo>
                  <a:lnTo>
                    <a:pt x="675779" y="294436"/>
                  </a:lnTo>
                  <a:lnTo>
                    <a:pt x="675779" y="243979"/>
                  </a:lnTo>
                  <a:close/>
                </a:path>
                <a:path w="4949190" h="843280">
                  <a:moveTo>
                    <a:pt x="775169" y="212559"/>
                  </a:moveTo>
                  <a:lnTo>
                    <a:pt x="695655" y="212559"/>
                  </a:lnTo>
                  <a:lnTo>
                    <a:pt x="695655" y="279552"/>
                  </a:lnTo>
                  <a:lnTo>
                    <a:pt x="775169" y="279552"/>
                  </a:lnTo>
                  <a:lnTo>
                    <a:pt x="775169" y="212559"/>
                  </a:lnTo>
                  <a:close/>
                </a:path>
                <a:path w="4949190" h="843280">
                  <a:moveTo>
                    <a:pt x="874547" y="251434"/>
                  </a:moveTo>
                  <a:lnTo>
                    <a:pt x="795045" y="251434"/>
                  </a:lnTo>
                  <a:lnTo>
                    <a:pt x="795045" y="319252"/>
                  </a:lnTo>
                  <a:lnTo>
                    <a:pt x="874547" y="319252"/>
                  </a:lnTo>
                  <a:lnTo>
                    <a:pt x="874547" y="251434"/>
                  </a:lnTo>
                  <a:close/>
                </a:path>
                <a:path w="4949190" h="843280">
                  <a:moveTo>
                    <a:pt x="973924" y="504520"/>
                  </a:moveTo>
                  <a:lnTo>
                    <a:pt x="894422" y="504520"/>
                  </a:lnTo>
                  <a:lnTo>
                    <a:pt x="894422" y="553313"/>
                  </a:lnTo>
                  <a:lnTo>
                    <a:pt x="973924" y="553313"/>
                  </a:lnTo>
                  <a:lnTo>
                    <a:pt x="973924" y="504520"/>
                  </a:lnTo>
                  <a:close/>
                </a:path>
                <a:path w="4949190" h="843280">
                  <a:moveTo>
                    <a:pt x="1073302" y="723696"/>
                  </a:moveTo>
                  <a:lnTo>
                    <a:pt x="993800" y="723696"/>
                  </a:lnTo>
                  <a:lnTo>
                    <a:pt x="993800" y="738581"/>
                  </a:lnTo>
                  <a:lnTo>
                    <a:pt x="1073302" y="738581"/>
                  </a:lnTo>
                  <a:lnTo>
                    <a:pt x="1073302" y="723696"/>
                  </a:lnTo>
                  <a:close/>
                </a:path>
                <a:path w="4949190" h="843280">
                  <a:moveTo>
                    <a:pt x="1172679" y="738581"/>
                  </a:moveTo>
                  <a:lnTo>
                    <a:pt x="1093177" y="738581"/>
                  </a:lnTo>
                  <a:lnTo>
                    <a:pt x="1093177" y="761746"/>
                  </a:lnTo>
                  <a:lnTo>
                    <a:pt x="1172679" y="761746"/>
                  </a:lnTo>
                  <a:lnTo>
                    <a:pt x="1172679" y="738581"/>
                  </a:lnTo>
                  <a:close/>
                </a:path>
                <a:path w="4949190" h="843280">
                  <a:moveTo>
                    <a:pt x="1272070" y="753465"/>
                  </a:moveTo>
                  <a:lnTo>
                    <a:pt x="1192568" y="753465"/>
                  </a:lnTo>
                  <a:lnTo>
                    <a:pt x="1192568" y="781596"/>
                  </a:lnTo>
                  <a:lnTo>
                    <a:pt x="1272070" y="781596"/>
                  </a:lnTo>
                  <a:lnTo>
                    <a:pt x="1272070" y="753465"/>
                  </a:lnTo>
                  <a:close/>
                </a:path>
                <a:path w="4949190" h="843280">
                  <a:moveTo>
                    <a:pt x="1371447" y="633539"/>
                  </a:moveTo>
                  <a:lnTo>
                    <a:pt x="1291945" y="633539"/>
                  </a:lnTo>
                  <a:lnTo>
                    <a:pt x="1291945" y="671588"/>
                  </a:lnTo>
                  <a:lnTo>
                    <a:pt x="1371447" y="671588"/>
                  </a:lnTo>
                  <a:lnTo>
                    <a:pt x="1371447" y="633539"/>
                  </a:lnTo>
                  <a:close/>
                </a:path>
                <a:path w="4949190" h="843280">
                  <a:moveTo>
                    <a:pt x="1470825" y="608736"/>
                  </a:moveTo>
                  <a:lnTo>
                    <a:pt x="1391323" y="608736"/>
                  </a:lnTo>
                  <a:lnTo>
                    <a:pt x="1391323" y="645121"/>
                  </a:lnTo>
                  <a:lnTo>
                    <a:pt x="1470825" y="645121"/>
                  </a:lnTo>
                  <a:lnTo>
                    <a:pt x="1470825" y="608736"/>
                  </a:lnTo>
                  <a:close/>
                </a:path>
                <a:path w="4949190" h="843280">
                  <a:moveTo>
                    <a:pt x="1570202" y="243154"/>
                  </a:moveTo>
                  <a:lnTo>
                    <a:pt x="1490700" y="243154"/>
                  </a:lnTo>
                  <a:lnTo>
                    <a:pt x="1490700" y="310984"/>
                  </a:lnTo>
                  <a:lnTo>
                    <a:pt x="1570202" y="310984"/>
                  </a:lnTo>
                  <a:lnTo>
                    <a:pt x="1570202" y="243154"/>
                  </a:lnTo>
                  <a:close/>
                </a:path>
                <a:path w="4949190" h="843280">
                  <a:moveTo>
                    <a:pt x="1669592" y="176161"/>
                  </a:moveTo>
                  <a:lnTo>
                    <a:pt x="1590078" y="176161"/>
                  </a:lnTo>
                  <a:lnTo>
                    <a:pt x="1590078" y="238188"/>
                  </a:lnTo>
                  <a:lnTo>
                    <a:pt x="1669592" y="238188"/>
                  </a:lnTo>
                  <a:lnTo>
                    <a:pt x="1669592" y="176161"/>
                  </a:lnTo>
                  <a:close/>
                </a:path>
                <a:path w="4949190" h="843280">
                  <a:moveTo>
                    <a:pt x="1768970" y="616178"/>
                  </a:moveTo>
                  <a:lnTo>
                    <a:pt x="1689468" y="616178"/>
                  </a:lnTo>
                  <a:lnTo>
                    <a:pt x="1689468" y="644296"/>
                  </a:lnTo>
                  <a:lnTo>
                    <a:pt x="1768970" y="644296"/>
                  </a:lnTo>
                  <a:lnTo>
                    <a:pt x="1768970" y="616178"/>
                  </a:lnTo>
                  <a:close/>
                </a:path>
                <a:path w="4949190" h="843280">
                  <a:moveTo>
                    <a:pt x="1868347" y="785723"/>
                  </a:moveTo>
                  <a:lnTo>
                    <a:pt x="1788845" y="785723"/>
                  </a:lnTo>
                  <a:lnTo>
                    <a:pt x="1788845" y="819632"/>
                  </a:lnTo>
                  <a:lnTo>
                    <a:pt x="1868347" y="819632"/>
                  </a:lnTo>
                  <a:lnTo>
                    <a:pt x="1868347" y="785723"/>
                  </a:lnTo>
                  <a:close/>
                </a:path>
                <a:path w="4949190" h="843280">
                  <a:moveTo>
                    <a:pt x="1967725" y="244817"/>
                  </a:moveTo>
                  <a:lnTo>
                    <a:pt x="1888223" y="244817"/>
                  </a:lnTo>
                  <a:lnTo>
                    <a:pt x="1888223" y="298577"/>
                  </a:lnTo>
                  <a:lnTo>
                    <a:pt x="1967725" y="298577"/>
                  </a:lnTo>
                  <a:lnTo>
                    <a:pt x="1967725" y="244817"/>
                  </a:lnTo>
                  <a:close/>
                </a:path>
                <a:path w="4949190" h="843280">
                  <a:moveTo>
                    <a:pt x="2067115" y="279552"/>
                  </a:moveTo>
                  <a:lnTo>
                    <a:pt x="1987600" y="279552"/>
                  </a:lnTo>
                  <a:lnTo>
                    <a:pt x="1987600" y="336613"/>
                  </a:lnTo>
                  <a:lnTo>
                    <a:pt x="2067115" y="336613"/>
                  </a:lnTo>
                  <a:lnTo>
                    <a:pt x="2067115" y="279552"/>
                  </a:lnTo>
                  <a:close/>
                </a:path>
                <a:path w="4949190" h="843280">
                  <a:moveTo>
                    <a:pt x="2166493" y="731964"/>
                  </a:moveTo>
                  <a:lnTo>
                    <a:pt x="2086991" y="731964"/>
                  </a:lnTo>
                  <a:lnTo>
                    <a:pt x="2086991" y="755954"/>
                  </a:lnTo>
                  <a:lnTo>
                    <a:pt x="2166493" y="755954"/>
                  </a:lnTo>
                  <a:lnTo>
                    <a:pt x="2166493" y="731964"/>
                  </a:lnTo>
                  <a:close/>
                </a:path>
                <a:path w="4949190" h="843280">
                  <a:moveTo>
                    <a:pt x="2265870" y="728662"/>
                  </a:moveTo>
                  <a:lnTo>
                    <a:pt x="2186368" y="728662"/>
                  </a:lnTo>
                  <a:lnTo>
                    <a:pt x="2186368" y="752640"/>
                  </a:lnTo>
                  <a:lnTo>
                    <a:pt x="2265870" y="752640"/>
                  </a:lnTo>
                  <a:lnTo>
                    <a:pt x="2265870" y="728662"/>
                  </a:lnTo>
                  <a:close/>
                </a:path>
                <a:path w="4949190" h="843280">
                  <a:moveTo>
                    <a:pt x="2365248" y="186918"/>
                  </a:moveTo>
                  <a:lnTo>
                    <a:pt x="2285746" y="186918"/>
                  </a:lnTo>
                  <a:lnTo>
                    <a:pt x="2285746" y="248945"/>
                  </a:lnTo>
                  <a:lnTo>
                    <a:pt x="2365248" y="248945"/>
                  </a:lnTo>
                  <a:lnTo>
                    <a:pt x="2365248" y="186918"/>
                  </a:lnTo>
                  <a:close/>
                </a:path>
                <a:path w="4949190" h="843280">
                  <a:moveTo>
                    <a:pt x="2464638" y="656704"/>
                  </a:moveTo>
                  <a:lnTo>
                    <a:pt x="2385123" y="656704"/>
                  </a:lnTo>
                  <a:lnTo>
                    <a:pt x="2385123" y="693089"/>
                  </a:lnTo>
                  <a:lnTo>
                    <a:pt x="2464638" y="693089"/>
                  </a:lnTo>
                  <a:lnTo>
                    <a:pt x="2464638" y="656704"/>
                  </a:lnTo>
                  <a:close/>
                </a:path>
                <a:path w="4949190" h="843280">
                  <a:moveTo>
                    <a:pt x="2564015" y="617004"/>
                  </a:moveTo>
                  <a:lnTo>
                    <a:pt x="2484513" y="617004"/>
                  </a:lnTo>
                  <a:lnTo>
                    <a:pt x="2484513" y="674065"/>
                  </a:lnTo>
                  <a:lnTo>
                    <a:pt x="2564015" y="674065"/>
                  </a:lnTo>
                  <a:lnTo>
                    <a:pt x="2564015" y="617004"/>
                  </a:lnTo>
                  <a:close/>
                </a:path>
                <a:path w="4949190" h="843280">
                  <a:moveTo>
                    <a:pt x="2663393" y="52095"/>
                  </a:moveTo>
                  <a:lnTo>
                    <a:pt x="2583891" y="52095"/>
                  </a:lnTo>
                  <a:lnTo>
                    <a:pt x="2583891" y="120751"/>
                  </a:lnTo>
                  <a:lnTo>
                    <a:pt x="2663393" y="120751"/>
                  </a:lnTo>
                  <a:lnTo>
                    <a:pt x="2663393" y="52095"/>
                  </a:lnTo>
                  <a:close/>
                </a:path>
                <a:path w="4949190" h="843280">
                  <a:moveTo>
                    <a:pt x="2762770" y="0"/>
                  </a:moveTo>
                  <a:lnTo>
                    <a:pt x="2683268" y="0"/>
                  </a:lnTo>
                  <a:lnTo>
                    <a:pt x="2683268" y="56235"/>
                  </a:lnTo>
                  <a:lnTo>
                    <a:pt x="2762770" y="56235"/>
                  </a:lnTo>
                  <a:lnTo>
                    <a:pt x="2762770" y="0"/>
                  </a:lnTo>
                  <a:close/>
                </a:path>
                <a:path w="4949190" h="843280">
                  <a:moveTo>
                    <a:pt x="2862161" y="521055"/>
                  </a:moveTo>
                  <a:lnTo>
                    <a:pt x="2782646" y="521055"/>
                  </a:lnTo>
                  <a:lnTo>
                    <a:pt x="2782646" y="570687"/>
                  </a:lnTo>
                  <a:lnTo>
                    <a:pt x="2862161" y="570687"/>
                  </a:lnTo>
                  <a:lnTo>
                    <a:pt x="2862161" y="521055"/>
                  </a:lnTo>
                  <a:close/>
                </a:path>
                <a:path w="4949190" h="843280">
                  <a:moveTo>
                    <a:pt x="2961538" y="711288"/>
                  </a:moveTo>
                  <a:lnTo>
                    <a:pt x="2882036" y="711288"/>
                  </a:lnTo>
                  <a:lnTo>
                    <a:pt x="2882036" y="745197"/>
                  </a:lnTo>
                  <a:lnTo>
                    <a:pt x="2961538" y="745197"/>
                  </a:lnTo>
                  <a:lnTo>
                    <a:pt x="2961538" y="711288"/>
                  </a:lnTo>
                  <a:close/>
                </a:path>
                <a:path w="4949190" h="843280">
                  <a:moveTo>
                    <a:pt x="3060916" y="696404"/>
                  </a:moveTo>
                  <a:lnTo>
                    <a:pt x="2981414" y="696404"/>
                  </a:lnTo>
                  <a:lnTo>
                    <a:pt x="2981414" y="736930"/>
                  </a:lnTo>
                  <a:lnTo>
                    <a:pt x="3060916" y="736930"/>
                  </a:lnTo>
                  <a:lnTo>
                    <a:pt x="3060916" y="696404"/>
                  </a:lnTo>
                  <a:close/>
                </a:path>
                <a:path w="4949190" h="843280">
                  <a:moveTo>
                    <a:pt x="3160293" y="761746"/>
                  </a:moveTo>
                  <a:lnTo>
                    <a:pt x="3080791" y="761746"/>
                  </a:lnTo>
                  <a:lnTo>
                    <a:pt x="3080791" y="779932"/>
                  </a:lnTo>
                  <a:lnTo>
                    <a:pt x="3160293" y="779932"/>
                  </a:lnTo>
                  <a:lnTo>
                    <a:pt x="3160293" y="761746"/>
                  </a:lnTo>
                  <a:close/>
                </a:path>
                <a:path w="4949190" h="843280">
                  <a:moveTo>
                    <a:pt x="3259683" y="732790"/>
                  </a:moveTo>
                  <a:lnTo>
                    <a:pt x="3180169" y="732790"/>
                  </a:lnTo>
                  <a:lnTo>
                    <a:pt x="3180169" y="760907"/>
                  </a:lnTo>
                  <a:lnTo>
                    <a:pt x="3259683" y="760907"/>
                  </a:lnTo>
                  <a:lnTo>
                    <a:pt x="3259683" y="732790"/>
                  </a:lnTo>
                  <a:close/>
                </a:path>
                <a:path w="4949190" h="843280">
                  <a:moveTo>
                    <a:pt x="3359061" y="595503"/>
                  </a:moveTo>
                  <a:lnTo>
                    <a:pt x="3279559" y="595503"/>
                  </a:lnTo>
                  <a:lnTo>
                    <a:pt x="3279559" y="620306"/>
                  </a:lnTo>
                  <a:lnTo>
                    <a:pt x="3359061" y="620306"/>
                  </a:lnTo>
                  <a:lnTo>
                    <a:pt x="3359061" y="595503"/>
                  </a:lnTo>
                  <a:close/>
                </a:path>
                <a:path w="4949190" h="843280">
                  <a:moveTo>
                    <a:pt x="3458438" y="714603"/>
                  </a:moveTo>
                  <a:lnTo>
                    <a:pt x="3378936" y="714603"/>
                  </a:lnTo>
                  <a:lnTo>
                    <a:pt x="3378936" y="750989"/>
                  </a:lnTo>
                  <a:lnTo>
                    <a:pt x="3458438" y="750989"/>
                  </a:lnTo>
                  <a:lnTo>
                    <a:pt x="3458438" y="714603"/>
                  </a:lnTo>
                  <a:close/>
                </a:path>
                <a:path w="4949190" h="843280">
                  <a:moveTo>
                    <a:pt x="3557816" y="658355"/>
                  </a:moveTo>
                  <a:lnTo>
                    <a:pt x="3478314" y="658355"/>
                  </a:lnTo>
                  <a:lnTo>
                    <a:pt x="3478314" y="694753"/>
                  </a:lnTo>
                  <a:lnTo>
                    <a:pt x="3557816" y="694753"/>
                  </a:lnTo>
                  <a:lnTo>
                    <a:pt x="3557816" y="658355"/>
                  </a:lnTo>
                  <a:close/>
                </a:path>
                <a:path w="4949190" h="843280">
                  <a:moveTo>
                    <a:pt x="3657193" y="378802"/>
                  </a:moveTo>
                  <a:lnTo>
                    <a:pt x="3577691" y="378802"/>
                  </a:lnTo>
                  <a:lnTo>
                    <a:pt x="3577691" y="435038"/>
                  </a:lnTo>
                  <a:lnTo>
                    <a:pt x="3657193" y="435038"/>
                  </a:lnTo>
                  <a:lnTo>
                    <a:pt x="3657193" y="378802"/>
                  </a:lnTo>
                  <a:close/>
                </a:path>
                <a:path w="4949190" h="843280">
                  <a:moveTo>
                    <a:pt x="3756583" y="808062"/>
                  </a:moveTo>
                  <a:lnTo>
                    <a:pt x="3677081" y="808062"/>
                  </a:lnTo>
                  <a:lnTo>
                    <a:pt x="3677081" y="834529"/>
                  </a:lnTo>
                  <a:lnTo>
                    <a:pt x="3756583" y="834529"/>
                  </a:lnTo>
                  <a:lnTo>
                    <a:pt x="3756583" y="808062"/>
                  </a:lnTo>
                  <a:close/>
                </a:path>
                <a:path w="4949190" h="843280">
                  <a:moveTo>
                    <a:pt x="3855961" y="800620"/>
                  </a:moveTo>
                  <a:lnTo>
                    <a:pt x="3776459" y="800620"/>
                  </a:lnTo>
                  <a:lnTo>
                    <a:pt x="3776459" y="822121"/>
                  </a:lnTo>
                  <a:lnTo>
                    <a:pt x="3855961" y="822121"/>
                  </a:lnTo>
                  <a:lnTo>
                    <a:pt x="3855961" y="800620"/>
                  </a:lnTo>
                  <a:close/>
                </a:path>
                <a:path w="4949190" h="843280">
                  <a:moveTo>
                    <a:pt x="3955338" y="676554"/>
                  </a:moveTo>
                  <a:lnTo>
                    <a:pt x="3875836" y="676554"/>
                  </a:lnTo>
                  <a:lnTo>
                    <a:pt x="3875836" y="701357"/>
                  </a:lnTo>
                  <a:lnTo>
                    <a:pt x="3955338" y="701357"/>
                  </a:lnTo>
                  <a:lnTo>
                    <a:pt x="3955338" y="676554"/>
                  </a:lnTo>
                  <a:close/>
                </a:path>
                <a:path w="4949190" h="843280">
                  <a:moveTo>
                    <a:pt x="4054716" y="746848"/>
                  </a:moveTo>
                  <a:lnTo>
                    <a:pt x="3975214" y="746848"/>
                  </a:lnTo>
                  <a:lnTo>
                    <a:pt x="3975214" y="772490"/>
                  </a:lnTo>
                  <a:lnTo>
                    <a:pt x="4054716" y="772490"/>
                  </a:lnTo>
                  <a:lnTo>
                    <a:pt x="4054716" y="746848"/>
                  </a:lnTo>
                  <a:close/>
                </a:path>
                <a:path w="4949190" h="843280">
                  <a:moveTo>
                    <a:pt x="4154106" y="474738"/>
                  </a:moveTo>
                  <a:lnTo>
                    <a:pt x="4074604" y="474738"/>
                  </a:lnTo>
                  <a:lnTo>
                    <a:pt x="4074604" y="511962"/>
                  </a:lnTo>
                  <a:lnTo>
                    <a:pt x="4154106" y="511962"/>
                  </a:lnTo>
                  <a:lnTo>
                    <a:pt x="4154106" y="474738"/>
                  </a:lnTo>
                  <a:close/>
                </a:path>
                <a:path w="4949190" h="843280">
                  <a:moveTo>
                    <a:pt x="4253484" y="836180"/>
                  </a:moveTo>
                  <a:lnTo>
                    <a:pt x="4173982" y="836180"/>
                  </a:lnTo>
                  <a:lnTo>
                    <a:pt x="4173982" y="842797"/>
                  </a:lnTo>
                  <a:lnTo>
                    <a:pt x="4253484" y="842797"/>
                  </a:lnTo>
                  <a:lnTo>
                    <a:pt x="4253484" y="836180"/>
                  </a:lnTo>
                  <a:close/>
                </a:path>
                <a:path w="4949190" h="843280">
                  <a:moveTo>
                    <a:pt x="4352861" y="725347"/>
                  </a:moveTo>
                  <a:lnTo>
                    <a:pt x="4273359" y="725347"/>
                  </a:lnTo>
                  <a:lnTo>
                    <a:pt x="4273359" y="734453"/>
                  </a:lnTo>
                  <a:lnTo>
                    <a:pt x="4352861" y="734453"/>
                  </a:lnTo>
                  <a:lnTo>
                    <a:pt x="4352861" y="725347"/>
                  </a:lnTo>
                  <a:close/>
                </a:path>
                <a:path w="4949190" h="843280">
                  <a:moveTo>
                    <a:pt x="4452239" y="772490"/>
                  </a:moveTo>
                  <a:lnTo>
                    <a:pt x="4372737" y="772490"/>
                  </a:lnTo>
                  <a:lnTo>
                    <a:pt x="4372737" y="794829"/>
                  </a:lnTo>
                  <a:lnTo>
                    <a:pt x="4452239" y="794829"/>
                  </a:lnTo>
                  <a:lnTo>
                    <a:pt x="4452239" y="772490"/>
                  </a:lnTo>
                  <a:close/>
                </a:path>
                <a:path w="4949190" h="843280">
                  <a:moveTo>
                    <a:pt x="4551629" y="640156"/>
                  </a:moveTo>
                  <a:lnTo>
                    <a:pt x="4472114" y="640156"/>
                  </a:lnTo>
                  <a:lnTo>
                    <a:pt x="4472114" y="663321"/>
                  </a:lnTo>
                  <a:lnTo>
                    <a:pt x="4551629" y="663321"/>
                  </a:lnTo>
                  <a:lnTo>
                    <a:pt x="4551629" y="640156"/>
                  </a:lnTo>
                  <a:close/>
                </a:path>
                <a:path w="4949190" h="843280">
                  <a:moveTo>
                    <a:pt x="4651006" y="811364"/>
                  </a:moveTo>
                  <a:lnTo>
                    <a:pt x="4571504" y="811364"/>
                  </a:lnTo>
                  <a:lnTo>
                    <a:pt x="4571504" y="823772"/>
                  </a:lnTo>
                  <a:lnTo>
                    <a:pt x="4651006" y="823772"/>
                  </a:lnTo>
                  <a:lnTo>
                    <a:pt x="4651006" y="811364"/>
                  </a:lnTo>
                  <a:close/>
                </a:path>
                <a:path w="4949190" h="843280">
                  <a:moveTo>
                    <a:pt x="4750384" y="683996"/>
                  </a:moveTo>
                  <a:lnTo>
                    <a:pt x="4670882" y="683996"/>
                  </a:lnTo>
                  <a:lnTo>
                    <a:pt x="4670882" y="710463"/>
                  </a:lnTo>
                  <a:lnTo>
                    <a:pt x="4750384" y="710463"/>
                  </a:lnTo>
                  <a:lnTo>
                    <a:pt x="4750384" y="683996"/>
                  </a:lnTo>
                  <a:close/>
                </a:path>
                <a:path w="4949190" h="843280">
                  <a:moveTo>
                    <a:pt x="4849761" y="616178"/>
                  </a:moveTo>
                  <a:lnTo>
                    <a:pt x="4770259" y="616178"/>
                  </a:lnTo>
                  <a:lnTo>
                    <a:pt x="4770259" y="654215"/>
                  </a:lnTo>
                  <a:lnTo>
                    <a:pt x="4849761" y="654215"/>
                  </a:lnTo>
                  <a:lnTo>
                    <a:pt x="4849761" y="616178"/>
                  </a:lnTo>
                  <a:close/>
                </a:path>
                <a:path w="4949190" h="843280">
                  <a:moveTo>
                    <a:pt x="4949152" y="721220"/>
                  </a:moveTo>
                  <a:lnTo>
                    <a:pt x="4869637" y="721220"/>
                  </a:lnTo>
                  <a:lnTo>
                    <a:pt x="4869637" y="762571"/>
                  </a:lnTo>
                  <a:lnTo>
                    <a:pt x="4949152" y="762571"/>
                  </a:lnTo>
                  <a:lnTo>
                    <a:pt x="4949152" y="721220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218906" y="1715325"/>
              <a:ext cx="974090" cy="494030"/>
            </a:xfrm>
            <a:custGeom>
              <a:avLst/>
              <a:gdLst/>
              <a:ahLst/>
              <a:cxnLst/>
              <a:rect l="l" t="t" r="r" b="b"/>
              <a:pathLst>
                <a:path w="974089" h="494030">
                  <a:moveTo>
                    <a:pt x="79502" y="389547"/>
                  </a:moveTo>
                  <a:lnTo>
                    <a:pt x="0" y="389547"/>
                  </a:lnTo>
                  <a:lnTo>
                    <a:pt x="0" y="395338"/>
                  </a:lnTo>
                  <a:lnTo>
                    <a:pt x="79502" y="395338"/>
                  </a:lnTo>
                  <a:lnTo>
                    <a:pt x="79502" y="389547"/>
                  </a:lnTo>
                  <a:close/>
                </a:path>
                <a:path w="974089" h="494030">
                  <a:moveTo>
                    <a:pt x="278257" y="0"/>
                  </a:moveTo>
                  <a:lnTo>
                    <a:pt x="198755" y="0"/>
                  </a:lnTo>
                  <a:lnTo>
                    <a:pt x="198755" y="4953"/>
                  </a:lnTo>
                  <a:lnTo>
                    <a:pt x="278257" y="4953"/>
                  </a:lnTo>
                  <a:lnTo>
                    <a:pt x="278257" y="0"/>
                  </a:lnTo>
                  <a:close/>
                </a:path>
                <a:path w="974089" h="494030">
                  <a:moveTo>
                    <a:pt x="874547" y="483844"/>
                  </a:moveTo>
                  <a:lnTo>
                    <a:pt x="795045" y="483844"/>
                  </a:lnTo>
                  <a:lnTo>
                    <a:pt x="795045" y="493763"/>
                  </a:lnTo>
                  <a:lnTo>
                    <a:pt x="874547" y="493763"/>
                  </a:lnTo>
                  <a:lnTo>
                    <a:pt x="874547" y="483844"/>
                  </a:lnTo>
                  <a:close/>
                </a:path>
                <a:path w="974089" h="494030">
                  <a:moveTo>
                    <a:pt x="973924" y="489635"/>
                  </a:moveTo>
                  <a:lnTo>
                    <a:pt x="894422" y="489635"/>
                  </a:lnTo>
                  <a:lnTo>
                    <a:pt x="894422" y="490461"/>
                  </a:lnTo>
                  <a:lnTo>
                    <a:pt x="973924" y="490461"/>
                  </a:lnTo>
                  <a:lnTo>
                    <a:pt x="973924" y="489635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26960" y="1475460"/>
              <a:ext cx="4949190" cy="838200"/>
            </a:xfrm>
            <a:custGeom>
              <a:avLst/>
              <a:gdLst/>
              <a:ahLst/>
              <a:cxnLst/>
              <a:rect l="l" t="t" r="r" b="b"/>
              <a:pathLst>
                <a:path w="4949190" h="838200">
                  <a:moveTo>
                    <a:pt x="79502" y="719569"/>
                  </a:moveTo>
                  <a:lnTo>
                    <a:pt x="0" y="719569"/>
                  </a:lnTo>
                  <a:lnTo>
                    <a:pt x="0" y="721220"/>
                  </a:lnTo>
                  <a:lnTo>
                    <a:pt x="79502" y="721220"/>
                  </a:lnTo>
                  <a:lnTo>
                    <a:pt x="79502" y="719569"/>
                  </a:lnTo>
                  <a:close/>
                </a:path>
                <a:path w="4949190" h="838200">
                  <a:moveTo>
                    <a:pt x="178879" y="760920"/>
                  </a:moveTo>
                  <a:lnTo>
                    <a:pt x="99377" y="760920"/>
                  </a:lnTo>
                  <a:lnTo>
                    <a:pt x="99377" y="762571"/>
                  </a:lnTo>
                  <a:lnTo>
                    <a:pt x="178879" y="762571"/>
                  </a:lnTo>
                  <a:lnTo>
                    <a:pt x="178879" y="760920"/>
                  </a:lnTo>
                  <a:close/>
                </a:path>
                <a:path w="4949190" h="838200">
                  <a:moveTo>
                    <a:pt x="278257" y="350685"/>
                  </a:moveTo>
                  <a:lnTo>
                    <a:pt x="198755" y="350685"/>
                  </a:lnTo>
                  <a:lnTo>
                    <a:pt x="198755" y="352348"/>
                  </a:lnTo>
                  <a:lnTo>
                    <a:pt x="278257" y="352348"/>
                  </a:lnTo>
                  <a:lnTo>
                    <a:pt x="278257" y="350685"/>
                  </a:lnTo>
                  <a:close/>
                </a:path>
                <a:path w="4949190" h="838200">
                  <a:moveTo>
                    <a:pt x="377647" y="315950"/>
                  </a:moveTo>
                  <a:lnTo>
                    <a:pt x="298132" y="315950"/>
                  </a:lnTo>
                  <a:lnTo>
                    <a:pt x="298132" y="320916"/>
                  </a:lnTo>
                  <a:lnTo>
                    <a:pt x="377647" y="320916"/>
                  </a:lnTo>
                  <a:lnTo>
                    <a:pt x="377647" y="315950"/>
                  </a:lnTo>
                  <a:close/>
                </a:path>
                <a:path w="4949190" h="838200">
                  <a:moveTo>
                    <a:pt x="477024" y="564070"/>
                  </a:moveTo>
                  <a:lnTo>
                    <a:pt x="397522" y="564070"/>
                  </a:lnTo>
                  <a:lnTo>
                    <a:pt x="397522" y="566559"/>
                  </a:lnTo>
                  <a:lnTo>
                    <a:pt x="477024" y="566559"/>
                  </a:lnTo>
                  <a:lnTo>
                    <a:pt x="477024" y="564070"/>
                  </a:lnTo>
                  <a:close/>
                </a:path>
                <a:path w="4949190" h="838200">
                  <a:moveTo>
                    <a:pt x="576402" y="114973"/>
                  </a:moveTo>
                  <a:lnTo>
                    <a:pt x="496900" y="114973"/>
                  </a:lnTo>
                  <a:lnTo>
                    <a:pt x="496900" y="118275"/>
                  </a:lnTo>
                  <a:lnTo>
                    <a:pt x="576402" y="118275"/>
                  </a:lnTo>
                  <a:lnTo>
                    <a:pt x="576402" y="114973"/>
                  </a:lnTo>
                  <a:close/>
                </a:path>
                <a:path w="4949190" h="838200">
                  <a:moveTo>
                    <a:pt x="675779" y="244817"/>
                  </a:moveTo>
                  <a:lnTo>
                    <a:pt x="596277" y="244817"/>
                  </a:lnTo>
                  <a:lnTo>
                    <a:pt x="596277" y="245643"/>
                  </a:lnTo>
                  <a:lnTo>
                    <a:pt x="675779" y="245643"/>
                  </a:lnTo>
                  <a:lnTo>
                    <a:pt x="675779" y="244817"/>
                  </a:lnTo>
                  <a:close/>
                </a:path>
                <a:path w="4949190" h="838200">
                  <a:moveTo>
                    <a:pt x="775169" y="210908"/>
                  </a:moveTo>
                  <a:lnTo>
                    <a:pt x="695655" y="210908"/>
                  </a:lnTo>
                  <a:lnTo>
                    <a:pt x="695655" y="214223"/>
                  </a:lnTo>
                  <a:lnTo>
                    <a:pt x="775169" y="214223"/>
                  </a:lnTo>
                  <a:lnTo>
                    <a:pt x="775169" y="210908"/>
                  </a:lnTo>
                  <a:close/>
                </a:path>
                <a:path w="4949190" h="838200">
                  <a:moveTo>
                    <a:pt x="874547" y="251434"/>
                  </a:moveTo>
                  <a:lnTo>
                    <a:pt x="795045" y="251434"/>
                  </a:lnTo>
                  <a:lnTo>
                    <a:pt x="795045" y="253098"/>
                  </a:lnTo>
                  <a:lnTo>
                    <a:pt x="874547" y="253098"/>
                  </a:lnTo>
                  <a:lnTo>
                    <a:pt x="874547" y="251434"/>
                  </a:lnTo>
                  <a:close/>
                </a:path>
                <a:path w="4949190" h="838200">
                  <a:moveTo>
                    <a:pt x="973924" y="505358"/>
                  </a:moveTo>
                  <a:lnTo>
                    <a:pt x="894422" y="505358"/>
                  </a:lnTo>
                  <a:lnTo>
                    <a:pt x="894422" y="506183"/>
                  </a:lnTo>
                  <a:lnTo>
                    <a:pt x="973924" y="506183"/>
                  </a:lnTo>
                  <a:lnTo>
                    <a:pt x="973924" y="505358"/>
                  </a:lnTo>
                  <a:close/>
                </a:path>
                <a:path w="4949190" h="838200">
                  <a:moveTo>
                    <a:pt x="1073302" y="724535"/>
                  </a:moveTo>
                  <a:lnTo>
                    <a:pt x="993800" y="724535"/>
                  </a:lnTo>
                  <a:lnTo>
                    <a:pt x="993800" y="725360"/>
                  </a:lnTo>
                  <a:lnTo>
                    <a:pt x="1073302" y="725360"/>
                  </a:lnTo>
                  <a:lnTo>
                    <a:pt x="1073302" y="724535"/>
                  </a:lnTo>
                  <a:close/>
                </a:path>
                <a:path w="4949190" h="838200">
                  <a:moveTo>
                    <a:pt x="1172679" y="738593"/>
                  </a:moveTo>
                  <a:lnTo>
                    <a:pt x="1093177" y="738593"/>
                  </a:lnTo>
                  <a:lnTo>
                    <a:pt x="1093177" y="740244"/>
                  </a:lnTo>
                  <a:lnTo>
                    <a:pt x="1172679" y="740244"/>
                  </a:lnTo>
                  <a:lnTo>
                    <a:pt x="1172679" y="738593"/>
                  </a:lnTo>
                  <a:close/>
                </a:path>
                <a:path w="4949190" h="838200">
                  <a:moveTo>
                    <a:pt x="1272070" y="750176"/>
                  </a:moveTo>
                  <a:lnTo>
                    <a:pt x="1192568" y="750176"/>
                  </a:lnTo>
                  <a:lnTo>
                    <a:pt x="1192568" y="755129"/>
                  </a:lnTo>
                  <a:lnTo>
                    <a:pt x="1272070" y="755129"/>
                  </a:lnTo>
                  <a:lnTo>
                    <a:pt x="1272070" y="750176"/>
                  </a:lnTo>
                  <a:close/>
                </a:path>
                <a:path w="4949190" h="838200">
                  <a:moveTo>
                    <a:pt x="1371447" y="624459"/>
                  </a:moveTo>
                  <a:lnTo>
                    <a:pt x="1291945" y="624459"/>
                  </a:lnTo>
                  <a:lnTo>
                    <a:pt x="1291945" y="629412"/>
                  </a:lnTo>
                  <a:lnTo>
                    <a:pt x="1371447" y="629412"/>
                  </a:lnTo>
                  <a:lnTo>
                    <a:pt x="1371447" y="624459"/>
                  </a:lnTo>
                  <a:close/>
                </a:path>
                <a:path w="4949190" h="838200">
                  <a:moveTo>
                    <a:pt x="1470825" y="608736"/>
                  </a:moveTo>
                  <a:lnTo>
                    <a:pt x="1391323" y="608736"/>
                  </a:lnTo>
                  <a:lnTo>
                    <a:pt x="1391323" y="610400"/>
                  </a:lnTo>
                  <a:lnTo>
                    <a:pt x="1470825" y="610400"/>
                  </a:lnTo>
                  <a:lnTo>
                    <a:pt x="1470825" y="608736"/>
                  </a:lnTo>
                  <a:close/>
                </a:path>
                <a:path w="4949190" h="838200">
                  <a:moveTo>
                    <a:pt x="1570202" y="235724"/>
                  </a:moveTo>
                  <a:lnTo>
                    <a:pt x="1490700" y="235724"/>
                  </a:lnTo>
                  <a:lnTo>
                    <a:pt x="1490700" y="239864"/>
                  </a:lnTo>
                  <a:lnTo>
                    <a:pt x="1570202" y="239864"/>
                  </a:lnTo>
                  <a:lnTo>
                    <a:pt x="1570202" y="235724"/>
                  </a:lnTo>
                  <a:close/>
                </a:path>
                <a:path w="4949190" h="838200">
                  <a:moveTo>
                    <a:pt x="1669592" y="175348"/>
                  </a:moveTo>
                  <a:lnTo>
                    <a:pt x="1590078" y="175348"/>
                  </a:lnTo>
                  <a:lnTo>
                    <a:pt x="1590078" y="177825"/>
                  </a:lnTo>
                  <a:lnTo>
                    <a:pt x="1669592" y="177825"/>
                  </a:lnTo>
                  <a:lnTo>
                    <a:pt x="1669592" y="175348"/>
                  </a:lnTo>
                  <a:close/>
                </a:path>
                <a:path w="4949190" h="838200">
                  <a:moveTo>
                    <a:pt x="1768970" y="617016"/>
                  </a:moveTo>
                  <a:lnTo>
                    <a:pt x="1689468" y="617016"/>
                  </a:lnTo>
                  <a:lnTo>
                    <a:pt x="1689468" y="617842"/>
                  </a:lnTo>
                  <a:lnTo>
                    <a:pt x="1768970" y="617842"/>
                  </a:lnTo>
                  <a:lnTo>
                    <a:pt x="1768970" y="617016"/>
                  </a:lnTo>
                  <a:close/>
                </a:path>
                <a:path w="4949190" h="838200">
                  <a:moveTo>
                    <a:pt x="1868347" y="785736"/>
                  </a:moveTo>
                  <a:lnTo>
                    <a:pt x="1788845" y="785736"/>
                  </a:lnTo>
                  <a:lnTo>
                    <a:pt x="1788845" y="787387"/>
                  </a:lnTo>
                  <a:lnTo>
                    <a:pt x="1868347" y="787387"/>
                  </a:lnTo>
                  <a:lnTo>
                    <a:pt x="1868347" y="785736"/>
                  </a:lnTo>
                  <a:close/>
                </a:path>
                <a:path w="4949190" h="838200">
                  <a:moveTo>
                    <a:pt x="1967725" y="245643"/>
                  </a:moveTo>
                  <a:lnTo>
                    <a:pt x="1888223" y="245643"/>
                  </a:lnTo>
                  <a:lnTo>
                    <a:pt x="1888223" y="246481"/>
                  </a:lnTo>
                  <a:lnTo>
                    <a:pt x="1967725" y="246481"/>
                  </a:lnTo>
                  <a:lnTo>
                    <a:pt x="1967725" y="245643"/>
                  </a:lnTo>
                  <a:close/>
                </a:path>
                <a:path w="4949190" h="838200">
                  <a:moveTo>
                    <a:pt x="2067115" y="277901"/>
                  </a:moveTo>
                  <a:lnTo>
                    <a:pt x="1987600" y="277901"/>
                  </a:lnTo>
                  <a:lnTo>
                    <a:pt x="1987600" y="281216"/>
                  </a:lnTo>
                  <a:lnTo>
                    <a:pt x="2067115" y="281216"/>
                  </a:lnTo>
                  <a:lnTo>
                    <a:pt x="2067115" y="277901"/>
                  </a:lnTo>
                  <a:close/>
                </a:path>
                <a:path w="4949190" h="838200">
                  <a:moveTo>
                    <a:pt x="2166493" y="722045"/>
                  </a:moveTo>
                  <a:lnTo>
                    <a:pt x="2086991" y="722045"/>
                  </a:lnTo>
                  <a:lnTo>
                    <a:pt x="2086991" y="723709"/>
                  </a:lnTo>
                  <a:lnTo>
                    <a:pt x="2166493" y="723709"/>
                  </a:lnTo>
                  <a:lnTo>
                    <a:pt x="2166493" y="722045"/>
                  </a:lnTo>
                  <a:close/>
                </a:path>
                <a:path w="4949190" h="838200">
                  <a:moveTo>
                    <a:pt x="2265870" y="727837"/>
                  </a:moveTo>
                  <a:lnTo>
                    <a:pt x="2186368" y="727837"/>
                  </a:lnTo>
                  <a:lnTo>
                    <a:pt x="2186368" y="729500"/>
                  </a:lnTo>
                  <a:lnTo>
                    <a:pt x="2265870" y="729500"/>
                  </a:lnTo>
                  <a:lnTo>
                    <a:pt x="2265870" y="727837"/>
                  </a:lnTo>
                  <a:close/>
                </a:path>
                <a:path w="4949190" h="838200">
                  <a:moveTo>
                    <a:pt x="2365248" y="183616"/>
                  </a:moveTo>
                  <a:lnTo>
                    <a:pt x="2285746" y="183616"/>
                  </a:lnTo>
                  <a:lnTo>
                    <a:pt x="2285746" y="188582"/>
                  </a:lnTo>
                  <a:lnTo>
                    <a:pt x="2365248" y="188582"/>
                  </a:lnTo>
                  <a:lnTo>
                    <a:pt x="2365248" y="183616"/>
                  </a:lnTo>
                  <a:close/>
                </a:path>
                <a:path w="4949190" h="838200">
                  <a:moveTo>
                    <a:pt x="2464638" y="654227"/>
                  </a:moveTo>
                  <a:lnTo>
                    <a:pt x="2385123" y="654227"/>
                  </a:lnTo>
                  <a:lnTo>
                    <a:pt x="2385123" y="658368"/>
                  </a:lnTo>
                  <a:lnTo>
                    <a:pt x="2464638" y="658368"/>
                  </a:lnTo>
                  <a:lnTo>
                    <a:pt x="2464638" y="654227"/>
                  </a:lnTo>
                  <a:close/>
                </a:path>
                <a:path w="4949190" h="838200">
                  <a:moveTo>
                    <a:pt x="2564015" y="617016"/>
                  </a:moveTo>
                  <a:lnTo>
                    <a:pt x="2484513" y="617016"/>
                  </a:lnTo>
                  <a:lnTo>
                    <a:pt x="2484513" y="618667"/>
                  </a:lnTo>
                  <a:lnTo>
                    <a:pt x="2564015" y="618667"/>
                  </a:lnTo>
                  <a:lnTo>
                    <a:pt x="2564015" y="617016"/>
                  </a:lnTo>
                  <a:close/>
                </a:path>
                <a:path w="4949190" h="838200">
                  <a:moveTo>
                    <a:pt x="2663393" y="46316"/>
                  </a:moveTo>
                  <a:lnTo>
                    <a:pt x="2583891" y="46316"/>
                  </a:lnTo>
                  <a:lnTo>
                    <a:pt x="2583891" y="53759"/>
                  </a:lnTo>
                  <a:lnTo>
                    <a:pt x="2663393" y="53759"/>
                  </a:lnTo>
                  <a:lnTo>
                    <a:pt x="2663393" y="46316"/>
                  </a:lnTo>
                  <a:close/>
                </a:path>
                <a:path w="4949190" h="838200">
                  <a:moveTo>
                    <a:pt x="2762770" y="0"/>
                  </a:moveTo>
                  <a:lnTo>
                    <a:pt x="2683268" y="0"/>
                  </a:lnTo>
                  <a:lnTo>
                    <a:pt x="2683268" y="1663"/>
                  </a:lnTo>
                  <a:lnTo>
                    <a:pt x="2762770" y="1663"/>
                  </a:lnTo>
                  <a:lnTo>
                    <a:pt x="2762770" y="0"/>
                  </a:lnTo>
                  <a:close/>
                </a:path>
                <a:path w="4949190" h="838200">
                  <a:moveTo>
                    <a:pt x="2862161" y="521893"/>
                  </a:moveTo>
                  <a:lnTo>
                    <a:pt x="2782646" y="521893"/>
                  </a:lnTo>
                  <a:lnTo>
                    <a:pt x="2782646" y="522719"/>
                  </a:lnTo>
                  <a:lnTo>
                    <a:pt x="2862161" y="522719"/>
                  </a:lnTo>
                  <a:lnTo>
                    <a:pt x="2862161" y="521893"/>
                  </a:lnTo>
                  <a:close/>
                </a:path>
                <a:path w="4949190" h="838200">
                  <a:moveTo>
                    <a:pt x="3160293" y="762584"/>
                  </a:moveTo>
                  <a:lnTo>
                    <a:pt x="3080791" y="762584"/>
                  </a:lnTo>
                  <a:lnTo>
                    <a:pt x="3080791" y="763409"/>
                  </a:lnTo>
                  <a:lnTo>
                    <a:pt x="3160293" y="763409"/>
                  </a:lnTo>
                  <a:lnTo>
                    <a:pt x="3160293" y="762584"/>
                  </a:lnTo>
                  <a:close/>
                </a:path>
                <a:path w="4949190" h="838200">
                  <a:moveTo>
                    <a:pt x="3259683" y="733628"/>
                  </a:moveTo>
                  <a:lnTo>
                    <a:pt x="3180169" y="733628"/>
                  </a:lnTo>
                  <a:lnTo>
                    <a:pt x="3180169" y="734453"/>
                  </a:lnTo>
                  <a:lnTo>
                    <a:pt x="3259683" y="734453"/>
                  </a:lnTo>
                  <a:lnTo>
                    <a:pt x="3259683" y="733628"/>
                  </a:lnTo>
                  <a:close/>
                </a:path>
                <a:path w="4949190" h="838200">
                  <a:moveTo>
                    <a:pt x="3359061" y="592201"/>
                  </a:moveTo>
                  <a:lnTo>
                    <a:pt x="3279559" y="592201"/>
                  </a:lnTo>
                  <a:lnTo>
                    <a:pt x="3279559" y="597154"/>
                  </a:lnTo>
                  <a:lnTo>
                    <a:pt x="3359061" y="597154"/>
                  </a:lnTo>
                  <a:lnTo>
                    <a:pt x="3359061" y="592201"/>
                  </a:lnTo>
                  <a:close/>
                </a:path>
                <a:path w="4949190" h="838200">
                  <a:moveTo>
                    <a:pt x="3458438" y="714603"/>
                  </a:moveTo>
                  <a:lnTo>
                    <a:pt x="3378936" y="714603"/>
                  </a:lnTo>
                  <a:lnTo>
                    <a:pt x="3378936" y="716254"/>
                  </a:lnTo>
                  <a:lnTo>
                    <a:pt x="3458438" y="716254"/>
                  </a:lnTo>
                  <a:lnTo>
                    <a:pt x="3458438" y="714603"/>
                  </a:lnTo>
                  <a:close/>
                </a:path>
                <a:path w="4949190" h="838200">
                  <a:moveTo>
                    <a:pt x="3557816" y="658368"/>
                  </a:moveTo>
                  <a:lnTo>
                    <a:pt x="3478314" y="658368"/>
                  </a:lnTo>
                  <a:lnTo>
                    <a:pt x="3478314" y="660019"/>
                  </a:lnTo>
                  <a:lnTo>
                    <a:pt x="3557816" y="660019"/>
                  </a:lnTo>
                  <a:lnTo>
                    <a:pt x="3557816" y="658368"/>
                  </a:lnTo>
                  <a:close/>
                </a:path>
                <a:path w="4949190" h="838200">
                  <a:moveTo>
                    <a:pt x="3657193" y="379641"/>
                  </a:moveTo>
                  <a:lnTo>
                    <a:pt x="3577691" y="379641"/>
                  </a:lnTo>
                  <a:lnTo>
                    <a:pt x="3577691" y="380466"/>
                  </a:lnTo>
                  <a:lnTo>
                    <a:pt x="3657193" y="380466"/>
                  </a:lnTo>
                  <a:lnTo>
                    <a:pt x="3657193" y="379641"/>
                  </a:lnTo>
                  <a:close/>
                </a:path>
                <a:path w="4949190" h="838200">
                  <a:moveTo>
                    <a:pt x="4054716" y="743559"/>
                  </a:moveTo>
                  <a:lnTo>
                    <a:pt x="3975214" y="743559"/>
                  </a:lnTo>
                  <a:lnTo>
                    <a:pt x="3975214" y="748512"/>
                  </a:lnTo>
                  <a:lnTo>
                    <a:pt x="4054716" y="748512"/>
                  </a:lnTo>
                  <a:lnTo>
                    <a:pt x="4054716" y="743559"/>
                  </a:lnTo>
                  <a:close/>
                </a:path>
                <a:path w="4949190" h="838200">
                  <a:moveTo>
                    <a:pt x="4154106" y="466483"/>
                  </a:moveTo>
                  <a:lnTo>
                    <a:pt x="4074604" y="466483"/>
                  </a:lnTo>
                  <a:lnTo>
                    <a:pt x="4074604" y="476402"/>
                  </a:lnTo>
                  <a:lnTo>
                    <a:pt x="4154106" y="476402"/>
                  </a:lnTo>
                  <a:lnTo>
                    <a:pt x="4154106" y="466483"/>
                  </a:lnTo>
                  <a:close/>
                </a:path>
                <a:path w="4949190" h="838200">
                  <a:moveTo>
                    <a:pt x="4253484" y="836193"/>
                  </a:moveTo>
                  <a:lnTo>
                    <a:pt x="4173982" y="836193"/>
                  </a:lnTo>
                  <a:lnTo>
                    <a:pt x="4173982" y="837844"/>
                  </a:lnTo>
                  <a:lnTo>
                    <a:pt x="4253484" y="837844"/>
                  </a:lnTo>
                  <a:lnTo>
                    <a:pt x="4253484" y="836193"/>
                  </a:lnTo>
                  <a:close/>
                </a:path>
                <a:path w="4949190" h="838200">
                  <a:moveTo>
                    <a:pt x="4551629" y="638517"/>
                  </a:moveTo>
                  <a:lnTo>
                    <a:pt x="4472114" y="638517"/>
                  </a:lnTo>
                  <a:lnTo>
                    <a:pt x="4472114" y="641819"/>
                  </a:lnTo>
                  <a:lnTo>
                    <a:pt x="4551629" y="641819"/>
                  </a:lnTo>
                  <a:lnTo>
                    <a:pt x="4551629" y="638517"/>
                  </a:lnTo>
                  <a:close/>
                </a:path>
                <a:path w="4949190" h="838200">
                  <a:moveTo>
                    <a:pt x="4750384" y="683183"/>
                  </a:moveTo>
                  <a:lnTo>
                    <a:pt x="4670882" y="683183"/>
                  </a:lnTo>
                  <a:lnTo>
                    <a:pt x="4670882" y="685660"/>
                  </a:lnTo>
                  <a:lnTo>
                    <a:pt x="4750384" y="685660"/>
                  </a:lnTo>
                  <a:lnTo>
                    <a:pt x="4750384" y="683183"/>
                  </a:lnTo>
                  <a:close/>
                </a:path>
                <a:path w="4949190" h="838200">
                  <a:moveTo>
                    <a:pt x="4849761" y="616178"/>
                  </a:moveTo>
                  <a:lnTo>
                    <a:pt x="4770259" y="616178"/>
                  </a:lnTo>
                  <a:lnTo>
                    <a:pt x="4770259" y="617842"/>
                  </a:lnTo>
                  <a:lnTo>
                    <a:pt x="4849761" y="617842"/>
                  </a:lnTo>
                  <a:lnTo>
                    <a:pt x="4849761" y="616178"/>
                  </a:lnTo>
                  <a:close/>
                </a:path>
                <a:path w="4949190" h="838200">
                  <a:moveTo>
                    <a:pt x="4949152" y="720394"/>
                  </a:moveTo>
                  <a:lnTo>
                    <a:pt x="4869637" y="720394"/>
                  </a:lnTo>
                  <a:lnTo>
                    <a:pt x="4869637" y="722871"/>
                  </a:lnTo>
                  <a:lnTo>
                    <a:pt x="4949152" y="722871"/>
                  </a:lnTo>
                  <a:lnTo>
                    <a:pt x="4949152" y="720394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926960" y="1377873"/>
              <a:ext cx="4949190" cy="934085"/>
            </a:xfrm>
            <a:custGeom>
              <a:avLst/>
              <a:gdLst/>
              <a:ahLst/>
              <a:cxnLst/>
              <a:rect l="l" t="t" r="r" b="b"/>
              <a:pathLst>
                <a:path w="4949190" h="934085">
                  <a:moveTo>
                    <a:pt x="79502" y="760082"/>
                  </a:moveTo>
                  <a:lnTo>
                    <a:pt x="0" y="760082"/>
                  </a:lnTo>
                  <a:lnTo>
                    <a:pt x="0" y="817156"/>
                  </a:lnTo>
                  <a:lnTo>
                    <a:pt x="79502" y="817156"/>
                  </a:lnTo>
                  <a:lnTo>
                    <a:pt x="79502" y="760082"/>
                  </a:lnTo>
                  <a:close/>
                </a:path>
                <a:path w="4949190" h="934085">
                  <a:moveTo>
                    <a:pt x="178879" y="846937"/>
                  </a:moveTo>
                  <a:lnTo>
                    <a:pt x="99377" y="846937"/>
                  </a:lnTo>
                  <a:lnTo>
                    <a:pt x="99377" y="858507"/>
                  </a:lnTo>
                  <a:lnTo>
                    <a:pt x="178879" y="858507"/>
                  </a:lnTo>
                  <a:lnTo>
                    <a:pt x="178879" y="846937"/>
                  </a:lnTo>
                  <a:close/>
                </a:path>
                <a:path w="4949190" h="934085">
                  <a:moveTo>
                    <a:pt x="278257" y="411886"/>
                  </a:moveTo>
                  <a:lnTo>
                    <a:pt x="198755" y="411886"/>
                  </a:lnTo>
                  <a:lnTo>
                    <a:pt x="198755" y="448271"/>
                  </a:lnTo>
                  <a:lnTo>
                    <a:pt x="278257" y="448271"/>
                  </a:lnTo>
                  <a:lnTo>
                    <a:pt x="278257" y="411886"/>
                  </a:lnTo>
                  <a:close/>
                </a:path>
                <a:path w="4949190" h="934085">
                  <a:moveTo>
                    <a:pt x="377647" y="376313"/>
                  </a:moveTo>
                  <a:lnTo>
                    <a:pt x="298132" y="376313"/>
                  </a:lnTo>
                  <a:lnTo>
                    <a:pt x="298132" y="413537"/>
                  </a:lnTo>
                  <a:lnTo>
                    <a:pt x="377647" y="413537"/>
                  </a:lnTo>
                  <a:lnTo>
                    <a:pt x="377647" y="376313"/>
                  </a:lnTo>
                  <a:close/>
                </a:path>
                <a:path w="4949190" h="934085">
                  <a:moveTo>
                    <a:pt x="477024" y="612038"/>
                  </a:moveTo>
                  <a:lnTo>
                    <a:pt x="397522" y="612038"/>
                  </a:lnTo>
                  <a:lnTo>
                    <a:pt x="397522" y="661670"/>
                  </a:lnTo>
                  <a:lnTo>
                    <a:pt x="477024" y="661670"/>
                  </a:lnTo>
                  <a:lnTo>
                    <a:pt x="477024" y="612038"/>
                  </a:lnTo>
                  <a:close/>
                </a:path>
                <a:path w="4949190" h="934085">
                  <a:moveTo>
                    <a:pt x="576402" y="124053"/>
                  </a:moveTo>
                  <a:lnTo>
                    <a:pt x="496900" y="124053"/>
                  </a:lnTo>
                  <a:lnTo>
                    <a:pt x="496900" y="212559"/>
                  </a:lnTo>
                  <a:lnTo>
                    <a:pt x="576402" y="212559"/>
                  </a:lnTo>
                  <a:lnTo>
                    <a:pt x="576402" y="124053"/>
                  </a:lnTo>
                  <a:close/>
                </a:path>
                <a:path w="4949190" h="934085">
                  <a:moveTo>
                    <a:pt x="675779" y="295262"/>
                  </a:moveTo>
                  <a:lnTo>
                    <a:pt x="596277" y="295262"/>
                  </a:lnTo>
                  <a:lnTo>
                    <a:pt x="596277" y="342404"/>
                  </a:lnTo>
                  <a:lnTo>
                    <a:pt x="675779" y="342404"/>
                  </a:lnTo>
                  <a:lnTo>
                    <a:pt x="675779" y="295262"/>
                  </a:lnTo>
                  <a:close/>
                </a:path>
                <a:path w="4949190" h="934085">
                  <a:moveTo>
                    <a:pt x="775169" y="239852"/>
                  </a:moveTo>
                  <a:lnTo>
                    <a:pt x="695655" y="239852"/>
                  </a:lnTo>
                  <a:lnTo>
                    <a:pt x="695655" y="308495"/>
                  </a:lnTo>
                  <a:lnTo>
                    <a:pt x="775169" y="308495"/>
                  </a:lnTo>
                  <a:lnTo>
                    <a:pt x="775169" y="239852"/>
                  </a:lnTo>
                  <a:close/>
                </a:path>
                <a:path w="4949190" h="934085">
                  <a:moveTo>
                    <a:pt x="874547" y="296087"/>
                  </a:moveTo>
                  <a:lnTo>
                    <a:pt x="795045" y="296087"/>
                  </a:lnTo>
                  <a:lnTo>
                    <a:pt x="795045" y="349021"/>
                  </a:lnTo>
                  <a:lnTo>
                    <a:pt x="874547" y="349021"/>
                  </a:lnTo>
                  <a:lnTo>
                    <a:pt x="874547" y="296087"/>
                  </a:lnTo>
                  <a:close/>
                </a:path>
                <a:path w="4949190" h="934085">
                  <a:moveTo>
                    <a:pt x="973924" y="577303"/>
                  </a:moveTo>
                  <a:lnTo>
                    <a:pt x="894422" y="577303"/>
                  </a:lnTo>
                  <a:lnTo>
                    <a:pt x="894422" y="602945"/>
                  </a:lnTo>
                  <a:lnTo>
                    <a:pt x="973924" y="602945"/>
                  </a:lnTo>
                  <a:lnTo>
                    <a:pt x="973924" y="577303"/>
                  </a:lnTo>
                  <a:close/>
                </a:path>
                <a:path w="4949190" h="934085">
                  <a:moveTo>
                    <a:pt x="1073302" y="789038"/>
                  </a:moveTo>
                  <a:lnTo>
                    <a:pt x="993800" y="789038"/>
                  </a:lnTo>
                  <a:lnTo>
                    <a:pt x="993800" y="822121"/>
                  </a:lnTo>
                  <a:lnTo>
                    <a:pt x="1073302" y="822121"/>
                  </a:lnTo>
                  <a:lnTo>
                    <a:pt x="1073302" y="789038"/>
                  </a:lnTo>
                  <a:close/>
                </a:path>
                <a:path w="4949190" h="934085">
                  <a:moveTo>
                    <a:pt x="1172679" y="811364"/>
                  </a:moveTo>
                  <a:lnTo>
                    <a:pt x="1093177" y="811364"/>
                  </a:lnTo>
                  <a:lnTo>
                    <a:pt x="1093177" y="836180"/>
                  </a:lnTo>
                  <a:lnTo>
                    <a:pt x="1172679" y="836180"/>
                  </a:lnTo>
                  <a:lnTo>
                    <a:pt x="1172679" y="811364"/>
                  </a:lnTo>
                  <a:close/>
                </a:path>
                <a:path w="4949190" h="934085">
                  <a:moveTo>
                    <a:pt x="1272070" y="842797"/>
                  </a:moveTo>
                  <a:lnTo>
                    <a:pt x="1192568" y="842797"/>
                  </a:lnTo>
                  <a:lnTo>
                    <a:pt x="1192568" y="847763"/>
                  </a:lnTo>
                  <a:lnTo>
                    <a:pt x="1272070" y="847763"/>
                  </a:lnTo>
                  <a:lnTo>
                    <a:pt x="1272070" y="842797"/>
                  </a:lnTo>
                  <a:close/>
                </a:path>
                <a:path w="4949190" h="934085">
                  <a:moveTo>
                    <a:pt x="1371447" y="689787"/>
                  </a:moveTo>
                  <a:lnTo>
                    <a:pt x="1291945" y="689787"/>
                  </a:lnTo>
                  <a:lnTo>
                    <a:pt x="1291945" y="722045"/>
                  </a:lnTo>
                  <a:lnTo>
                    <a:pt x="1371447" y="722045"/>
                  </a:lnTo>
                  <a:lnTo>
                    <a:pt x="1371447" y="689787"/>
                  </a:lnTo>
                  <a:close/>
                </a:path>
                <a:path w="4949190" h="934085">
                  <a:moveTo>
                    <a:pt x="1470825" y="675728"/>
                  </a:moveTo>
                  <a:lnTo>
                    <a:pt x="1391323" y="675728"/>
                  </a:lnTo>
                  <a:lnTo>
                    <a:pt x="1391323" y="706323"/>
                  </a:lnTo>
                  <a:lnTo>
                    <a:pt x="1470825" y="706323"/>
                  </a:lnTo>
                  <a:lnTo>
                    <a:pt x="1470825" y="675728"/>
                  </a:lnTo>
                  <a:close/>
                </a:path>
                <a:path w="4949190" h="934085">
                  <a:moveTo>
                    <a:pt x="1570202" y="301053"/>
                  </a:moveTo>
                  <a:lnTo>
                    <a:pt x="1490700" y="301053"/>
                  </a:lnTo>
                  <a:lnTo>
                    <a:pt x="1490700" y="333311"/>
                  </a:lnTo>
                  <a:lnTo>
                    <a:pt x="1570202" y="333311"/>
                  </a:lnTo>
                  <a:lnTo>
                    <a:pt x="1570202" y="301053"/>
                  </a:lnTo>
                  <a:close/>
                </a:path>
                <a:path w="4949190" h="934085">
                  <a:moveTo>
                    <a:pt x="1669592" y="216687"/>
                  </a:moveTo>
                  <a:lnTo>
                    <a:pt x="1590078" y="216687"/>
                  </a:lnTo>
                  <a:lnTo>
                    <a:pt x="1590078" y="272935"/>
                  </a:lnTo>
                  <a:lnTo>
                    <a:pt x="1669592" y="272935"/>
                  </a:lnTo>
                  <a:lnTo>
                    <a:pt x="1669592" y="216687"/>
                  </a:lnTo>
                  <a:close/>
                </a:path>
                <a:path w="4949190" h="934085">
                  <a:moveTo>
                    <a:pt x="1768970" y="690613"/>
                  </a:moveTo>
                  <a:lnTo>
                    <a:pt x="1689468" y="690613"/>
                  </a:lnTo>
                  <a:lnTo>
                    <a:pt x="1689468" y="714603"/>
                  </a:lnTo>
                  <a:lnTo>
                    <a:pt x="1768970" y="714603"/>
                  </a:lnTo>
                  <a:lnTo>
                    <a:pt x="1768970" y="690613"/>
                  </a:lnTo>
                  <a:close/>
                </a:path>
                <a:path w="4949190" h="934085">
                  <a:moveTo>
                    <a:pt x="1868347" y="876706"/>
                  </a:moveTo>
                  <a:lnTo>
                    <a:pt x="1788845" y="876706"/>
                  </a:lnTo>
                  <a:lnTo>
                    <a:pt x="1788845" y="883323"/>
                  </a:lnTo>
                  <a:lnTo>
                    <a:pt x="1868347" y="883323"/>
                  </a:lnTo>
                  <a:lnTo>
                    <a:pt x="1868347" y="876706"/>
                  </a:lnTo>
                  <a:close/>
                </a:path>
                <a:path w="4949190" h="934085">
                  <a:moveTo>
                    <a:pt x="1967725" y="290296"/>
                  </a:moveTo>
                  <a:lnTo>
                    <a:pt x="1888223" y="290296"/>
                  </a:lnTo>
                  <a:lnTo>
                    <a:pt x="1888223" y="343230"/>
                  </a:lnTo>
                  <a:lnTo>
                    <a:pt x="1967725" y="343230"/>
                  </a:lnTo>
                  <a:lnTo>
                    <a:pt x="1967725" y="290296"/>
                  </a:lnTo>
                  <a:close/>
                </a:path>
                <a:path w="4949190" h="934085">
                  <a:moveTo>
                    <a:pt x="2067115" y="329996"/>
                  </a:moveTo>
                  <a:lnTo>
                    <a:pt x="1987600" y="329996"/>
                  </a:lnTo>
                  <a:lnTo>
                    <a:pt x="1987600" y="375488"/>
                  </a:lnTo>
                  <a:lnTo>
                    <a:pt x="2067115" y="375488"/>
                  </a:lnTo>
                  <a:lnTo>
                    <a:pt x="2067115" y="329996"/>
                  </a:lnTo>
                  <a:close/>
                </a:path>
                <a:path w="4949190" h="934085">
                  <a:moveTo>
                    <a:pt x="2166493" y="791514"/>
                  </a:moveTo>
                  <a:lnTo>
                    <a:pt x="2086991" y="791514"/>
                  </a:lnTo>
                  <a:lnTo>
                    <a:pt x="2086991" y="819632"/>
                  </a:lnTo>
                  <a:lnTo>
                    <a:pt x="2166493" y="819632"/>
                  </a:lnTo>
                  <a:lnTo>
                    <a:pt x="2166493" y="791514"/>
                  </a:lnTo>
                  <a:close/>
                </a:path>
                <a:path w="4949190" h="934085">
                  <a:moveTo>
                    <a:pt x="2265870" y="811364"/>
                  </a:moveTo>
                  <a:lnTo>
                    <a:pt x="2186368" y="811364"/>
                  </a:lnTo>
                  <a:lnTo>
                    <a:pt x="2186368" y="825423"/>
                  </a:lnTo>
                  <a:lnTo>
                    <a:pt x="2265870" y="825423"/>
                  </a:lnTo>
                  <a:lnTo>
                    <a:pt x="2265870" y="811364"/>
                  </a:lnTo>
                  <a:close/>
                </a:path>
                <a:path w="4949190" h="934085">
                  <a:moveTo>
                    <a:pt x="2365248" y="216687"/>
                  </a:moveTo>
                  <a:lnTo>
                    <a:pt x="2285746" y="216687"/>
                  </a:lnTo>
                  <a:lnTo>
                    <a:pt x="2285746" y="281203"/>
                  </a:lnTo>
                  <a:lnTo>
                    <a:pt x="2365248" y="281203"/>
                  </a:lnTo>
                  <a:lnTo>
                    <a:pt x="2365248" y="216687"/>
                  </a:lnTo>
                  <a:close/>
                </a:path>
                <a:path w="4949190" h="934085">
                  <a:moveTo>
                    <a:pt x="2464638" y="690613"/>
                  </a:moveTo>
                  <a:lnTo>
                    <a:pt x="2385123" y="690613"/>
                  </a:lnTo>
                  <a:lnTo>
                    <a:pt x="2385123" y="751814"/>
                  </a:lnTo>
                  <a:lnTo>
                    <a:pt x="2464638" y="751814"/>
                  </a:lnTo>
                  <a:lnTo>
                    <a:pt x="2464638" y="690613"/>
                  </a:lnTo>
                  <a:close/>
                </a:path>
                <a:path w="4949190" h="934085">
                  <a:moveTo>
                    <a:pt x="2564015" y="636028"/>
                  </a:moveTo>
                  <a:lnTo>
                    <a:pt x="2484513" y="636028"/>
                  </a:lnTo>
                  <a:lnTo>
                    <a:pt x="2484513" y="714603"/>
                  </a:lnTo>
                  <a:lnTo>
                    <a:pt x="2564015" y="714603"/>
                  </a:lnTo>
                  <a:lnTo>
                    <a:pt x="2564015" y="636028"/>
                  </a:lnTo>
                  <a:close/>
                </a:path>
                <a:path w="4949190" h="934085">
                  <a:moveTo>
                    <a:pt x="2663393" y="15709"/>
                  </a:moveTo>
                  <a:lnTo>
                    <a:pt x="2583891" y="15709"/>
                  </a:lnTo>
                  <a:lnTo>
                    <a:pt x="2583891" y="143903"/>
                  </a:lnTo>
                  <a:lnTo>
                    <a:pt x="2663393" y="143903"/>
                  </a:lnTo>
                  <a:lnTo>
                    <a:pt x="2663393" y="15709"/>
                  </a:lnTo>
                  <a:close/>
                </a:path>
                <a:path w="4949190" h="934085">
                  <a:moveTo>
                    <a:pt x="2762770" y="0"/>
                  </a:moveTo>
                  <a:lnTo>
                    <a:pt x="2683268" y="0"/>
                  </a:lnTo>
                  <a:lnTo>
                    <a:pt x="2683268" y="97586"/>
                  </a:lnTo>
                  <a:lnTo>
                    <a:pt x="2762770" y="97586"/>
                  </a:lnTo>
                  <a:lnTo>
                    <a:pt x="2762770" y="0"/>
                  </a:lnTo>
                  <a:close/>
                </a:path>
                <a:path w="4949190" h="934085">
                  <a:moveTo>
                    <a:pt x="2862161" y="594664"/>
                  </a:moveTo>
                  <a:lnTo>
                    <a:pt x="2782646" y="594664"/>
                  </a:lnTo>
                  <a:lnTo>
                    <a:pt x="2782646" y="619480"/>
                  </a:lnTo>
                  <a:lnTo>
                    <a:pt x="2862161" y="619480"/>
                  </a:lnTo>
                  <a:lnTo>
                    <a:pt x="2862161" y="594664"/>
                  </a:lnTo>
                  <a:close/>
                </a:path>
                <a:path w="4949190" h="934085">
                  <a:moveTo>
                    <a:pt x="2961538" y="790689"/>
                  </a:moveTo>
                  <a:lnTo>
                    <a:pt x="2882036" y="790689"/>
                  </a:lnTo>
                  <a:lnTo>
                    <a:pt x="2882036" y="810539"/>
                  </a:lnTo>
                  <a:lnTo>
                    <a:pt x="2961538" y="810539"/>
                  </a:lnTo>
                  <a:lnTo>
                    <a:pt x="2961538" y="790689"/>
                  </a:lnTo>
                  <a:close/>
                </a:path>
                <a:path w="4949190" h="934085">
                  <a:moveTo>
                    <a:pt x="3060916" y="752640"/>
                  </a:moveTo>
                  <a:lnTo>
                    <a:pt x="2981414" y="752640"/>
                  </a:lnTo>
                  <a:lnTo>
                    <a:pt x="2981414" y="795655"/>
                  </a:lnTo>
                  <a:lnTo>
                    <a:pt x="3060916" y="795655"/>
                  </a:lnTo>
                  <a:lnTo>
                    <a:pt x="3060916" y="752640"/>
                  </a:lnTo>
                  <a:close/>
                </a:path>
                <a:path w="4949190" h="934085">
                  <a:moveTo>
                    <a:pt x="3160293" y="830389"/>
                  </a:moveTo>
                  <a:lnTo>
                    <a:pt x="3080791" y="830389"/>
                  </a:lnTo>
                  <a:lnTo>
                    <a:pt x="3080791" y="860171"/>
                  </a:lnTo>
                  <a:lnTo>
                    <a:pt x="3160293" y="860171"/>
                  </a:lnTo>
                  <a:lnTo>
                    <a:pt x="3160293" y="830389"/>
                  </a:lnTo>
                  <a:close/>
                </a:path>
                <a:path w="4949190" h="934085">
                  <a:moveTo>
                    <a:pt x="3259683" y="813015"/>
                  </a:moveTo>
                  <a:lnTo>
                    <a:pt x="3180169" y="813015"/>
                  </a:lnTo>
                  <a:lnTo>
                    <a:pt x="3180169" y="831215"/>
                  </a:lnTo>
                  <a:lnTo>
                    <a:pt x="3259683" y="831215"/>
                  </a:lnTo>
                  <a:lnTo>
                    <a:pt x="3259683" y="813015"/>
                  </a:lnTo>
                  <a:close/>
                </a:path>
                <a:path w="4949190" h="934085">
                  <a:moveTo>
                    <a:pt x="3359061" y="651738"/>
                  </a:moveTo>
                  <a:lnTo>
                    <a:pt x="3279559" y="651738"/>
                  </a:lnTo>
                  <a:lnTo>
                    <a:pt x="3279559" y="689787"/>
                  </a:lnTo>
                  <a:lnTo>
                    <a:pt x="3359061" y="689787"/>
                  </a:lnTo>
                  <a:lnTo>
                    <a:pt x="3359061" y="651738"/>
                  </a:lnTo>
                  <a:close/>
                </a:path>
                <a:path w="4949190" h="934085">
                  <a:moveTo>
                    <a:pt x="3458438" y="777455"/>
                  </a:moveTo>
                  <a:lnTo>
                    <a:pt x="3378936" y="777455"/>
                  </a:lnTo>
                  <a:lnTo>
                    <a:pt x="3378936" y="812190"/>
                  </a:lnTo>
                  <a:lnTo>
                    <a:pt x="3458438" y="812190"/>
                  </a:lnTo>
                  <a:lnTo>
                    <a:pt x="3458438" y="777455"/>
                  </a:lnTo>
                  <a:close/>
                </a:path>
                <a:path w="4949190" h="934085">
                  <a:moveTo>
                    <a:pt x="3557816" y="699706"/>
                  </a:moveTo>
                  <a:lnTo>
                    <a:pt x="3478314" y="699706"/>
                  </a:lnTo>
                  <a:lnTo>
                    <a:pt x="3478314" y="755954"/>
                  </a:lnTo>
                  <a:lnTo>
                    <a:pt x="3557816" y="755954"/>
                  </a:lnTo>
                  <a:lnTo>
                    <a:pt x="3557816" y="699706"/>
                  </a:lnTo>
                  <a:close/>
                </a:path>
                <a:path w="4949190" h="934085">
                  <a:moveTo>
                    <a:pt x="3657193" y="374662"/>
                  </a:moveTo>
                  <a:lnTo>
                    <a:pt x="3577691" y="374662"/>
                  </a:lnTo>
                  <a:lnTo>
                    <a:pt x="3577691" y="477227"/>
                  </a:lnTo>
                  <a:lnTo>
                    <a:pt x="3657193" y="477227"/>
                  </a:lnTo>
                  <a:lnTo>
                    <a:pt x="3657193" y="374662"/>
                  </a:lnTo>
                  <a:close/>
                </a:path>
                <a:path w="4949190" h="934085">
                  <a:moveTo>
                    <a:pt x="3756583" y="899033"/>
                  </a:moveTo>
                  <a:lnTo>
                    <a:pt x="3677081" y="899033"/>
                  </a:lnTo>
                  <a:lnTo>
                    <a:pt x="3677081" y="907313"/>
                  </a:lnTo>
                  <a:lnTo>
                    <a:pt x="3756583" y="907313"/>
                  </a:lnTo>
                  <a:lnTo>
                    <a:pt x="3756583" y="899033"/>
                  </a:lnTo>
                  <a:close/>
                </a:path>
                <a:path w="4949190" h="934085">
                  <a:moveTo>
                    <a:pt x="3855961" y="889939"/>
                  </a:moveTo>
                  <a:lnTo>
                    <a:pt x="3776459" y="889939"/>
                  </a:lnTo>
                  <a:lnTo>
                    <a:pt x="3776459" y="899871"/>
                  </a:lnTo>
                  <a:lnTo>
                    <a:pt x="3855961" y="899871"/>
                  </a:lnTo>
                  <a:lnTo>
                    <a:pt x="3855961" y="889939"/>
                  </a:lnTo>
                  <a:close/>
                </a:path>
                <a:path w="4949190" h="934085">
                  <a:moveTo>
                    <a:pt x="3955338" y="765873"/>
                  </a:moveTo>
                  <a:lnTo>
                    <a:pt x="3875836" y="765873"/>
                  </a:lnTo>
                  <a:lnTo>
                    <a:pt x="3875836" y="775804"/>
                  </a:lnTo>
                  <a:lnTo>
                    <a:pt x="3955338" y="775804"/>
                  </a:lnTo>
                  <a:lnTo>
                    <a:pt x="3955338" y="765873"/>
                  </a:lnTo>
                  <a:close/>
                </a:path>
                <a:path w="4949190" h="934085">
                  <a:moveTo>
                    <a:pt x="4054716" y="837831"/>
                  </a:moveTo>
                  <a:lnTo>
                    <a:pt x="3975214" y="837831"/>
                  </a:lnTo>
                  <a:lnTo>
                    <a:pt x="3975214" y="841146"/>
                  </a:lnTo>
                  <a:lnTo>
                    <a:pt x="4054716" y="841146"/>
                  </a:lnTo>
                  <a:lnTo>
                    <a:pt x="4054716" y="837831"/>
                  </a:lnTo>
                  <a:close/>
                </a:path>
                <a:path w="4949190" h="934085">
                  <a:moveTo>
                    <a:pt x="4154106" y="510311"/>
                  </a:moveTo>
                  <a:lnTo>
                    <a:pt x="4074604" y="510311"/>
                  </a:lnTo>
                  <a:lnTo>
                    <a:pt x="4074604" y="564070"/>
                  </a:lnTo>
                  <a:lnTo>
                    <a:pt x="4154106" y="564070"/>
                  </a:lnTo>
                  <a:lnTo>
                    <a:pt x="4154106" y="510311"/>
                  </a:lnTo>
                  <a:close/>
                </a:path>
                <a:path w="4949190" h="934085">
                  <a:moveTo>
                    <a:pt x="4253484" y="918883"/>
                  </a:moveTo>
                  <a:lnTo>
                    <a:pt x="4173982" y="918883"/>
                  </a:lnTo>
                  <a:lnTo>
                    <a:pt x="4173982" y="933780"/>
                  </a:lnTo>
                  <a:lnTo>
                    <a:pt x="4253484" y="933780"/>
                  </a:lnTo>
                  <a:lnTo>
                    <a:pt x="4253484" y="918883"/>
                  </a:lnTo>
                  <a:close/>
                </a:path>
                <a:path w="4949190" h="934085">
                  <a:moveTo>
                    <a:pt x="4352861" y="811364"/>
                  </a:moveTo>
                  <a:lnTo>
                    <a:pt x="4273359" y="811364"/>
                  </a:lnTo>
                  <a:lnTo>
                    <a:pt x="4273359" y="824598"/>
                  </a:lnTo>
                  <a:lnTo>
                    <a:pt x="4352861" y="824598"/>
                  </a:lnTo>
                  <a:lnTo>
                    <a:pt x="4352861" y="811364"/>
                  </a:lnTo>
                  <a:close/>
                </a:path>
                <a:path w="4949190" h="934085">
                  <a:moveTo>
                    <a:pt x="4452239" y="862647"/>
                  </a:moveTo>
                  <a:lnTo>
                    <a:pt x="4372737" y="862647"/>
                  </a:lnTo>
                  <a:lnTo>
                    <a:pt x="4372737" y="871740"/>
                  </a:lnTo>
                  <a:lnTo>
                    <a:pt x="4452239" y="871740"/>
                  </a:lnTo>
                  <a:lnTo>
                    <a:pt x="4452239" y="862647"/>
                  </a:lnTo>
                  <a:close/>
                </a:path>
                <a:path w="4949190" h="934085">
                  <a:moveTo>
                    <a:pt x="4551629" y="718731"/>
                  </a:moveTo>
                  <a:lnTo>
                    <a:pt x="4472114" y="718731"/>
                  </a:lnTo>
                  <a:lnTo>
                    <a:pt x="4472114" y="736104"/>
                  </a:lnTo>
                  <a:lnTo>
                    <a:pt x="4551629" y="736104"/>
                  </a:lnTo>
                  <a:lnTo>
                    <a:pt x="4551629" y="718731"/>
                  </a:lnTo>
                  <a:close/>
                </a:path>
                <a:path w="4949190" h="934085">
                  <a:moveTo>
                    <a:pt x="4651006" y="890765"/>
                  </a:moveTo>
                  <a:lnTo>
                    <a:pt x="4571504" y="890765"/>
                  </a:lnTo>
                  <a:lnTo>
                    <a:pt x="4571504" y="910615"/>
                  </a:lnTo>
                  <a:lnTo>
                    <a:pt x="4651006" y="910615"/>
                  </a:lnTo>
                  <a:lnTo>
                    <a:pt x="4651006" y="890765"/>
                  </a:lnTo>
                  <a:close/>
                </a:path>
                <a:path w="4949190" h="934085">
                  <a:moveTo>
                    <a:pt x="4750384" y="769188"/>
                  </a:moveTo>
                  <a:lnTo>
                    <a:pt x="4670882" y="769188"/>
                  </a:lnTo>
                  <a:lnTo>
                    <a:pt x="4670882" y="780770"/>
                  </a:lnTo>
                  <a:lnTo>
                    <a:pt x="4750384" y="780770"/>
                  </a:lnTo>
                  <a:lnTo>
                    <a:pt x="4750384" y="769188"/>
                  </a:lnTo>
                  <a:close/>
                </a:path>
                <a:path w="4949190" h="934085">
                  <a:moveTo>
                    <a:pt x="4849761" y="695579"/>
                  </a:moveTo>
                  <a:lnTo>
                    <a:pt x="4770259" y="695579"/>
                  </a:lnTo>
                  <a:lnTo>
                    <a:pt x="4770259" y="713765"/>
                  </a:lnTo>
                  <a:lnTo>
                    <a:pt x="4849761" y="713765"/>
                  </a:lnTo>
                  <a:lnTo>
                    <a:pt x="4849761" y="695579"/>
                  </a:lnTo>
                  <a:close/>
                </a:path>
                <a:path w="4949190" h="934085">
                  <a:moveTo>
                    <a:pt x="4949152" y="808062"/>
                  </a:moveTo>
                  <a:lnTo>
                    <a:pt x="4869637" y="808062"/>
                  </a:lnTo>
                  <a:lnTo>
                    <a:pt x="4869637" y="817981"/>
                  </a:lnTo>
                  <a:lnTo>
                    <a:pt x="4949152" y="817981"/>
                  </a:lnTo>
                  <a:lnTo>
                    <a:pt x="4949152" y="808062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926960" y="1369593"/>
              <a:ext cx="4949190" cy="927735"/>
            </a:xfrm>
            <a:custGeom>
              <a:avLst/>
              <a:gdLst/>
              <a:ahLst/>
              <a:cxnLst/>
              <a:rect l="l" t="t" r="r" b="b"/>
              <a:pathLst>
                <a:path w="4949190" h="927735">
                  <a:moveTo>
                    <a:pt x="79502" y="765060"/>
                  </a:moveTo>
                  <a:lnTo>
                    <a:pt x="0" y="765060"/>
                  </a:lnTo>
                  <a:lnTo>
                    <a:pt x="0" y="768362"/>
                  </a:lnTo>
                  <a:lnTo>
                    <a:pt x="79502" y="768362"/>
                  </a:lnTo>
                  <a:lnTo>
                    <a:pt x="79502" y="765060"/>
                  </a:lnTo>
                  <a:close/>
                </a:path>
                <a:path w="4949190" h="927735">
                  <a:moveTo>
                    <a:pt x="178879" y="851903"/>
                  </a:moveTo>
                  <a:lnTo>
                    <a:pt x="99377" y="851903"/>
                  </a:lnTo>
                  <a:lnTo>
                    <a:pt x="99377" y="855218"/>
                  </a:lnTo>
                  <a:lnTo>
                    <a:pt x="178879" y="855218"/>
                  </a:lnTo>
                  <a:lnTo>
                    <a:pt x="178879" y="851903"/>
                  </a:lnTo>
                  <a:close/>
                </a:path>
                <a:path w="4949190" h="927735">
                  <a:moveTo>
                    <a:pt x="278257" y="417677"/>
                  </a:moveTo>
                  <a:lnTo>
                    <a:pt x="198755" y="417677"/>
                  </a:lnTo>
                  <a:lnTo>
                    <a:pt x="198755" y="420166"/>
                  </a:lnTo>
                  <a:lnTo>
                    <a:pt x="278257" y="420166"/>
                  </a:lnTo>
                  <a:lnTo>
                    <a:pt x="278257" y="417677"/>
                  </a:lnTo>
                  <a:close/>
                </a:path>
                <a:path w="4949190" h="927735">
                  <a:moveTo>
                    <a:pt x="377647" y="381292"/>
                  </a:moveTo>
                  <a:lnTo>
                    <a:pt x="298132" y="381292"/>
                  </a:lnTo>
                  <a:lnTo>
                    <a:pt x="298132" y="384594"/>
                  </a:lnTo>
                  <a:lnTo>
                    <a:pt x="377647" y="384594"/>
                  </a:lnTo>
                  <a:lnTo>
                    <a:pt x="377647" y="381292"/>
                  </a:lnTo>
                  <a:close/>
                </a:path>
                <a:path w="4949190" h="927735">
                  <a:moveTo>
                    <a:pt x="477024" y="614527"/>
                  </a:moveTo>
                  <a:lnTo>
                    <a:pt x="397522" y="614527"/>
                  </a:lnTo>
                  <a:lnTo>
                    <a:pt x="397522" y="620318"/>
                  </a:lnTo>
                  <a:lnTo>
                    <a:pt x="477024" y="620318"/>
                  </a:lnTo>
                  <a:lnTo>
                    <a:pt x="477024" y="614527"/>
                  </a:lnTo>
                  <a:close/>
                </a:path>
                <a:path w="4949190" h="927735">
                  <a:moveTo>
                    <a:pt x="576402" y="127381"/>
                  </a:moveTo>
                  <a:lnTo>
                    <a:pt x="496900" y="127381"/>
                  </a:lnTo>
                  <a:lnTo>
                    <a:pt x="496900" y="132334"/>
                  </a:lnTo>
                  <a:lnTo>
                    <a:pt x="576402" y="132334"/>
                  </a:lnTo>
                  <a:lnTo>
                    <a:pt x="576402" y="127381"/>
                  </a:lnTo>
                  <a:close/>
                </a:path>
                <a:path w="4949190" h="927735">
                  <a:moveTo>
                    <a:pt x="675779" y="298577"/>
                  </a:moveTo>
                  <a:lnTo>
                    <a:pt x="596277" y="298577"/>
                  </a:lnTo>
                  <a:lnTo>
                    <a:pt x="596277" y="303542"/>
                  </a:lnTo>
                  <a:lnTo>
                    <a:pt x="675779" y="303542"/>
                  </a:lnTo>
                  <a:lnTo>
                    <a:pt x="675779" y="298577"/>
                  </a:lnTo>
                  <a:close/>
                </a:path>
                <a:path w="4949190" h="927735">
                  <a:moveTo>
                    <a:pt x="775169" y="240690"/>
                  </a:moveTo>
                  <a:lnTo>
                    <a:pt x="695655" y="240690"/>
                  </a:lnTo>
                  <a:lnTo>
                    <a:pt x="695655" y="248132"/>
                  </a:lnTo>
                  <a:lnTo>
                    <a:pt x="775169" y="248132"/>
                  </a:lnTo>
                  <a:lnTo>
                    <a:pt x="775169" y="240690"/>
                  </a:lnTo>
                  <a:close/>
                </a:path>
                <a:path w="4949190" h="927735">
                  <a:moveTo>
                    <a:pt x="874547" y="298577"/>
                  </a:moveTo>
                  <a:lnTo>
                    <a:pt x="795045" y="298577"/>
                  </a:lnTo>
                  <a:lnTo>
                    <a:pt x="795045" y="304368"/>
                  </a:lnTo>
                  <a:lnTo>
                    <a:pt x="874547" y="304368"/>
                  </a:lnTo>
                  <a:lnTo>
                    <a:pt x="874547" y="298577"/>
                  </a:lnTo>
                  <a:close/>
                </a:path>
                <a:path w="4949190" h="927735">
                  <a:moveTo>
                    <a:pt x="973924" y="578142"/>
                  </a:moveTo>
                  <a:lnTo>
                    <a:pt x="894422" y="578142"/>
                  </a:lnTo>
                  <a:lnTo>
                    <a:pt x="894422" y="585584"/>
                  </a:lnTo>
                  <a:lnTo>
                    <a:pt x="973924" y="585584"/>
                  </a:lnTo>
                  <a:lnTo>
                    <a:pt x="973924" y="578142"/>
                  </a:lnTo>
                  <a:close/>
                </a:path>
                <a:path w="4949190" h="927735">
                  <a:moveTo>
                    <a:pt x="1073302" y="796493"/>
                  </a:moveTo>
                  <a:lnTo>
                    <a:pt x="993800" y="796493"/>
                  </a:lnTo>
                  <a:lnTo>
                    <a:pt x="993800" y="797318"/>
                  </a:lnTo>
                  <a:lnTo>
                    <a:pt x="1073302" y="797318"/>
                  </a:lnTo>
                  <a:lnTo>
                    <a:pt x="1073302" y="796493"/>
                  </a:lnTo>
                  <a:close/>
                </a:path>
                <a:path w="4949190" h="927735">
                  <a:moveTo>
                    <a:pt x="1172679" y="815517"/>
                  </a:moveTo>
                  <a:lnTo>
                    <a:pt x="1093177" y="815517"/>
                  </a:lnTo>
                  <a:lnTo>
                    <a:pt x="1093177" y="819645"/>
                  </a:lnTo>
                  <a:lnTo>
                    <a:pt x="1172679" y="819645"/>
                  </a:lnTo>
                  <a:lnTo>
                    <a:pt x="1172679" y="815517"/>
                  </a:lnTo>
                  <a:close/>
                </a:path>
                <a:path w="4949190" h="927735">
                  <a:moveTo>
                    <a:pt x="1272070" y="849426"/>
                  </a:moveTo>
                  <a:lnTo>
                    <a:pt x="1192568" y="849426"/>
                  </a:lnTo>
                  <a:lnTo>
                    <a:pt x="1192568" y="851077"/>
                  </a:lnTo>
                  <a:lnTo>
                    <a:pt x="1272070" y="851077"/>
                  </a:lnTo>
                  <a:lnTo>
                    <a:pt x="1272070" y="849426"/>
                  </a:lnTo>
                  <a:close/>
                </a:path>
                <a:path w="4949190" h="927735">
                  <a:moveTo>
                    <a:pt x="1371447" y="695579"/>
                  </a:moveTo>
                  <a:lnTo>
                    <a:pt x="1291945" y="695579"/>
                  </a:lnTo>
                  <a:lnTo>
                    <a:pt x="1291945" y="698068"/>
                  </a:lnTo>
                  <a:lnTo>
                    <a:pt x="1371447" y="698068"/>
                  </a:lnTo>
                  <a:lnTo>
                    <a:pt x="1371447" y="695579"/>
                  </a:lnTo>
                  <a:close/>
                </a:path>
                <a:path w="4949190" h="927735">
                  <a:moveTo>
                    <a:pt x="1470825" y="679869"/>
                  </a:moveTo>
                  <a:lnTo>
                    <a:pt x="1391323" y="679869"/>
                  </a:lnTo>
                  <a:lnTo>
                    <a:pt x="1391323" y="684009"/>
                  </a:lnTo>
                  <a:lnTo>
                    <a:pt x="1470825" y="684009"/>
                  </a:lnTo>
                  <a:lnTo>
                    <a:pt x="1470825" y="679869"/>
                  </a:lnTo>
                  <a:close/>
                </a:path>
                <a:path w="4949190" h="927735">
                  <a:moveTo>
                    <a:pt x="1570202" y="301891"/>
                  </a:moveTo>
                  <a:lnTo>
                    <a:pt x="1490700" y="301891"/>
                  </a:lnTo>
                  <a:lnTo>
                    <a:pt x="1490700" y="309333"/>
                  </a:lnTo>
                  <a:lnTo>
                    <a:pt x="1570202" y="309333"/>
                  </a:lnTo>
                  <a:lnTo>
                    <a:pt x="1570202" y="301891"/>
                  </a:lnTo>
                  <a:close/>
                </a:path>
                <a:path w="4949190" h="927735">
                  <a:moveTo>
                    <a:pt x="1669592" y="218351"/>
                  </a:moveTo>
                  <a:lnTo>
                    <a:pt x="1590078" y="218351"/>
                  </a:lnTo>
                  <a:lnTo>
                    <a:pt x="1590078" y="224967"/>
                  </a:lnTo>
                  <a:lnTo>
                    <a:pt x="1669592" y="224967"/>
                  </a:lnTo>
                  <a:lnTo>
                    <a:pt x="1669592" y="218351"/>
                  </a:lnTo>
                  <a:close/>
                </a:path>
                <a:path w="4949190" h="927735">
                  <a:moveTo>
                    <a:pt x="1768970" y="694753"/>
                  </a:moveTo>
                  <a:lnTo>
                    <a:pt x="1689468" y="694753"/>
                  </a:lnTo>
                  <a:lnTo>
                    <a:pt x="1689468" y="698893"/>
                  </a:lnTo>
                  <a:lnTo>
                    <a:pt x="1768970" y="698893"/>
                  </a:lnTo>
                  <a:lnTo>
                    <a:pt x="1768970" y="694753"/>
                  </a:lnTo>
                  <a:close/>
                </a:path>
                <a:path w="4949190" h="927735">
                  <a:moveTo>
                    <a:pt x="1868347" y="883335"/>
                  </a:moveTo>
                  <a:lnTo>
                    <a:pt x="1788845" y="883335"/>
                  </a:lnTo>
                  <a:lnTo>
                    <a:pt x="1788845" y="884986"/>
                  </a:lnTo>
                  <a:lnTo>
                    <a:pt x="1868347" y="884986"/>
                  </a:lnTo>
                  <a:lnTo>
                    <a:pt x="1868347" y="883335"/>
                  </a:lnTo>
                  <a:close/>
                </a:path>
                <a:path w="4949190" h="927735">
                  <a:moveTo>
                    <a:pt x="1967725" y="293624"/>
                  </a:moveTo>
                  <a:lnTo>
                    <a:pt x="1888223" y="293624"/>
                  </a:lnTo>
                  <a:lnTo>
                    <a:pt x="1888223" y="298577"/>
                  </a:lnTo>
                  <a:lnTo>
                    <a:pt x="1967725" y="298577"/>
                  </a:lnTo>
                  <a:lnTo>
                    <a:pt x="1967725" y="293624"/>
                  </a:lnTo>
                  <a:close/>
                </a:path>
                <a:path w="4949190" h="927735">
                  <a:moveTo>
                    <a:pt x="2067115" y="335800"/>
                  </a:moveTo>
                  <a:lnTo>
                    <a:pt x="1987600" y="335800"/>
                  </a:lnTo>
                  <a:lnTo>
                    <a:pt x="1987600" y="338277"/>
                  </a:lnTo>
                  <a:lnTo>
                    <a:pt x="2067115" y="338277"/>
                  </a:lnTo>
                  <a:lnTo>
                    <a:pt x="2067115" y="335800"/>
                  </a:lnTo>
                  <a:close/>
                </a:path>
                <a:path w="4949190" h="927735">
                  <a:moveTo>
                    <a:pt x="2166493" y="795667"/>
                  </a:moveTo>
                  <a:lnTo>
                    <a:pt x="2086991" y="795667"/>
                  </a:lnTo>
                  <a:lnTo>
                    <a:pt x="2086991" y="799795"/>
                  </a:lnTo>
                  <a:lnTo>
                    <a:pt x="2166493" y="799795"/>
                  </a:lnTo>
                  <a:lnTo>
                    <a:pt x="2166493" y="795667"/>
                  </a:lnTo>
                  <a:close/>
                </a:path>
                <a:path w="4949190" h="927735">
                  <a:moveTo>
                    <a:pt x="2265870" y="814679"/>
                  </a:moveTo>
                  <a:lnTo>
                    <a:pt x="2186368" y="814679"/>
                  </a:lnTo>
                  <a:lnTo>
                    <a:pt x="2186368" y="819645"/>
                  </a:lnTo>
                  <a:lnTo>
                    <a:pt x="2265870" y="819645"/>
                  </a:lnTo>
                  <a:lnTo>
                    <a:pt x="2265870" y="814679"/>
                  </a:lnTo>
                  <a:close/>
                </a:path>
                <a:path w="4949190" h="927735">
                  <a:moveTo>
                    <a:pt x="2365248" y="218351"/>
                  </a:moveTo>
                  <a:lnTo>
                    <a:pt x="2285746" y="218351"/>
                  </a:lnTo>
                  <a:lnTo>
                    <a:pt x="2285746" y="224967"/>
                  </a:lnTo>
                  <a:lnTo>
                    <a:pt x="2365248" y="224967"/>
                  </a:lnTo>
                  <a:lnTo>
                    <a:pt x="2365248" y="218351"/>
                  </a:lnTo>
                  <a:close/>
                </a:path>
                <a:path w="4949190" h="927735">
                  <a:moveTo>
                    <a:pt x="2464638" y="695579"/>
                  </a:moveTo>
                  <a:lnTo>
                    <a:pt x="2385123" y="695579"/>
                  </a:lnTo>
                  <a:lnTo>
                    <a:pt x="2385123" y="698893"/>
                  </a:lnTo>
                  <a:lnTo>
                    <a:pt x="2464638" y="698893"/>
                  </a:lnTo>
                  <a:lnTo>
                    <a:pt x="2464638" y="695579"/>
                  </a:lnTo>
                  <a:close/>
                </a:path>
                <a:path w="4949190" h="927735">
                  <a:moveTo>
                    <a:pt x="2564015" y="637692"/>
                  </a:moveTo>
                  <a:lnTo>
                    <a:pt x="2484513" y="637692"/>
                  </a:lnTo>
                  <a:lnTo>
                    <a:pt x="2484513" y="644309"/>
                  </a:lnTo>
                  <a:lnTo>
                    <a:pt x="2564015" y="644309"/>
                  </a:lnTo>
                  <a:lnTo>
                    <a:pt x="2564015" y="637692"/>
                  </a:lnTo>
                  <a:close/>
                </a:path>
                <a:path w="4949190" h="927735">
                  <a:moveTo>
                    <a:pt x="2663393" y="17373"/>
                  </a:moveTo>
                  <a:lnTo>
                    <a:pt x="2583891" y="17373"/>
                  </a:lnTo>
                  <a:lnTo>
                    <a:pt x="2583891" y="23990"/>
                  </a:lnTo>
                  <a:lnTo>
                    <a:pt x="2663393" y="23990"/>
                  </a:lnTo>
                  <a:lnTo>
                    <a:pt x="2663393" y="17373"/>
                  </a:lnTo>
                  <a:close/>
                </a:path>
                <a:path w="4949190" h="927735">
                  <a:moveTo>
                    <a:pt x="2762770" y="0"/>
                  </a:moveTo>
                  <a:lnTo>
                    <a:pt x="2683268" y="0"/>
                  </a:lnTo>
                  <a:lnTo>
                    <a:pt x="2683268" y="8280"/>
                  </a:lnTo>
                  <a:lnTo>
                    <a:pt x="2762770" y="8280"/>
                  </a:lnTo>
                  <a:lnTo>
                    <a:pt x="2762770" y="0"/>
                  </a:lnTo>
                  <a:close/>
                </a:path>
                <a:path w="4949190" h="927735">
                  <a:moveTo>
                    <a:pt x="2862161" y="597992"/>
                  </a:moveTo>
                  <a:lnTo>
                    <a:pt x="2782646" y="597992"/>
                  </a:lnTo>
                  <a:lnTo>
                    <a:pt x="2782646" y="602945"/>
                  </a:lnTo>
                  <a:lnTo>
                    <a:pt x="2862161" y="602945"/>
                  </a:lnTo>
                  <a:lnTo>
                    <a:pt x="2862161" y="597992"/>
                  </a:lnTo>
                  <a:close/>
                </a:path>
                <a:path w="4949190" h="927735">
                  <a:moveTo>
                    <a:pt x="2961538" y="797318"/>
                  </a:moveTo>
                  <a:lnTo>
                    <a:pt x="2882036" y="797318"/>
                  </a:lnTo>
                  <a:lnTo>
                    <a:pt x="2882036" y="798969"/>
                  </a:lnTo>
                  <a:lnTo>
                    <a:pt x="2961538" y="798969"/>
                  </a:lnTo>
                  <a:lnTo>
                    <a:pt x="2961538" y="797318"/>
                  </a:lnTo>
                  <a:close/>
                </a:path>
                <a:path w="4949190" h="927735">
                  <a:moveTo>
                    <a:pt x="3060916" y="757618"/>
                  </a:moveTo>
                  <a:lnTo>
                    <a:pt x="2981414" y="757618"/>
                  </a:lnTo>
                  <a:lnTo>
                    <a:pt x="2981414" y="760920"/>
                  </a:lnTo>
                  <a:lnTo>
                    <a:pt x="3060916" y="760920"/>
                  </a:lnTo>
                  <a:lnTo>
                    <a:pt x="3060916" y="757618"/>
                  </a:lnTo>
                  <a:close/>
                </a:path>
                <a:path w="4949190" h="927735">
                  <a:moveTo>
                    <a:pt x="3160293" y="837018"/>
                  </a:moveTo>
                  <a:lnTo>
                    <a:pt x="3080791" y="837018"/>
                  </a:lnTo>
                  <a:lnTo>
                    <a:pt x="3080791" y="838669"/>
                  </a:lnTo>
                  <a:lnTo>
                    <a:pt x="3160293" y="838669"/>
                  </a:lnTo>
                  <a:lnTo>
                    <a:pt x="3160293" y="837018"/>
                  </a:lnTo>
                  <a:close/>
                </a:path>
                <a:path w="4949190" h="927735">
                  <a:moveTo>
                    <a:pt x="3259683" y="816343"/>
                  </a:moveTo>
                  <a:lnTo>
                    <a:pt x="3180169" y="816343"/>
                  </a:lnTo>
                  <a:lnTo>
                    <a:pt x="3180169" y="821296"/>
                  </a:lnTo>
                  <a:lnTo>
                    <a:pt x="3259683" y="821296"/>
                  </a:lnTo>
                  <a:lnTo>
                    <a:pt x="3259683" y="816343"/>
                  </a:lnTo>
                  <a:close/>
                </a:path>
                <a:path w="4949190" h="927735">
                  <a:moveTo>
                    <a:pt x="3359061" y="651751"/>
                  </a:moveTo>
                  <a:lnTo>
                    <a:pt x="3279559" y="651751"/>
                  </a:lnTo>
                  <a:lnTo>
                    <a:pt x="3279559" y="660019"/>
                  </a:lnTo>
                  <a:lnTo>
                    <a:pt x="3359061" y="660019"/>
                  </a:lnTo>
                  <a:lnTo>
                    <a:pt x="3359061" y="651751"/>
                  </a:lnTo>
                  <a:close/>
                </a:path>
                <a:path w="4949190" h="927735">
                  <a:moveTo>
                    <a:pt x="3458438" y="784910"/>
                  </a:moveTo>
                  <a:lnTo>
                    <a:pt x="3378936" y="784910"/>
                  </a:lnTo>
                  <a:lnTo>
                    <a:pt x="3378936" y="785736"/>
                  </a:lnTo>
                  <a:lnTo>
                    <a:pt x="3458438" y="785736"/>
                  </a:lnTo>
                  <a:lnTo>
                    <a:pt x="3458438" y="784910"/>
                  </a:lnTo>
                  <a:close/>
                </a:path>
                <a:path w="4949190" h="927735">
                  <a:moveTo>
                    <a:pt x="3557816" y="700544"/>
                  </a:moveTo>
                  <a:lnTo>
                    <a:pt x="3478314" y="700544"/>
                  </a:lnTo>
                  <a:lnTo>
                    <a:pt x="3478314" y="707986"/>
                  </a:lnTo>
                  <a:lnTo>
                    <a:pt x="3557816" y="707986"/>
                  </a:lnTo>
                  <a:lnTo>
                    <a:pt x="3557816" y="700544"/>
                  </a:lnTo>
                  <a:close/>
                </a:path>
                <a:path w="4949190" h="927735">
                  <a:moveTo>
                    <a:pt x="3657193" y="376326"/>
                  </a:moveTo>
                  <a:lnTo>
                    <a:pt x="3577691" y="376326"/>
                  </a:lnTo>
                  <a:lnTo>
                    <a:pt x="3577691" y="382943"/>
                  </a:lnTo>
                  <a:lnTo>
                    <a:pt x="3657193" y="382943"/>
                  </a:lnTo>
                  <a:lnTo>
                    <a:pt x="3657193" y="376326"/>
                  </a:lnTo>
                  <a:close/>
                </a:path>
                <a:path w="4949190" h="927735">
                  <a:moveTo>
                    <a:pt x="3756583" y="903185"/>
                  </a:moveTo>
                  <a:lnTo>
                    <a:pt x="3677081" y="903185"/>
                  </a:lnTo>
                  <a:lnTo>
                    <a:pt x="3677081" y="907313"/>
                  </a:lnTo>
                  <a:lnTo>
                    <a:pt x="3756583" y="907313"/>
                  </a:lnTo>
                  <a:lnTo>
                    <a:pt x="3756583" y="903185"/>
                  </a:lnTo>
                  <a:close/>
                </a:path>
                <a:path w="4949190" h="927735">
                  <a:moveTo>
                    <a:pt x="3855961" y="894918"/>
                  </a:moveTo>
                  <a:lnTo>
                    <a:pt x="3776459" y="894918"/>
                  </a:lnTo>
                  <a:lnTo>
                    <a:pt x="3776459" y="898220"/>
                  </a:lnTo>
                  <a:lnTo>
                    <a:pt x="3855961" y="898220"/>
                  </a:lnTo>
                  <a:lnTo>
                    <a:pt x="3855961" y="894918"/>
                  </a:lnTo>
                  <a:close/>
                </a:path>
                <a:path w="4949190" h="927735">
                  <a:moveTo>
                    <a:pt x="3955338" y="765060"/>
                  </a:moveTo>
                  <a:lnTo>
                    <a:pt x="3875836" y="765060"/>
                  </a:lnTo>
                  <a:lnTo>
                    <a:pt x="3875836" y="774153"/>
                  </a:lnTo>
                  <a:lnTo>
                    <a:pt x="3955338" y="774153"/>
                  </a:lnTo>
                  <a:lnTo>
                    <a:pt x="3955338" y="765060"/>
                  </a:lnTo>
                  <a:close/>
                </a:path>
                <a:path w="4949190" h="927735">
                  <a:moveTo>
                    <a:pt x="4054716" y="842810"/>
                  </a:moveTo>
                  <a:lnTo>
                    <a:pt x="3975214" y="842810"/>
                  </a:lnTo>
                  <a:lnTo>
                    <a:pt x="3975214" y="846112"/>
                  </a:lnTo>
                  <a:lnTo>
                    <a:pt x="4054716" y="846112"/>
                  </a:lnTo>
                  <a:lnTo>
                    <a:pt x="4054716" y="842810"/>
                  </a:lnTo>
                  <a:close/>
                </a:path>
                <a:path w="4949190" h="927735">
                  <a:moveTo>
                    <a:pt x="4154106" y="511975"/>
                  </a:moveTo>
                  <a:lnTo>
                    <a:pt x="4074604" y="511975"/>
                  </a:lnTo>
                  <a:lnTo>
                    <a:pt x="4074604" y="518591"/>
                  </a:lnTo>
                  <a:lnTo>
                    <a:pt x="4154106" y="518591"/>
                  </a:lnTo>
                  <a:lnTo>
                    <a:pt x="4154106" y="511975"/>
                  </a:lnTo>
                  <a:close/>
                </a:path>
                <a:path w="4949190" h="927735">
                  <a:moveTo>
                    <a:pt x="4253484" y="923036"/>
                  </a:moveTo>
                  <a:lnTo>
                    <a:pt x="4173982" y="923036"/>
                  </a:lnTo>
                  <a:lnTo>
                    <a:pt x="4173982" y="927163"/>
                  </a:lnTo>
                  <a:lnTo>
                    <a:pt x="4253484" y="927163"/>
                  </a:lnTo>
                  <a:lnTo>
                    <a:pt x="4253484" y="923036"/>
                  </a:lnTo>
                  <a:close/>
                </a:path>
                <a:path w="4949190" h="927735">
                  <a:moveTo>
                    <a:pt x="4352861" y="818819"/>
                  </a:moveTo>
                  <a:lnTo>
                    <a:pt x="4273359" y="818819"/>
                  </a:lnTo>
                  <a:lnTo>
                    <a:pt x="4273359" y="819645"/>
                  </a:lnTo>
                  <a:lnTo>
                    <a:pt x="4352861" y="819645"/>
                  </a:lnTo>
                  <a:lnTo>
                    <a:pt x="4352861" y="818819"/>
                  </a:lnTo>
                  <a:close/>
                </a:path>
                <a:path w="4949190" h="927735">
                  <a:moveTo>
                    <a:pt x="4452239" y="870102"/>
                  </a:moveTo>
                  <a:lnTo>
                    <a:pt x="4372737" y="870102"/>
                  </a:lnTo>
                  <a:lnTo>
                    <a:pt x="4372737" y="870927"/>
                  </a:lnTo>
                  <a:lnTo>
                    <a:pt x="4452239" y="870927"/>
                  </a:lnTo>
                  <a:lnTo>
                    <a:pt x="4452239" y="870102"/>
                  </a:lnTo>
                  <a:close/>
                </a:path>
                <a:path w="4949190" h="927735">
                  <a:moveTo>
                    <a:pt x="4551629" y="724535"/>
                  </a:moveTo>
                  <a:lnTo>
                    <a:pt x="4472114" y="724535"/>
                  </a:lnTo>
                  <a:lnTo>
                    <a:pt x="4472114" y="727011"/>
                  </a:lnTo>
                  <a:lnTo>
                    <a:pt x="4551629" y="727011"/>
                  </a:lnTo>
                  <a:lnTo>
                    <a:pt x="4551629" y="724535"/>
                  </a:lnTo>
                  <a:close/>
                </a:path>
                <a:path w="4949190" h="927735">
                  <a:moveTo>
                    <a:pt x="4651006" y="896569"/>
                  </a:moveTo>
                  <a:lnTo>
                    <a:pt x="4571504" y="896569"/>
                  </a:lnTo>
                  <a:lnTo>
                    <a:pt x="4571504" y="899045"/>
                  </a:lnTo>
                  <a:lnTo>
                    <a:pt x="4651006" y="899045"/>
                  </a:lnTo>
                  <a:lnTo>
                    <a:pt x="4651006" y="896569"/>
                  </a:lnTo>
                  <a:close/>
                </a:path>
                <a:path w="4949190" h="927735">
                  <a:moveTo>
                    <a:pt x="4750384" y="772502"/>
                  </a:moveTo>
                  <a:lnTo>
                    <a:pt x="4670882" y="772502"/>
                  </a:lnTo>
                  <a:lnTo>
                    <a:pt x="4670882" y="777468"/>
                  </a:lnTo>
                  <a:lnTo>
                    <a:pt x="4750384" y="777468"/>
                  </a:lnTo>
                  <a:lnTo>
                    <a:pt x="4750384" y="772502"/>
                  </a:lnTo>
                  <a:close/>
                </a:path>
                <a:path w="4949190" h="927735">
                  <a:moveTo>
                    <a:pt x="4849761" y="698893"/>
                  </a:moveTo>
                  <a:lnTo>
                    <a:pt x="4770259" y="698893"/>
                  </a:lnTo>
                  <a:lnTo>
                    <a:pt x="4770259" y="703859"/>
                  </a:lnTo>
                  <a:lnTo>
                    <a:pt x="4849761" y="703859"/>
                  </a:lnTo>
                  <a:lnTo>
                    <a:pt x="4849761" y="698893"/>
                  </a:lnTo>
                  <a:close/>
                </a:path>
                <a:path w="4949190" h="927735">
                  <a:moveTo>
                    <a:pt x="4949152" y="814679"/>
                  </a:moveTo>
                  <a:lnTo>
                    <a:pt x="4869637" y="814679"/>
                  </a:lnTo>
                  <a:lnTo>
                    <a:pt x="4869637" y="816343"/>
                  </a:lnTo>
                  <a:lnTo>
                    <a:pt x="4949152" y="816343"/>
                  </a:lnTo>
                  <a:lnTo>
                    <a:pt x="4949152" y="814679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926960" y="1382001"/>
              <a:ext cx="4750435" cy="890905"/>
            </a:xfrm>
            <a:custGeom>
              <a:avLst/>
              <a:gdLst/>
              <a:ahLst/>
              <a:cxnLst/>
              <a:rect l="l" t="t" r="r" b="b"/>
              <a:pathLst>
                <a:path w="4750435" h="890905">
                  <a:moveTo>
                    <a:pt x="79502" y="749338"/>
                  </a:moveTo>
                  <a:lnTo>
                    <a:pt x="0" y="749338"/>
                  </a:lnTo>
                  <a:lnTo>
                    <a:pt x="0" y="752652"/>
                  </a:lnTo>
                  <a:lnTo>
                    <a:pt x="79502" y="752652"/>
                  </a:lnTo>
                  <a:lnTo>
                    <a:pt x="79502" y="749338"/>
                  </a:lnTo>
                  <a:close/>
                </a:path>
                <a:path w="4750435" h="890905">
                  <a:moveTo>
                    <a:pt x="178879" y="837844"/>
                  </a:moveTo>
                  <a:lnTo>
                    <a:pt x="99377" y="837844"/>
                  </a:lnTo>
                  <a:lnTo>
                    <a:pt x="99377" y="839495"/>
                  </a:lnTo>
                  <a:lnTo>
                    <a:pt x="178879" y="839495"/>
                  </a:lnTo>
                  <a:lnTo>
                    <a:pt x="178879" y="837844"/>
                  </a:lnTo>
                  <a:close/>
                </a:path>
                <a:path w="4750435" h="890905">
                  <a:moveTo>
                    <a:pt x="278257" y="404444"/>
                  </a:moveTo>
                  <a:lnTo>
                    <a:pt x="198755" y="404444"/>
                  </a:lnTo>
                  <a:lnTo>
                    <a:pt x="198755" y="405269"/>
                  </a:lnTo>
                  <a:lnTo>
                    <a:pt x="278257" y="405269"/>
                  </a:lnTo>
                  <a:lnTo>
                    <a:pt x="278257" y="404444"/>
                  </a:lnTo>
                  <a:close/>
                </a:path>
                <a:path w="4750435" h="890905">
                  <a:moveTo>
                    <a:pt x="377647" y="365569"/>
                  </a:moveTo>
                  <a:lnTo>
                    <a:pt x="298132" y="365569"/>
                  </a:lnTo>
                  <a:lnTo>
                    <a:pt x="298132" y="368884"/>
                  </a:lnTo>
                  <a:lnTo>
                    <a:pt x="377647" y="368884"/>
                  </a:lnTo>
                  <a:lnTo>
                    <a:pt x="377647" y="365569"/>
                  </a:lnTo>
                  <a:close/>
                </a:path>
                <a:path w="4750435" h="890905">
                  <a:moveTo>
                    <a:pt x="477024" y="600468"/>
                  </a:moveTo>
                  <a:lnTo>
                    <a:pt x="397522" y="600468"/>
                  </a:lnTo>
                  <a:lnTo>
                    <a:pt x="397522" y="602119"/>
                  </a:lnTo>
                  <a:lnTo>
                    <a:pt x="477024" y="602119"/>
                  </a:lnTo>
                  <a:lnTo>
                    <a:pt x="477024" y="600468"/>
                  </a:lnTo>
                  <a:close/>
                </a:path>
                <a:path w="4750435" h="890905">
                  <a:moveTo>
                    <a:pt x="576402" y="113309"/>
                  </a:moveTo>
                  <a:lnTo>
                    <a:pt x="496900" y="113309"/>
                  </a:lnTo>
                  <a:lnTo>
                    <a:pt x="496900" y="114973"/>
                  </a:lnTo>
                  <a:lnTo>
                    <a:pt x="576402" y="114973"/>
                  </a:lnTo>
                  <a:lnTo>
                    <a:pt x="576402" y="113309"/>
                  </a:lnTo>
                  <a:close/>
                </a:path>
                <a:path w="4750435" h="890905">
                  <a:moveTo>
                    <a:pt x="675779" y="284518"/>
                  </a:moveTo>
                  <a:lnTo>
                    <a:pt x="596277" y="284518"/>
                  </a:lnTo>
                  <a:lnTo>
                    <a:pt x="596277" y="286169"/>
                  </a:lnTo>
                  <a:lnTo>
                    <a:pt x="675779" y="286169"/>
                  </a:lnTo>
                  <a:lnTo>
                    <a:pt x="675779" y="284518"/>
                  </a:lnTo>
                  <a:close/>
                </a:path>
                <a:path w="4750435" h="890905">
                  <a:moveTo>
                    <a:pt x="775169" y="226618"/>
                  </a:moveTo>
                  <a:lnTo>
                    <a:pt x="695655" y="226618"/>
                  </a:lnTo>
                  <a:lnTo>
                    <a:pt x="695655" y="228282"/>
                  </a:lnTo>
                  <a:lnTo>
                    <a:pt x="775169" y="228282"/>
                  </a:lnTo>
                  <a:lnTo>
                    <a:pt x="775169" y="226618"/>
                  </a:lnTo>
                  <a:close/>
                </a:path>
                <a:path w="4750435" h="890905">
                  <a:moveTo>
                    <a:pt x="874547" y="281216"/>
                  </a:moveTo>
                  <a:lnTo>
                    <a:pt x="795045" y="281216"/>
                  </a:lnTo>
                  <a:lnTo>
                    <a:pt x="795045" y="286169"/>
                  </a:lnTo>
                  <a:lnTo>
                    <a:pt x="874547" y="286169"/>
                  </a:lnTo>
                  <a:lnTo>
                    <a:pt x="874547" y="281216"/>
                  </a:lnTo>
                  <a:close/>
                </a:path>
                <a:path w="4750435" h="890905">
                  <a:moveTo>
                    <a:pt x="1172679" y="801446"/>
                  </a:moveTo>
                  <a:lnTo>
                    <a:pt x="1093177" y="801446"/>
                  </a:lnTo>
                  <a:lnTo>
                    <a:pt x="1093177" y="803109"/>
                  </a:lnTo>
                  <a:lnTo>
                    <a:pt x="1172679" y="803109"/>
                  </a:lnTo>
                  <a:lnTo>
                    <a:pt x="1172679" y="801446"/>
                  </a:lnTo>
                  <a:close/>
                </a:path>
                <a:path w="4750435" h="890905">
                  <a:moveTo>
                    <a:pt x="1272070" y="835355"/>
                  </a:moveTo>
                  <a:lnTo>
                    <a:pt x="1192568" y="835355"/>
                  </a:lnTo>
                  <a:lnTo>
                    <a:pt x="1192568" y="837018"/>
                  </a:lnTo>
                  <a:lnTo>
                    <a:pt x="1272070" y="837018"/>
                  </a:lnTo>
                  <a:lnTo>
                    <a:pt x="1272070" y="835355"/>
                  </a:lnTo>
                  <a:close/>
                </a:path>
                <a:path w="4750435" h="890905">
                  <a:moveTo>
                    <a:pt x="1371447" y="681520"/>
                  </a:moveTo>
                  <a:lnTo>
                    <a:pt x="1291945" y="681520"/>
                  </a:lnTo>
                  <a:lnTo>
                    <a:pt x="1291945" y="683171"/>
                  </a:lnTo>
                  <a:lnTo>
                    <a:pt x="1371447" y="683171"/>
                  </a:lnTo>
                  <a:lnTo>
                    <a:pt x="1371447" y="681520"/>
                  </a:lnTo>
                  <a:close/>
                </a:path>
                <a:path w="4750435" h="890905">
                  <a:moveTo>
                    <a:pt x="1470825" y="666635"/>
                  </a:moveTo>
                  <a:lnTo>
                    <a:pt x="1391323" y="666635"/>
                  </a:lnTo>
                  <a:lnTo>
                    <a:pt x="1391323" y="667461"/>
                  </a:lnTo>
                  <a:lnTo>
                    <a:pt x="1470825" y="667461"/>
                  </a:lnTo>
                  <a:lnTo>
                    <a:pt x="1470825" y="666635"/>
                  </a:lnTo>
                  <a:close/>
                </a:path>
                <a:path w="4750435" h="890905">
                  <a:moveTo>
                    <a:pt x="1570202" y="283692"/>
                  </a:moveTo>
                  <a:lnTo>
                    <a:pt x="1490700" y="283692"/>
                  </a:lnTo>
                  <a:lnTo>
                    <a:pt x="1490700" y="289483"/>
                  </a:lnTo>
                  <a:lnTo>
                    <a:pt x="1570202" y="289483"/>
                  </a:lnTo>
                  <a:lnTo>
                    <a:pt x="1570202" y="283692"/>
                  </a:lnTo>
                  <a:close/>
                </a:path>
                <a:path w="4750435" h="890905">
                  <a:moveTo>
                    <a:pt x="1669592" y="201815"/>
                  </a:moveTo>
                  <a:lnTo>
                    <a:pt x="1590078" y="201815"/>
                  </a:lnTo>
                  <a:lnTo>
                    <a:pt x="1590078" y="205943"/>
                  </a:lnTo>
                  <a:lnTo>
                    <a:pt x="1669592" y="205943"/>
                  </a:lnTo>
                  <a:lnTo>
                    <a:pt x="1669592" y="201815"/>
                  </a:lnTo>
                  <a:close/>
                </a:path>
                <a:path w="4750435" h="890905">
                  <a:moveTo>
                    <a:pt x="1768970" y="681520"/>
                  </a:moveTo>
                  <a:lnTo>
                    <a:pt x="1689468" y="681520"/>
                  </a:lnTo>
                  <a:lnTo>
                    <a:pt x="1689468" y="682345"/>
                  </a:lnTo>
                  <a:lnTo>
                    <a:pt x="1768970" y="682345"/>
                  </a:lnTo>
                  <a:lnTo>
                    <a:pt x="1768970" y="681520"/>
                  </a:lnTo>
                  <a:close/>
                </a:path>
                <a:path w="4750435" h="890905">
                  <a:moveTo>
                    <a:pt x="1868347" y="869276"/>
                  </a:moveTo>
                  <a:lnTo>
                    <a:pt x="1788845" y="869276"/>
                  </a:lnTo>
                  <a:lnTo>
                    <a:pt x="1788845" y="870927"/>
                  </a:lnTo>
                  <a:lnTo>
                    <a:pt x="1868347" y="870927"/>
                  </a:lnTo>
                  <a:lnTo>
                    <a:pt x="1868347" y="869276"/>
                  </a:lnTo>
                  <a:close/>
                </a:path>
                <a:path w="4750435" h="890905">
                  <a:moveTo>
                    <a:pt x="1967725" y="277075"/>
                  </a:moveTo>
                  <a:lnTo>
                    <a:pt x="1888223" y="277075"/>
                  </a:lnTo>
                  <a:lnTo>
                    <a:pt x="1888223" y="281216"/>
                  </a:lnTo>
                  <a:lnTo>
                    <a:pt x="1967725" y="281216"/>
                  </a:lnTo>
                  <a:lnTo>
                    <a:pt x="1967725" y="277075"/>
                  </a:lnTo>
                  <a:close/>
                </a:path>
                <a:path w="4750435" h="890905">
                  <a:moveTo>
                    <a:pt x="2067115" y="322567"/>
                  </a:moveTo>
                  <a:lnTo>
                    <a:pt x="1987600" y="322567"/>
                  </a:lnTo>
                  <a:lnTo>
                    <a:pt x="1987600" y="323392"/>
                  </a:lnTo>
                  <a:lnTo>
                    <a:pt x="2067115" y="323392"/>
                  </a:lnTo>
                  <a:lnTo>
                    <a:pt x="2067115" y="322567"/>
                  </a:lnTo>
                  <a:close/>
                </a:path>
                <a:path w="4750435" h="890905">
                  <a:moveTo>
                    <a:pt x="2166493" y="782421"/>
                  </a:moveTo>
                  <a:lnTo>
                    <a:pt x="2086991" y="782421"/>
                  </a:lnTo>
                  <a:lnTo>
                    <a:pt x="2086991" y="783259"/>
                  </a:lnTo>
                  <a:lnTo>
                    <a:pt x="2166493" y="783259"/>
                  </a:lnTo>
                  <a:lnTo>
                    <a:pt x="2166493" y="782421"/>
                  </a:lnTo>
                  <a:close/>
                </a:path>
                <a:path w="4750435" h="890905">
                  <a:moveTo>
                    <a:pt x="2365248" y="204292"/>
                  </a:moveTo>
                  <a:lnTo>
                    <a:pt x="2285746" y="204292"/>
                  </a:lnTo>
                  <a:lnTo>
                    <a:pt x="2285746" y="205943"/>
                  </a:lnTo>
                  <a:lnTo>
                    <a:pt x="2365248" y="205943"/>
                  </a:lnTo>
                  <a:lnTo>
                    <a:pt x="2365248" y="204292"/>
                  </a:lnTo>
                  <a:close/>
                </a:path>
                <a:path w="4750435" h="890905">
                  <a:moveTo>
                    <a:pt x="2464638" y="682345"/>
                  </a:moveTo>
                  <a:lnTo>
                    <a:pt x="2385123" y="682345"/>
                  </a:lnTo>
                  <a:lnTo>
                    <a:pt x="2385123" y="683171"/>
                  </a:lnTo>
                  <a:lnTo>
                    <a:pt x="2464638" y="683171"/>
                  </a:lnTo>
                  <a:lnTo>
                    <a:pt x="2464638" y="682345"/>
                  </a:lnTo>
                  <a:close/>
                </a:path>
                <a:path w="4750435" h="890905">
                  <a:moveTo>
                    <a:pt x="2663393" y="0"/>
                  </a:moveTo>
                  <a:lnTo>
                    <a:pt x="2583891" y="0"/>
                  </a:lnTo>
                  <a:lnTo>
                    <a:pt x="2583891" y="4965"/>
                  </a:lnTo>
                  <a:lnTo>
                    <a:pt x="2663393" y="4965"/>
                  </a:lnTo>
                  <a:lnTo>
                    <a:pt x="2663393" y="0"/>
                  </a:lnTo>
                  <a:close/>
                </a:path>
                <a:path w="4750435" h="890905">
                  <a:moveTo>
                    <a:pt x="2862161" y="583095"/>
                  </a:moveTo>
                  <a:lnTo>
                    <a:pt x="2782646" y="583095"/>
                  </a:lnTo>
                  <a:lnTo>
                    <a:pt x="2782646" y="585584"/>
                  </a:lnTo>
                  <a:lnTo>
                    <a:pt x="2862161" y="585584"/>
                  </a:lnTo>
                  <a:lnTo>
                    <a:pt x="2862161" y="583095"/>
                  </a:lnTo>
                  <a:close/>
                </a:path>
                <a:path w="4750435" h="890905">
                  <a:moveTo>
                    <a:pt x="2961538" y="784085"/>
                  </a:moveTo>
                  <a:lnTo>
                    <a:pt x="2882036" y="784085"/>
                  </a:lnTo>
                  <a:lnTo>
                    <a:pt x="2882036" y="784910"/>
                  </a:lnTo>
                  <a:lnTo>
                    <a:pt x="2961538" y="784910"/>
                  </a:lnTo>
                  <a:lnTo>
                    <a:pt x="2961538" y="784085"/>
                  </a:lnTo>
                  <a:close/>
                </a:path>
                <a:path w="4750435" h="890905">
                  <a:moveTo>
                    <a:pt x="3060916" y="744385"/>
                  </a:moveTo>
                  <a:lnTo>
                    <a:pt x="2981414" y="744385"/>
                  </a:lnTo>
                  <a:lnTo>
                    <a:pt x="2981414" y="745210"/>
                  </a:lnTo>
                  <a:lnTo>
                    <a:pt x="3060916" y="745210"/>
                  </a:lnTo>
                  <a:lnTo>
                    <a:pt x="3060916" y="744385"/>
                  </a:lnTo>
                  <a:close/>
                </a:path>
                <a:path w="4750435" h="890905">
                  <a:moveTo>
                    <a:pt x="3160293" y="823785"/>
                  </a:moveTo>
                  <a:lnTo>
                    <a:pt x="3080791" y="823785"/>
                  </a:lnTo>
                  <a:lnTo>
                    <a:pt x="3080791" y="824611"/>
                  </a:lnTo>
                  <a:lnTo>
                    <a:pt x="3160293" y="824611"/>
                  </a:lnTo>
                  <a:lnTo>
                    <a:pt x="3160293" y="823785"/>
                  </a:lnTo>
                  <a:close/>
                </a:path>
                <a:path w="4750435" h="890905">
                  <a:moveTo>
                    <a:pt x="3259683" y="802271"/>
                  </a:moveTo>
                  <a:lnTo>
                    <a:pt x="3180169" y="802271"/>
                  </a:lnTo>
                  <a:lnTo>
                    <a:pt x="3180169" y="803935"/>
                  </a:lnTo>
                  <a:lnTo>
                    <a:pt x="3259683" y="803935"/>
                  </a:lnTo>
                  <a:lnTo>
                    <a:pt x="3259683" y="802271"/>
                  </a:lnTo>
                  <a:close/>
                </a:path>
                <a:path w="4750435" h="890905">
                  <a:moveTo>
                    <a:pt x="3359061" y="638517"/>
                  </a:moveTo>
                  <a:lnTo>
                    <a:pt x="3279559" y="638517"/>
                  </a:lnTo>
                  <a:lnTo>
                    <a:pt x="3279559" y="639343"/>
                  </a:lnTo>
                  <a:lnTo>
                    <a:pt x="3359061" y="639343"/>
                  </a:lnTo>
                  <a:lnTo>
                    <a:pt x="3359061" y="638517"/>
                  </a:lnTo>
                  <a:close/>
                </a:path>
                <a:path w="4750435" h="890905">
                  <a:moveTo>
                    <a:pt x="3557816" y="684834"/>
                  </a:moveTo>
                  <a:lnTo>
                    <a:pt x="3478314" y="684834"/>
                  </a:lnTo>
                  <a:lnTo>
                    <a:pt x="3478314" y="688136"/>
                  </a:lnTo>
                  <a:lnTo>
                    <a:pt x="3557816" y="688136"/>
                  </a:lnTo>
                  <a:lnTo>
                    <a:pt x="3557816" y="684834"/>
                  </a:lnTo>
                  <a:close/>
                </a:path>
                <a:path w="4750435" h="890905">
                  <a:moveTo>
                    <a:pt x="3657193" y="363093"/>
                  </a:moveTo>
                  <a:lnTo>
                    <a:pt x="3577691" y="363093"/>
                  </a:lnTo>
                  <a:lnTo>
                    <a:pt x="3577691" y="363918"/>
                  </a:lnTo>
                  <a:lnTo>
                    <a:pt x="3657193" y="363918"/>
                  </a:lnTo>
                  <a:lnTo>
                    <a:pt x="3657193" y="363093"/>
                  </a:lnTo>
                  <a:close/>
                </a:path>
                <a:path w="4750435" h="890905">
                  <a:moveTo>
                    <a:pt x="3756583" y="888288"/>
                  </a:moveTo>
                  <a:lnTo>
                    <a:pt x="3677081" y="888288"/>
                  </a:lnTo>
                  <a:lnTo>
                    <a:pt x="3677081" y="890778"/>
                  </a:lnTo>
                  <a:lnTo>
                    <a:pt x="3756583" y="890778"/>
                  </a:lnTo>
                  <a:lnTo>
                    <a:pt x="3756583" y="888288"/>
                  </a:lnTo>
                  <a:close/>
                </a:path>
                <a:path w="4750435" h="890905">
                  <a:moveTo>
                    <a:pt x="3855961" y="880021"/>
                  </a:moveTo>
                  <a:lnTo>
                    <a:pt x="3776459" y="880021"/>
                  </a:lnTo>
                  <a:lnTo>
                    <a:pt x="3776459" y="882497"/>
                  </a:lnTo>
                  <a:lnTo>
                    <a:pt x="3855961" y="882497"/>
                  </a:lnTo>
                  <a:lnTo>
                    <a:pt x="3855961" y="880021"/>
                  </a:lnTo>
                  <a:close/>
                </a:path>
                <a:path w="4750435" h="890905">
                  <a:moveTo>
                    <a:pt x="4154106" y="497078"/>
                  </a:moveTo>
                  <a:lnTo>
                    <a:pt x="4074604" y="497078"/>
                  </a:lnTo>
                  <a:lnTo>
                    <a:pt x="4074604" y="499567"/>
                  </a:lnTo>
                  <a:lnTo>
                    <a:pt x="4154106" y="499567"/>
                  </a:lnTo>
                  <a:lnTo>
                    <a:pt x="4154106" y="497078"/>
                  </a:lnTo>
                  <a:close/>
                </a:path>
                <a:path w="4750435" h="890905">
                  <a:moveTo>
                    <a:pt x="4352861" y="805586"/>
                  </a:moveTo>
                  <a:lnTo>
                    <a:pt x="4273359" y="805586"/>
                  </a:lnTo>
                  <a:lnTo>
                    <a:pt x="4273359" y="806411"/>
                  </a:lnTo>
                  <a:lnTo>
                    <a:pt x="4352861" y="806411"/>
                  </a:lnTo>
                  <a:lnTo>
                    <a:pt x="4352861" y="805586"/>
                  </a:lnTo>
                  <a:close/>
                </a:path>
                <a:path w="4750435" h="890905">
                  <a:moveTo>
                    <a:pt x="4551629" y="709637"/>
                  </a:moveTo>
                  <a:lnTo>
                    <a:pt x="4472114" y="709637"/>
                  </a:lnTo>
                  <a:lnTo>
                    <a:pt x="4472114" y="712127"/>
                  </a:lnTo>
                  <a:lnTo>
                    <a:pt x="4551629" y="712127"/>
                  </a:lnTo>
                  <a:lnTo>
                    <a:pt x="4551629" y="709637"/>
                  </a:lnTo>
                  <a:close/>
                </a:path>
                <a:path w="4750435" h="890905">
                  <a:moveTo>
                    <a:pt x="4750384" y="758444"/>
                  </a:moveTo>
                  <a:lnTo>
                    <a:pt x="4670882" y="758444"/>
                  </a:lnTo>
                  <a:lnTo>
                    <a:pt x="4670882" y="760095"/>
                  </a:lnTo>
                  <a:lnTo>
                    <a:pt x="4750384" y="760095"/>
                  </a:lnTo>
                  <a:lnTo>
                    <a:pt x="4750384" y="758444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926960" y="1042898"/>
              <a:ext cx="4949190" cy="1250315"/>
            </a:xfrm>
            <a:custGeom>
              <a:avLst/>
              <a:gdLst/>
              <a:ahLst/>
              <a:cxnLst/>
              <a:rect l="l" t="t" r="r" b="b"/>
              <a:pathLst>
                <a:path w="4949190" h="1250314">
                  <a:moveTo>
                    <a:pt x="79502" y="867613"/>
                  </a:moveTo>
                  <a:lnTo>
                    <a:pt x="0" y="867613"/>
                  </a:lnTo>
                  <a:lnTo>
                    <a:pt x="0" y="1088440"/>
                  </a:lnTo>
                  <a:lnTo>
                    <a:pt x="79502" y="1088440"/>
                  </a:lnTo>
                  <a:lnTo>
                    <a:pt x="79502" y="867613"/>
                  </a:lnTo>
                  <a:close/>
                </a:path>
                <a:path w="4949190" h="1250314">
                  <a:moveTo>
                    <a:pt x="178879" y="987539"/>
                  </a:moveTo>
                  <a:lnTo>
                    <a:pt x="99377" y="987539"/>
                  </a:lnTo>
                  <a:lnTo>
                    <a:pt x="99377" y="1176947"/>
                  </a:lnTo>
                  <a:lnTo>
                    <a:pt x="178879" y="1176947"/>
                  </a:lnTo>
                  <a:lnTo>
                    <a:pt x="178879" y="987539"/>
                  </a:lnTo>
                  <a:close/>
                </a:path>
                <a:path w="4949190" h="1250314">
                  <a:moveTo>
                    <a:pt x="278257" y="564070"/>
                  </a:moveTo>
                  <a:lnTo>
                    <a:pt x="198755" y="564070"/>
                  </a:lnTo>
                  <a:lnTo>
                    <a:pt x="198755" y="743546"/>
                  </a:lnTo>
                  <a:lnTo>
                    <a:pt x="278257" y="743546"/>
                  </a:lnTo>
                  <a:lnTo>
                    <a:pt x="278257" y="564070"/>
                  </a:lnTo>
                  <a:close/>
                </a:path>
                <a:path w="4949190" h="1250314">
                  <a:moveTo>
                    <a:pt x="377647" y="467309"/>
                  </a:moveTo>
                  <a:lnTo>
                    <a:pt x="298132" y="467309"/>
                  </a:lnTo>
                  <a:lnTo>
                    <a:pt x="298132" y="704672"/>
                  </a:lnTo>
                  <a:lnTo>
                    <a:pt x="377647" y="704672"/>
                  </a:lnTo>
                  <a:lnTo>
                    <a:pt x="377647" y="467309"/>
                  </a:lnTo>
                  <a:close/>
                </a:path>
                <a:path w="4949190" h="1250314">
                  <a:moveTo>
                    <a:pt x="477024" y="810539"/>
                  </a:moveTo>
                  <a:lnTo>
                    <a:pt x="397522" y="810539"/>
                  </a:lnTo>
                  <a:lnTo>
                    <a:pt x="397522" y="939571"/>
                  </a:lnTo>
                  <a:lnTo>
                    <a:pt x="477024" y="939571"/>
                  </a:lnTo>
                  <a:lnTo>
                    <a:pt x="477024" y="810539"/>
                  </a:lnTo>
                  <a:close/>
                </a:path>
                <a:path w="4949190" h="1250314">
                  <a:moveTo>
                    <a:pt x="576402" y="263017"/>
                  </a:moveTo>
                  <a:lnTo>
                    <a:pt x="496900" y="263017"/>
                  </a:lnTo>
                  <a:lnTo>
                    <a:pt x="496900" y="452412"/>
                  </a:lnTo>
                  <a:lnTo>
                    <a:pt x="576402" y="452412"/>
                  </a:lnTo>
                  <a:lnTo>
                    <a:pt x="576402" y="263017"/>
                  </a:lnTo>
                  <a:close/>
                </a:path>
                <a:path w="4949190" h="1250314">
                  <a:moveTo>
                    <a:pt x="675779" y="487159"/>
                  </a:moveTo>
                  <a:lnTo>
                    <a:pt x="596277" y="487159"/>
                  </a:lnTo>
                  <a:lnTo>
                    <a:pt x="596277" y="623620"/>
                  </a:lnTo>
                  <a:lnTo>
                    <a:pt x="675779" y="623620"/>
                  </a:lnTo>
                  <a:lnTo>
                    <a:pt x="675779" y="487159"/>
                  </a:lnTo>
                  <a:close/>
                </a:path>
                <a:path w="4949190" h="1250314">
                  <a:moveTo>
                    <a:pt x="775169" y="405269"/>
                  </a:moveTo>
                  <a:lnTo>
                    <a:pt x="695655" y="405269"/>
                  </a:lnTo>
                  <a:lnTo>
                    <a:pt x="695655" y="565721"/>
                  </a:lnTo>
                  <a:lnTo>
                    <a:pt x="775169" y="565721"/>
                  </a:lnTo>
                  <a:lnTo>
                    <a:pt x="775169" y="405269"/>
                  </a:lnTo>
                  <a:close/>
                </a:path>
                <a:path w="4949190" h="1250314">
                  <a:moveTo>
                    <a:pt x="874547" y="493776"/>
                  </a:moveTo>
                  <a:lnTo>
                    <a:pt x="795045" y="493776"/>
                  </a:lnTo>
                  <a:lnTo>
                    <a:pt x="795045" y="620318"/>
                  </a:lnTo>
                  <a:lnTo>
                    <a:pt x="874547" y="620318"/>
                  </a:lnTo>
                  <a:lnTo>
                    <a:pt x="874547" y="493776"/>
                  </a:lnTo>
                  <a:close/>
                </a:path>
                <a:path w="4949190" h="1250314">
                  <a:moveTo>
                    <a:pt x="973924" y="783247"/>
                  </a:moveTo>
                  <a:lnTo>
                    <a:pt x="894422" y="783247"/>
                  </a:lnTo>
                  <a:lnTo>
                    <a:pt x="894422" y="904836"/>
                  </a:lnTo>
                  <a:lnTo>
                    <a:pt x="973924" y="904836"/>
                  </a:lnTo>
                  <a:lnTo>
                    <a:pt x="973924" y="783247"/>
                  </a:lnTo>
                  <a:close/>
                </a:path>
                <a:path w="4949190" h="1250314">
                  <a:moveTo>
                    <a:pt x="1073302" y="1027239"/>
                  </a:moveTo>
                  <a:lnTo>
                    <a:pt x="993800" y="1027239"/>
                  </a:lnTo>
                  <a:lnTo>
                    <a:pt x="993800" y="1123188"/>
                  </a:lnTo>
                  <a:lnTo>
                    <a:pt x="1073302" y="1123188"/>
                  </a:lnTo>
                  <a:lnTo>
                    <a:pt x="1073302" y="1027239"/>
                  </a:lnTo>
                  <a:close/>
                </a:path>
                <a:path w="4949190" h="1250314">
                  <a:moveTo>
                    <a:pt x="1172679" y="1080998"/>
                  </a:moveTo>
                  <a:lnTo>
                    <a:pt x="1093177" y="1080998"/>
                  </a:lnTo>
                  <a:lnTo>
                    <a:pt x="1093177" y="1140548"/>
                  </a:lnTo>
                  <a:lnTo>
                    <a:pt x="1172679" y="1140548"/>
                  </a:lnTo>
                  <a:lnTo>
                    <a:pt x="1172679" y="1080998"/>
                  </a:lnTo>
                  <a:close/>
                </a:path>
                <a:path w="4949190" h="1250314">
                  <a:moveTo>
                    <a:pt x="1272070" y="1089279"/>
                  </a:moveTo>
                  <a:lnTo>
                    <a:pt x="1192568" y="1089279"/>
                  </a:lnTo>
                  <a:lnTo>
                    <a:pt x="1192568" y="1174457"/>
                  </a:lnTo>
                  <a:lnTo>
                    <a:pt x="1272070" y="1174457"/>
                  </a:lnTo>
                  <a:lnTo>
                    <a:pt x="1272070" y="1089279"/>
                  </a:lnTo>
                  <a:close/>
                </a:path>
                <a:path w="4949190" h="1250314">
                  <a:moveTo>
                    <a:pt x="1371447" y="925512"/>
                  </a:moveTo>
                  <a:lnTo>
                    <a:pt x="1291945" y="925512"/>
                  </a:lnTo>
                  <a:lnTo>
                    <a:pt x="1291945" y="1020622"/>
                  </a:lnTo>
                  <a:lnTo>
                    <a:pt x="1371447" y="1020622"/>
                  </a:lnTo>
                  <a:lnTo>
                    <a:pt x="1371447" y="925512"/>
                  </a:lnTo>
                  <a:close/>
                </a:path>
                <a:path w="4949190" h="1250314">
                  <a:moveTo>
                    <a:pt x="1470825" y="908964"/>
                  </a:moveTo>
                  <a:lnTo>
                    <a:pt x="1391323" y="908964"/>
                  </a:lnTo>
                  <a:lnTo>
                    <a:pt x="1391323" y="1005738"/>
                  </a:lnTo>
                  <a:lnTo>
                    <a:pt x="1470825" y="1005738"/>
                  </a:lnTo>
                  <a:lnTo>
                    <a:pt x="1470825" y="908964"/>
                  </a:lnTo>
                  <a:close/>
                </a:path>
                <a:path w="4949190" h="1250314">
                  <a:moveTo>
                    <a:pt x="1570202" y="498729"/>
                  </a:moveTo>
                  <a:lnTo>
                    <a:pt x="1490700" y="498729"/>
                  </a:lnTo>
                  <a:lnTo>
                    <a:pt x="1490700" y="622795"/>
                  </a:lnTo>
                  <a:lnTo>
                    <a:pt x="1570202" y="622795"/>
                  </a:lnTo>
                  <a:lnTo>
                    <a:pt x="1570202" y="498729"/>
                  </a:lnTo>
                  <a:close/>
                </a:path>
                <a:path w="4949190" h="1250314">
                  <a:moveTo>
                    <a:pt x="1669592" y="390385"/>
                  </a:moveTo>
                  <a:lnTo>
                    <a:pt x="1590078" y="390385"/>
                  </a:lnTo>
                  <a:lnTo>
                    <a:pt x="1590078" y="540918"/>
                  </a:lnTo>
                  <a:lnTo>
                    <a:pt x="1669592" y="540918"/>
                  </a:lnTo>
                  <a:lnTo>
                    <a:pt x="1669592" y="390385"/>
                  </a:lnTo>
                  <a:close/>
                </a:path>
                <a:path w="4949190" h="1250314">
                  <a:moveTo>
                    <a:pt x="1768970" y="918070"/>
                  </a:moveTo>
                  <a:lnTo>
                    <a:pt x="1689468" y="918070"/>
                  </a:lnTo>
                  <a:lnTo>
                    <a:pt x="1689468" y="1020622"/>
                  </a:lnTo>
                  <a:lnTo>
                    <a:pt x="1768970" y="1020622"/>
                  </a:lnTo>
                  <a:lnTo>
                    <a:pt x="1768970" y="918070"/>
                  </a:lnTo>
                  <a:close/>
                </a:path>
                <a:path w="4949190" h="1250314">
                  <a:moveTo>
                    <a:pt x="1868347" y="1151305"/>
                  </a:moveTo>
                  <a:lnTo>
                    <a:pt x="1788845" y="1151305"/>
                  </a:lnTo>
                  <a:lnTo>
                    <a:pt x="1788845" y="1208379"/>
                  </a:lnTo>
                  <a:lnTo>
                    <a:pt x="1868347" y="1208379"/>
                  </a:lnTo>
                  <a:lnTo>
                    <a:pt x="1868347" y="1151305"/>
                  </a:lnTo>
                  <a:close/>
                </a:path>
                <a:path w="4949190" h="1250314">
                  <a:moveTo>
                    <a:pt x="1967725" y="455726"/>
                  </a:moveTo>
                  <a:lnTo>
                    <a:pt x="1888223" y="455726"/>
                  </a:lnTo>
                  <a:lnTo>
                    <a:pt x="1888223" y="616178"/>
                  </a:lnTo>
                  <a:lnTo>
                    <a:pt x="1967725" y="616178"/>
                  </a:lnTo>
                  <a:lnTo>
                    <a:pt x="1967725" y="455726"/>
                  </a:lnTo>
                  <a:close/>
                </a:path>
                <a:path w="4949190" h="1250314">
                  <a:moveTo>
                    <a:pt x="2067115" y="513626"/>
                  </a:moveTo>
                  <a:lnTo>
                    <a:pt x="1987600" y="513626"/>
                  </a:lnTo>
                  <a:lnTo>
                    <a:pt x="1987600" y="661670"/>
                  </a:lnTo>
                  <a:lnTo>
                    <a:pt x="2067115" y="661670"/>
                  </a:lnTo>
                  <a:lnTo>
                    <a:pt x="2067115" y="513626"/>
                  </a:lnTo>
                  <a:close/>
                </a:path>
                <a:path w="4949190" h="1250314">
                  <a:moveTo>
                    <a:pt x="2166493" y="1059497"/>
                  </a:moveTo>
                  <a:lnTo>
                    <a:pt x="2086991" y="1059497"/>
                  </a:lnTo>
                  <a:lnTo>
                    <a:pt x="2086991" y="1121524"/>
                  </a:lnTo>
                  <a:lnTo>
                    <a:pt x="2166493" y="1121524"/>
                  </a:lnTo>
                  <a:lnTo>
                    <a:pt x="2166493" y="1059497"/>
                  </a:lnTo>
                  <a:close/>
                </a:path>
                <a:path w="4949190" h="1250314">
                  <a:moveTo>
                    <a:pt x="2265870" y="1082662"/>
                  </a:moveTo>
                  <a:lnTo>
                    <a:pt x="2186368" y="1082662"/>
                  </a:lnTo>
                  <a:lnTo>
                    <a:pt x="2186368" y="1141374"/>
                  </a:lnTo>
                  <a:lnTo>
                    <a:pt x="2265870" y="1141374"/>
                  </a:lnTo>
                  <a:lnTo>
                    <a:pt x="2265870" y="1082662"/>
                  </a:lnTo>
                  <a:close/>
                </a:path>
                <a:path w="4949190" h="1250314">
                  <a:moveTo>
                    <a:pt x="2365248" y="390385"/>
                  </a:moveTo>
                  <a:lnTo>
                    <a:pt x="2285746" y="390385"/>
                  </a:lnTo>
                  <a:lnTo>
                    <a:pt x="2285746" y="543394"/>
                  </a:lnTo>
                  <a:lnTo>
                    <a:pt x="2365248" y="543394"/>
                  </a:lnTo>
                  <a:lnTo>
                    <a:pt x="2365248" y="390385"/>
                  </a:lnTo>
                  <a:close/>
                </a:path>
                <a:path w="4949190" h="1250314">
                  <a:moveTo>
                    <a:pt x="2464638" y="919721"/>
                  </a:moveTo>
                  <a:lnTo>
                    <a:pt x="2385123" y="919721"/>
                  </a:lnTo>
                  <a:lnTo>
                    <a:pt x="2385123" y="1021448"/>
                  </a:lnTo>
                  <a:lnTo>
                    <a:pt x="2464638" y="1021448"/>
                  </a:lnTo>
                  <a:lnTo>
                    <a:pt x="2464638" y="919721"/>
                  </a:lnTo>
                  <a:close/>
                </a:path>
                <a:path w="4949190" h="1250314">
                  <a:moveTo>
                    <a:pt x="2564015" y="866787"/>
                  </a:moveTo>
                  <a:lnTo>
                    <a:pt x="2484513" y="866787"/>
                  </a:lnTo>
                  <a:lnTo>
                    <a:pt x="2484513" y="964387"/>
                  </a:lnTo>
                  <a:lnTo>
                    <a:pt x="2564015" y="964387"/>
                  </a:lnTo>
                  <a:lnTo>
                    <a:pt x="2564015" y="866787"/>
                  </a:lnTo>
                  <a:close/>
                </a:path>
                <a:path w="4949190" h="1250314">
                  <a:moveTo>
                    <a:pt x="2663393" y="0"/>
                  </a:moveTo>
                  <a:lnTo>
                    <a:pt x="2583891" y="0"/>
                  </a:lnTo>
                  <a:lnTo>
                    <a:pt x="2583891" y="339102"/>
                  </a:lnTo>
                  <a:lnTo>
                    <a:pt x="2663393" y="339102"/>
                  </a:lnTo>
                  <a:lnTo>
                    <a:pt x="2663393" y="0"/>
                  </a:lnTo>
                  <a:close/>
                </a:path>
                <a:path w="4949190" h="1250314">
                  <a:moveTo>
                    <a:pt x="2762770" y="62026"/>
                  </a:moveTo>
                  <a:lnTo>
                    <a:pt x="2683268" y="62026"/>
                  </a:lnTo>
                  <a:lnTo>
                    <a:pt x="2683268" y="326694"/>
                  </a:lnTo>
                  <a:lnTo>
                    <a:pt x="2762770" y="326694"/>
                  </a:lnTo>
                  <a:lnTo>
                    <a:pt x="2762770" y="62026"/>
                  </a:lnTo>
                  <a:close/>
                </a:path>
                <a:path w="4949190" h="1250314">
                  <a:moveTo>
                    <a:pt x="2862161" y="817994"/>
                  </a:moveTo>
                  <a:lnTo>
                    <a:pt x="2782646" y="817994"/>
                  </a:lnTo>
                  <a:lnTo>
                    <a:pt x="2782646" y="922197"/>
                  </a:lnTo>
                  <a:lnTo>
                    <a:pt x="2862161" y="922197"/>
                  </a:lnTo>
                  <a:lnTo>
                    <a:pt x="2862161" y="817994"/>
                  </a:lnTo>
                  <a:close/>
                </a:path>
                <a:path w="4949190" h="1250314">
                  <a:moveTo>
                    <a:pt x="2961538" y="1017320"/>
                  </a:moveTo>
                  <a:lnTo>
                    <a:pt x="2882036" y="1017320"/>
                  </a:lnTo>
                  <a:lnTo>
                    <a:pt x="2882036" y="1123188"/>
                  </a:lnTo>
                  <a:lnTo>
                    <a:pt x="2961538" y="1123188"/>
                  </a:lnTo>
                  <a:lnTo>
                    <a:pt x="2961538" y="1017320"/>
                  </a:lnTo>
                  <a:close/>
                </a:path>
                <a:path w="4949190" h="1250314">
                  <a:moveTo>
                    <a:pt x="3060916" y="990028"/>
                  </a:moveTo>
                  <a:lnTo>
                    <a:pt x="2981414" y="990028"/>
                  </a:lnTo>
                  <a:lnTo>
                    <a:pt x="2981414" y="1083487"/>
                  </a:lnTo>
                  <a:lnTo>
                    <a:pt x="3060916" y="1083487"/>
                  </a:lnTo>
                  <a:lnTo>
                    <a:pt x="3060916" y="990028"/>
                  </a:lnTo>
                  <a:close/>
                </a:path>
                <a:path w="4949190" h="1250314">
                  <a:moveTo>
                    <a:pt x="3160293" y="974305"/>
                  </a:moveTo>
                  <a:lnTo>
                    <a:pt x="3080791" y="974305"/>
                  </a:lnTo>
                  <a:lnTo>
                    <a:pt x="3080791" y="1162888"/>
                  </a:lnTo>
                  <a:lnTo>
                    <a:pt x="3160293" y="1162888"/>
                  </a:lnTo>
                  <a:lnTo>
                    <a:pt x="3160293" y="974305"/>
                  </a:lnTo>
                  <a:close/>
                </a:path>
                <a:path w="4949190" h="1250314">
                  <a:moveTo>
                    <a:pt x="3259683" y="1035507"/>
                  </a:moveTo>
                  <a:lnTo>
                    <a:pt x="3180169" y="1035507"/>
                  </a:lnTo>
                  <a:lnTo>
                    <a:pt x="3180169" y="1141374"/>
                  </a:lnTo>
                  <a:lnTo>
                    <a:pt x="3259683" y="1141374"/>
                  </a:lnTo>
                  <a:lnTo>
                    <a:pt x="3259683" y="1035507"/>
                  </a:lnTo>
                  <a:close/>
                </a:path>
                <a:path w="4949190" h="1250314">
                  <a:moveTo>
                    <a:pt x="3359061" y="627761"/>
                  </a:moveTo>
                  <a:lnTo>
                    <a:pt x="3279559" y="627761"/>
                  </a:lnTo>
                  <a:lnTo>
                    <a:pt x="3279559" y="977620"/>
                  </a:lnTo>
                  <a:lnTo>
                    <a:pt x="3359061" y="977620"/>
                  </a:lnTo>
                  <a:lnTo>
                    <a:pt x="3359061" y="627761"/>
                  </a:lnTo>
                  <a:close/>
                </a:path>
                <a:path w="4949190" h="1250314">
                  <a:moveTo>
                    <a:pt x="3458438" y="1004087"/>
                  </a:moveTo>
                  <a:lnTo>
                    <a:pt x="3378936" y="1004087"/>
                  </a:lnTo>
                  <a:lnTo>
                    <a:pt x="3378936" y="1111605"/>
                  </a:lnTo>
                  <a:lnTo>
                    <a:pt x="3458438" y="1111605"/>
                  </a:lnTo>
                  <a:lnTo>
                    <a:pt x="3458438" y="1004087"/>
                  </a:lnTo>
                  <a:close/>
                </a:path>
                <a:path w="4949190" h="1250314">
                  <a:moveTo>
                    <a:pt x="3557816" y="923861"/>
                  </a:moveTo>
                  <a:lnTo>
                    <a:pt x="3478314" y="923861"/>
                  </a:lnTo>
                  <a:lnTo>
                    <a:pt x="3478314" y="1023937"/>
                  </a:lnTo>
                  <a:lnTo>
                    <a:pt x="3557816" y="1023937"/>
                  </a:lnTo>
                  <a:lnTo>
                    <a:pt x="3557816" y="923861"/>
                  </a:lnTo>
                  <a:close/>
                </a:path>
                <a:path w="4949190" h="1250314">
                  <a:moveTo>
                    <a:pt x="3657193" y="577303"/>
                  </a:moveTo>
                  <a:lnTo>
                    <a:pt x="3577691" y="577303"/>
                  </a:lnTo>
                  <a:lnTo>
                    <a:pt x="3577691" y="702195"/>
                  </a:lnTo>
                  <a:lnTo>
                    <a:pt x="3657193" y="702195"/>
                  </a:lnTo>
                  <a:lnTo>
                    <a:pt x="3657193" y="577303"/>
                  </a:lnTo>
                  <a:close/>
                </a:path>
                <a:path w="4949190" h="1250314">
                  <a:moveTo>
                    <a:pt x="3756583" y="1157922"/>
                  </a:moveTo>
                  <a:lnTo>
                    <a:pt x="3677081" y="1157922"/>
                  </a:lnTo>
                  <a:lnTo>
                    <a:pt x="3677081" y="1227391"/>
                  </a:lnTo>
                  <a:lnTo>
                    <a:pt x="3756583" y="1227391"/>
                  </a:lnTo>
                  <a:lnTo>
                    <a:pt x="3756583" y="1157922"/>
                  </a:lnTo>
                  <a:close/>
                </a:path>
                <a:path w="4949190" h="1250314">
                  <a:moveTo>
                    <a:pt x="3855961" y="1119047"/>
                  </a:moveTo>
                  <a:lnTo>
                    <a:pt x="3776459" y="1119047"/>
                  </a:lnTo>
                  <a:lnTo>
                    <a:pt x="3776459" y="1219123"/>
                  </a:lnTo>
                  <a:lnTo>
                    <a:pt x="3855961" y="1219123"/>
                  </a:lnTo>
                  <a:lnTo>
                    <a:pt x="3855961" y="1119047"/>
                  </a:lnTo>
                  <a:close/>
                </a:path>
                <a:path w="4949190" h="1250314">
                  <a:moveTo>
                    <a:pt x="3955338" y="985888"/>
                  </a:moveTo>
                  <a:lnTo>
                    <a:pt x="3875836" y="985888"/>
                  </a:lnTo>
                  <a:lnTo>
                    <a:pt x="3875836" y="1091755"/>
                  </a:lnTo>
                  <a:lnTo>
                    <a:pt x="3955338" y="1091755"/>
                  </a:lnTo>
                  <a:lnTo>
                    <a:pt x="3955338" y="985888"/>
                  </a:lnTo>
                  <a:close/>
                </a:path>
                <a:path w="4949190" h="1250314">
                  <a:moveTo>
                    <a:pt x="4054716" y="1061974"/>
                  </a:moveTo>
                  <a:lnTo>
                    <a:pt x="3975214" y="1061974"/>
                  </a:lnTo>
                  <a:lnTo>
                    <a:pt x="3975214" y="1169504"/>
                  </a:lnTo>
                  <a:lnTo>
                    <a:pt x="4054716" y="1169504"/>
                  </a:lnTo>
                  <a:lnTo>
                    <a:pt x="4054716" y="1061974"/>
                  </a:lnTo>
                  <a:close/>
                </a:path>
                <a:path w="4949190" h="1250314">
                  <a:moveTo>
                    <a:pt x="4154106" y="488810"/>
                  </a:moveTo>
                  <a:lnTo>
                    <a:pt x="4074604" y="488810"/>
                  </a:lnTo>
                  <a:lnTo>
                    <a:pt x="4074604" y="836180"/>
                  </a:lnTo>
                  <a:lnTo>
                    <a:pt x="4154106" y="836180"/>
                  </a:lnTo>
                  <a:lnTo>
                    <a:pt x="4154106" y="488810"/>
                  </a:lnTo>
                  <a:close/>
                </a:path>
                <a:path w="4949190" h="1250314">
                  <a:moveTo>
                    <a:pt x="4253484" y="1088440"/>
                  </a:moveTo>
                  <a:lnTo>
                    <a:pt x="4173982" y="1088440"/>
                  </a:lnTo>
                  <a:lnTo>
                    <a:pt x="4173982" y="1249730"/>
                  </a:lnTo>
                  <a:lnTo>
                    <a:pt x="4253484" y="1249730"/>
                  </a:lnTo>
                  <a:lnTo>
                    <a:pt x="4253484" y="1088440"/>
                  </a:lnTo>
                  <a:close/>
                </a:path>
                <a:path w="4949190" h="1250314">
                  <a:moveTo>
                    <a:pt x="4352861" y="932129"/>
                  </a:moveTo>
                  <a:lnTo>
                    <a:pt x="4273359" y="932129"/>
                  </a:lnTo>
                  <a:lnTo>
                    <a:pt x="4273359" y="1144689"/>
                  </a:lnTo>
                  <a:lnTo>
                    <a:pt x="4352861" y="1144689"/>
                  </a:lnTo>
                  <a:lnTo>
                    <a:pt x="4352861" y="932129"/>
                  </a:lnTo>
                  <a:close/>
                </a:path>
                <a:path w="4949190" h="1250314">
                  <a:moveTo>
                    <a:pt x="4452239" y="1086789"/>
                  </a:moveTo>
                  <a:lnTo>
                    <a:pt x="4372737" y="1086789"/>
                  </a:lnTo>
                  <a:lnTo>
                    <a:pt x="4372737" y="1196797"/>
                  </a:lnTo>
                  <a:lnTo>
                    <a:pt x="4452239" y="1196797"/>
                  </a:lnTo>
                  <a:lnTo>
                    <a:pt x="4452239" y="1086789"/>
                  </a:lnTo>
                  <a:close/>
                </a:path>
                <a:path w="4949190" h="1250314">
                  <a:moveTo>
                    <a:pt x="4551629" y="829564"/>
                  </a:moveTo>
                  <a:lnTo>
                    <a:pt x="4472114" y="829564"/>
                  </a:lnTo>
                  <a:lnTo>
                    <a:pt x="4472114" y="1048740"/>
                  </a:lnTo>
                  <a:lnTo>
                    <a:pt x="4551629" y="1048740"/>
                  </a:lnTo>
                  <a:lnTo>
                    <a:pt x="4551629" y="829564"/>
                  </a:lnTo>
                  <a:close/>
                </a:path>
                <a:path w="4949190" h="1250314">
                  <a:moveTo>
                    <a:pt x="4651006" y="1122362"/>
                  </a:moveTo>
                  <a:lnTo>
                    <a:pt x="4571504" y="1122362"/>
                  </a:lnTo>
                  <a:lnTo>
                    <a:pt x="4571504" y="1223264"/>
                  </a:lnTo>
                  <a:lnTo>
                    <a:pt x="4651006" y="1223264"/>
                  </a:lnTo>
                  <a:lnTo>
                    <a:pt x="4651006" y="1122362"/>
                  </a:lnTo>
                  <a:close/>
                </a:path>
                <a:path w="4949190" h="1250314">
                  <a:moveTo>
                    <a:pt x="4750384" y="973480"/>
                  </a:moveTo>
                  <a:lnTo>
                    <a:pt x="4670882" y="973480"/>
                  </a:lnTo>
                  <a:lnTo>
                    <a:pt x="4670882" y="1097546"/>
                  </a:lnTo>
                  <a:lnTo>
                    <a:pt x="4750384" y="1097546"/>
                  </a:lnTo>
                  <a:lnTo>
                    <a:pt x="4750384" y="973480"/>
                  </a:lnTo>
                  <a:close/>
                </a:path>
                <a:path w="4949190" h="1250314">
                  <a:moveTo>
                    <a:pt x="4849761" y="880846"/>
                  </a:moveTo>
                  <a:lnTo>
                    <a:pt x="4770259" y="880846"/>
                  </a:lnTo>
                  <a:lnTo>
                    <a:pt x="4770259" y="1025588"/>
                  </a:lnTo>
                  <a:lnTo>
                    <a:pt x="4849761" y="1025588"/>
                  </a:lnTo>
                  <a:lnTo>
                    <a:pt x="4849761" y="880846"/>
                  </a:lnTo>
                  <a:close/>
                </a:path>
                <a:path w="4949190" h="1250314">
                  <a:moveTo>
                    <a:pt x="4949152" y="1071079"/>
                  </a:moveTo>
                  <a:lnTo>
                    <a:pt x="4869637" y="1071079"/>
                  </a:lnTo>
                  <a:lnTo>
                    <a:pt x="4869637" y="1141374"/>
                  </a:lnTo>
                  <a:lnTo>
                    <a:pt x="4949152" y="1141374"/>
                  </a:lnTo>
                  <a:lnTo>
                    <a:pt x="4949152" y="1071079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926960" y="1006500"/>
              <a:ext cx="4949190" cy="1194435"/>
            </a:xfrm>
            <a:custGeom>
              <a:avLst/>
              <a:gdLst/>
              <a:ahLst/>
              <a:cxnLst/>
              <a:rect l="l" t="t" r="r" b="b"/>
              <a:pathLst>
                <a:path w="4949190" h="1194435">
                  <a:moveTo>
                    <a:pt x="79502" y="895743"/>
                  </a:moveTo>
                  <a:lnTo>
                    <a:pt x="0" y="895743"/>
                  </a:lnTo>
                  <a:lnTo>
                    <a:pt x="0" y="904011"/>
                  </a:lnTo>
                  <a:lnTo>
                    <a:pt x="79502" y="904011"/>
                  </a:lnTo>
                  <a:lnTo>
                    <a:pt x="79502" y="895743"/>
                  </a:lnTo>
                  <a:close/>
                </a:path>
                <a:path w="4949190" h="1194435">
                  <a:moveTo>
                    <a:pt x="178879" y="1014844"/>
                  </a:moveTo>
                  <a:lnTo>
                    <a:pt x="99377" y="1014844"/>
                  </a:lnTo>
                  <a:lnTo>
                    <a:pt x="99377" y="1023937"/>
                  </a:lnTo>
                  <a:lnTo>
                    <a:pt x="178879" y="1023937"/>
                  </a:lnTo>
                  <a:lnTo>
                    <a:pt x="178879" y="1014844"/>
                  </a:lnTo>
                  <a:close/>
                </a:path>
                <a:path w="4949190" h="1194435">
                  <a:moveTo>
                    <a:pt x="278257" y="578967"/>
                  </a:moveTo>
                  <a:lnTo>
                    <a:pt x="198755" y="578967"/>
                  </a:lnTo>
                  <a:lnTo>
                    <a:pt x="198755" y="600468"/>
                  </a:lnTo>
                  <a:lnTo>
                    <a:pt x="278257" y="600468"/>
                  </a:lnTo>
                  <a:lnTo>
                    <a:pt x="278257" y="578967"/>
                  </a:lnTo>
                  <a:close/>
                </a:path>
                <a:path w="4949190" h="1194435">
                  <a:moveTo>
                    <a:pt x="377647" y="490474"/>
                  </a:moveTo>
                  <a:lnTo>
                    <a:pt x="298132" y="490474"/>
                  </a:lnTo>
                  <a:lnTo>
                    <a:pt x="298132" y="503707"/>
                  </a:lnTo>
                  <a:lnTo>
                    <a:pt x="377647" y="503707"/>
                  </a:lnTo>
                  <a:lnTo>
                    <a:pt x="377647" y="490474"/>
                  </a:lnTo>
                  <a:close/>
                </a:path>
                <a:path w="4949190" h="1194435">
                  <a:moveTo>
                    <a:pt x="477024" y="818819"/>
                  </a:moveTo>
                  <a:lnTo>
                    <a:pt x="397522" y="818819"/>
                  </a:lnTo>
                  <a:lnTo>
                    <a:pt x="397522" y="846937"/>
                  </a:lnTo>
                  <a:lnTo>
                    <a:pt x="477024" y="846937"/>
                  </a:lnTo>
                  <a:lnTo>
                    <a:pt x="477024" y="818819"/>
                  </a:lnTo>
                  <a:close/>
                </a:path>
                <a:path w="4949190" h="1194435">
                  <a:moveTo>
                    <a:pt x="576402" y="246481"/>
                  </a:moveTo>
                  <a:lnTo>
                    <a:pt x="496900" y="246481"/>
                  </a:lnTo>
                  <a:lnTo>
                    <a:pt x="496900" y="299415"/>
                  </a:lnTo>
                  <a:lnTo>
                    <a:pt x="576402" y="299415"/>
                  </a:lnTo>
                  <a:lnTo>
                    <a:pt x="576402" y="246481"/>
                  </a:lnTo>
                  <a:close/>
                </a:path>
                <a:path w="4949190" h="1194435">
                  <a:moveTo>
                    <a:pt x="675779" y="491299"/>
                  </a:moveTo>
                  <a:lnTo>
                    <a:pt x="596277" y="491299"/>
                  </a:lnTo>
                  <a:lnTo>
                    <a:pt x="596277" y="523557"/>
                  </a:lnTo>
                  <a:lnTo>
                    <a:pt x="675779" y="523557"/>
                  </a:lnTo>
                  <a:lnTo>
                    <a:pt x="675779" y="491299"/>
                  </a:lnTo>
                  <a:close/>
                </a:path>
                <a:path w="4949190" h="1194435">
                  <a:moveTo>
                    <a:pt x="775169" y="399491"/>
                  </a:moveTo>
                  <a:lnTo>
                    <a:pt x="695655" y="399491"/>
                  </a:lnTo>
                  <a:lnTo>
                    <a:pt x="695655" y="441667"/>
                  </a:lnTo>
                  <a:lnTo>
                    <a:pt x="775169" y="441667"/>
                  </a:lnTo>
                  <a:lnTo>
                    <a:pt x="775169" y="399491"/>
                  </a:lnTo>
                  <a:close/>
                </a:path>
                <a:path w="4949190" h="1194435">
                  <a:moveTo>
                    <a:pt x="874547" y="459867"/>
                  </a:moveTo>
                  <a:lnTo>
                    <a:pt x="795045" y="459867"/>
                  </a:lnTo>
                  <a:lnTo>
                    <a:pt x="795045" y="530174"/>
                  </a:lnTo>
                  <a:lnTo>
                    <a:pt x="874547" y="530174"/>
                  </a:lnTo>
                  <a:lnTo>
                    <a:pt x="874547" y="459867"/>
                  </a:lnTo>
                  <a:close/>
                </a:path>
                <a:path w="4949190" h="1194435">
                  <a:moveTo>
                    <a:pt x="973924" y="788225"/>
                  </a:moveTo>
                  <a:lnTo>
                    <a:pt x="894422" y="788225"/>
                  </a:lnTo>
                  <a:lnTo>
                    <a:pt x="894422" y="819645"/>
                  </a:lnTo>
                  <a:lnTo>
                    <a:pt x="973924" y="819645"/>
                  </a:lnTo>
                  <a:lnTo>
                    <a:pt x="973924" y="788225"/>
                  </a:lnTo>
                  <a:close/>
                </a:path>
                <a:path w="4949190" h="1194435">
                  <a:moveTo>
                    <a:pt x="1073302" y="1056195"/>
                  </a:moveTo>
                  <a:lnTo>
                    <a:pt x="993800" y="1056195"/>
                  </a:lnTo>
                  <a:lnTo>
                    <a:pt x="993800" y="1063637"/>
                  </a:lnTo>
                  <a:lnTo>
                    <a:pt x="1073302" y="1063637"/>
                  </a:lnTo>
                  <a:lnTo>
                    <a:pt x="1073302" y="1056195"/>
                  </a:lnTo>
                  <a:close/>
                </a:path>
                <a:path w="4949190" h="1194435">
                  <a:moveTo>
                    <a:pt x="1172679" y="1106652"/>
                  </a:moveTo>
                  <a:lnTo>
                    <a:pt x="1093177" y="1106652"/>
                  </a:lnTo>
                  <a:lnTo>
                    <a:pt x="1093177" y="1117396"/>
                  </a:lnTo>
                  <a:lnTo>
                    <a:pt x="1172679" y="1117396"/>
                  </a:lnTo>
                  <a:lnTo>
                    <a:pt x="1172679" y="1106652"/>
                  </a:lnTo>
                  <a:close/>
                </a:path>
                <a:path w="4949190" h="1194435">
                  <a:moveTo>
                    <a:pt x="1272070" y="1118222"/>
                  </a:moveTo>
                  <a:lnTo>
                    <a:pt x="1192568" y="1118222"/>
                  </a:lnTo>
                  <a:lnTo>
                    <a:pt x="1192568" y="1125664"/>
                  </a:lnTo>
                  <a:lnTo>
                    <a:pt x="1272070" y="1125664"/>
                  </a:lnTo>
                  <a:lnTo>
                    <a:pt x="1272070" y="1118222"/>
                  </a:lnTo>
                  <a:close/>
                </a:path>
                <a:path w="4949190" h="1194435">
                  <a:moveTo>
                    <a:pt x="1371447" y="932129"/>
                  </a:moveTo>
                  <a:lnTo>
                    <a:pt x="1291945" y="932129"/>
                  </a:lnTo>
                  <a:lnTo>
                    <a:pt x="1291945" y="961910"/>
                  </a:lnTo>
                  <a:lnTo>
                    <a:pt x="1371447" y="961910"/>
                  </a:lnTo>
                  <a:lnTo>
                    <a:pt x="1371447" y="932129"/>
                  </a:lnTo>
                  <a:close/>
                </a:path>
                <a:path w="4949190" h="1194435">
                  <a:moveTo>
                    <a:pt x="1470825" y="925512"/>
                  </a:moveTo>
                  <a:lnTo>
                    <a:pt x="1391323" y="925512"/>
                  </a:lnTo>
                  <a:lnTo>
                    <a:pt x="1391323" y="945362"/>
                  </a:lnTo>
                  <a:lnTo>
                    <a:pt x="1470825" y="945362"/>
                  </a:lnTo>
                  <a:lnTo>
                    <a:pt x="1470825" y="925512"/>
                  </a:lnTo>
                  <a:close/>
                </a:path>
                <a:path w="4949190" h="1194435">
                  <a:moveTo>
                    <a:pt x="1570202" y="483857"/>
                  </a:moveTo>
                  <a:lnTo>
                    <a:pt x="1490700" y="483857"/>
                  </a:lnTo>
                  <a:lnTo>
                    <a:pt x="1490700" y="535127"/>
                  </a:lnTo>
                  <a:lnTo>
                    <a:pt x="1570202" y="535127"/>
                  </a:lnTo>
                  <a:lnTo>
                    <a:pt x="1570202" y="483857"/>
                  </a:lnTo>
                  <a:close/>
                </a:path>
                <a:path w="4949190" h="1194435">
                  <a:moveTo>
                    <a:pt x="1669592" y="373024"/>
                  </a:moveTo>
                  <a:lnTo>
                    <a:pt x="1590078" y="373024"/>
                  </a:lnTo>
                  <a:lnTo>
                    <a:pt x="1590078" y="426783"/>
                  </a:lnTo>
                  <a:lnTo>
                    <a:pt x="1669592" y="426783"/>
                  </a:lnTo>
                  <a:lnTo>
                    <a:pt x="1669592" y="373024"/>
                  </a:lnTo>
                  <a:close/>
                </a:path>
                <a:path w="4949190" h="1194435">
                  <a:moveTo>
                    <a:pt x="1768970" y="937920"/>
                  </a:moveTo>
                  <a:lnTo>
                    <a:pt x="1689468" y="937920"/>
                  </a:lnTo>
                  <a:lnTo>
                    <a:pt x="1689468" y="954468"/>
                  </a:lnTo>
                  <a:lnTo>
                    <a:pt x="1768970" y="954468"/>
                  </a:lnTo>
                  <a:lnTo>
                    <a:pt x="1768970" y="937920"/>
                  </a:lnTo>
                  <a:close/>
                </a:path>
                <a:path w="4949190" h="1194435">
                  <a:moveTo>
                    <a:pt x="1868347" y="1181087"/>
                  </a:moveTo>
                  <a:lnTo>
                    <a:pt x="1788845" y="1181087"/>
                  </a:lnTo>
                  <a:lnTo>
                    <a:pt x="1788845" y="1187704"/>
                  </a:lnTo>
                  <a:lnTo>
                    <a:pt x="1868347" y="1187704"/>
                  </a:lnTo>
                  <a:lnTo>
                    <a:pt x="1868347" y="1181087"/>
                  </a:lnTo>
                  <a:close/>
                </a:path>
                <a:path w="4949190" h="1194435">
                  <a:moveTo>
                    <a:pt x="1967725" y="430085"/>
                  </a:moveTo>
                  <a:lnTo>
                    <a:pt x="1888223" y="430085"/>
                  </a:lnTo>
                  <a:lnTo>
                    <a:pt x="1888223" y="492125"/>
                  </a:lnTo>
                  <a:lnTo>
                    <a:pt x="1967725" y="492125"/>
                  </a:lnTo>
                  <a:lnTo>
                    <a:pt x="1967725" y="430085"/>
                  </a:lnTo>
                  <a:close/>
                </a:path>
                <a:path w="4949190" h="1194435">
                  <a:moveTo>
                    <a:pt x="2067115" y="507834"/>
                  </a:moveTo>
                  <a:lnTo>
                    <a:pt x="1987600" y="507834"/>
                  </a:lnTo>
                  <a:lnTo>
                    <a:pt x="1987600" y="550024"/>
                  </a:lnTo>
                  <a:lnTo>
                    <a:pt x="2067115" y="550024"/>
                  </a:lnTo>
                  <a:lnTo>
                    <a:pt x="2067115" y="507834"/>
                  </a:lnTo>
                  <a:close/>
                </a:path>
                <a:path w="4949190" h="1194435">
                  <a:moveTo>
                    <a:pt x="2166493" y="1071079"/>
                  </a:moveTo>
                  <a:lnTo>
                    <a:pt x="2086991" y="1071079"/>
                  </a:lnTo>
                  <a:lnTo>
                    <a:pt x="2086991" y="1095895"/>
                  </a:lnTo>
                  <a:lnTo>
                    <a:pt x="2166493" y="1095895"/>
                  </a:lnTo>
                  <a:lnTo>
                    <a:pt x="2166493" y="1071079"/>
                  </a:lnTo>
                  <a:close/>
                </a:path>
                <a:path w="4949190" h="1194435">
                  <a:moveTo>
                    <a:pt x="2265870" y="1108303"/>
                  </a:moveTo>
                  <a:lnTo>
                    <a:pt x="2186368" y="1108303"/>
                  </a:lnTo>
                  <a:lnTo>
                    <a:pt x="2186368" y="1119060"/>
                  </a:lnTo>
                  <a:lnTo>
                    <a:pt x="2265870" y="1119060"/>
                  </a:lnTo>
                  <a:lnTo>
                    <a:pt x="2265870" y="1108303"/>
                  </a:lnTo>
                  <a:close/>
                </a:path>
                <a:path w="4949190" h="1194435">
                  <a:moveTo>
                    <a:pt x="2365248" y="384606"/>
                  </a:moveTo>
                  <a:lnTo>
                    <a:pt x="2285746" y="384606"/>
                  </a:lnTo>
                  <a:lnTo>
                    <a:pt x="2285746" y="426783"/>
                  </a:lnTo>
                  <a:lnTo>
                    <a:pt x="2365248" y="426783"/>
                  </a:lnTo>
                  <a:lnTo>
                    <a:pt x="2365248" y="384606"/>
                  </a:lnTo>
                  <a:close/>
                </a:path>
                <a:path w="4949190" h="1194435">
                  <a:moveTo>
                    <a:pt x="2464638" y="926338"/>
                  </a:moveTo>
                  <a:lnTo>
                    <a:pt x="2385123" y="926338"/>
                  </a:lnTo>
                  <a:lnTo>
                    <a:pt x="2385123" y="956119"/>
                  </a:lnTo>
                  <a:lnTo>
                    <a:pt x="2464638" y="956119"/>
                  </a:lnTo>
                  <a:lnTo>
                    <a:pt x="2464638" y="926338"/>
                  </a:lnTo>
                  <a:close/>
                </a:path>
                <a:path w="4949190" h="1194435">
                  <a:moveTo>
                    <a:pt x="2564015" y="880859"/>
                  </a:moveTo>
                  <a:lnTo>
                    <a:pt x="2484513" y="880859"/>
                  </a:lnTo>
                  <a:lnTo>
                    <a:pt x="2484513" y="903185"/>
                  </a:lnTo>
                  <a:lnTo>
                    <a:pt x="2564015" y="903185"/>
                  </a:lnTo>
                  <a:lnTo>
                    <a:pt x="2564015" y="880859"/>
                  </a:lnTo>
                  <a:close/>
                </a:path>
                <a:path w="4949190" h="1194435">
                  <a:moveTo>
                    <a:pt x="2663393" y="0"/>
                  </a:moveTo>
                  <a:lnTo>
                    <a:pt x="2583891" y="0"/>
                  </a:lnTo>
                  <a:lnTo>
                    <a:pt x="2583891" y="36398"/>
                  </a:lnTo>
                  <a:lnTo>
                    <a:pt x="2663393" y="36398"/>
                  </a:lnTo>
                  <a:lnTo>
                    <a:pt x="2663393" y="0"/>
                  </a:lnTo>
                  <a:close/>
                </a:path>
                <a:path w="4949190" h="1194435">
                  <a:moveTo>
                    <a:pt x="2762770" y="44665"/>
                  </a:moveTo>
                  <a:lnTo>
                    <a:pt x="2683268" y="44665"/>
                  </a:lnTo>
                  <a:lnTo>
                    <a:pt x="2683268" y="98425"/>
                  </a:lnTo>
                  <a:lnTo>
                    <a:pt x="2762770" y="98425"/>
                  </a:lnTo>
                  <a:lnTo>
                    <a:pt x="2762770" y="44665"/>
                  </a:lnTo>
                  <a:close/>
                </a:path>
                <a:path w="4949190" h="1194435">
                  <a:moveTo>
                    <a:pt x="2862161" y="837018"/>
                  </a:moveTo>
                  <a:lnTo>
                    <a:pt x="2782646" y="837018"/>
                  </a:lnTo>
                  <a:lnTo>
                    <a:pt x="2782646" y="854392"/>
                  </a:lnTo>
                  <a:lnTo>
                    <a:pt x="2862161" y="854392"/>
                  </a:lnTo>
                  <a:lnTo>
                    <a:pt x="2862161" y="837018"/>
                  </a:lnTo>
                  <a:close/>
                </a:path>
                <a:path w="4949190" h="1194435">
                  <a:moveTo>
                    <a:pt x="2961538" y="1047102"/>
                  </a:moveTo>
                  <a:lnTo>
                    <a:pt x="2882036" y="1047102"/>
                  </a:lnTo>
                  <a:lnTo>
                    <a:pt x="2882036" y="1053719"/>
                  </a:lnTo>
                  <a:lnTo>
                    <a:pt x="2961538" y="1053719"/>
                  </a:lnTo>
                  <a:lnTo>
                    <a:pt x="2961538" y="1047102"/>
                  </a:lnTo>
                  <a:close/>
                </a:path>
                <a:path w="4949190" h="1194435">
                  <a:moveTo>
                    <a:pt x="3060916" y="1014018"/>
                  </a:moveTo>
                  <a:lnTo>
                    <a:pt x="2981414" y="1014018"/>
                  </a:lnTo>
                  <a:lnTo>
                    <a:pt x="2981414" y="1026426"/>
                  </a:lnTo>
                  <a:lnTo>
                    <a:pt x="3060916" y="1026426"/>
                  </a:lnTo>
                  <a:lnTo>
                    <a:pt x="3060916" y="1014018"/>
                  </a:lnTo>
                  <a:close/>
                </a:path>
                <a:path w="4949190" h="1194435">
                  <a:moveTo>
                    <a:pt x="3160293" y="1009053"/>
                  </a:moveTo>
                  <a:lnTo>
                    <a:pt x="3080791" y="1009053"/>
                  </a:lnTo>
                  <a:lnTo>
                    <a:pt x="3080791" y="1010704"/>
                  </a:lnTo>
                  <a:lnTo>
                    <a:pt x="3160293" y="1010704"/>
                  </a:lnTo>
                  <a:lnTo>
                    <a:pt x="3160293" y="1009053"/>
                  </a:lnTo>
                  <a:close/>
                </a:path>
                <a:path w="4949190" h="1194435">
                  <a:moveTo>
                    <a:pt x="3259683" y="1068603"/>
                  </a:moveTo>
                  <a:lnTo>
                    <a:pt x="3180169" y="1068603"/>
                  </a:lnTo>
                  <a:lnTo>
                    <a:pt x="3180169" y="1071905"/>
                  </a:lnTo>
                  <a:lnTo>
                    <a:pt x="3259683" y="1071905"/>
                  </a:lnTo>
                  <a:lnTo>
                    <a:pt x="3259683" y="1068603"/>
                  </a:lnTo>
                  <a:close/>
                </a:path>
                <a:path w="4949190" h="1194435">
                  <a:moveTo>
                    <a:pt x="3359061" y="655053"/>
                  </a:moveTo>
                  <a:lnTo>
                    <a:pt x="3279559" y="655053"/>
                  </a:lnTo>
                  <a:lnTo>
                    <a:pt x="3279559" y="664159"/>
                  </a:lnTo>
                  <a:lnTo>
                    <a:pt x="3359061" y="664159"/>
                  </a:lnTo>
                  <a:lnTo>
                    <a:pt x="3359061" y="655053"/>
                  </a:lnTo>
                  <a:close/>
                </a:path>
                <a:path w="4949190" h="1194435">
                  <a:moveTo>
                    <a:pt x="3458438" y="1031379"/>
                  </a:moveTo>
                  <a:lnTo>
                    <a:pt x="3378936" y="1031379"/>
                  </a:lnTo>
                  <a:lnTo>
                    <a:pt x="3378936" y="1040485"/>
                  </a:lnTo>
                  <a:lnTo>
                    <a:pt x="3458438" y="1040485"/>
                  </a:lnTo>
                  <a:lnTo>
                    <a:pt x="3458438" y="1031379"/>
                  </a:lnTo>
                  <a:close/>
                </a:path>
                <a:path w="4949190" h="1194435">
                  <a:moveTo>
                    <a:pt x="3557816" y="953643"/>
                  </a:moveTo>
                  <a:lnTo>
                    <a:pt x="3478314" y="953643"/>
                  </a:lnTo>
                  <a:lnTo>
                    <a:pt x="3478314" y="960259"/>
                  </a:lnTo>
                  <a:lnTo>
                    <a:pt x="3557816" y="960259"/>
                  </a:lnTo>
                  <a:lnTo>
                    <a:pt x="3557816" y="953643"/>
                  </a:lnTo>
                  <a:close/>
                </a:path>
                <a:path w="4949190" h="1194435">
                  <a:moveTo>
                    <a:pt x="3657193" y="569036"/>
                  </a:moveTo>
                  <a:lnTo>
                    <a:pt x="3577691" y="569036"/>
                  </a:lnTo>
                  <a:lnTo>
                    <a:pt x="3577691" y="613702"/>
                  </a:lnTo>
                  <a:lnTo>
                    <a:pt x="3657193" y="613702"/>
                  </a:lnTo>
                  <a:lnTo>
                    <a:pt x="3657193" y="569036"/>
                  </a:lnTo>
                  <a:close/>
                </a:path>
                <a:path w="4949190" h="1194435">
                  <a:moveTo>
                    <a:pt x="3756583" y="1190180"/>
                  </a:moveTo>
                  <a:lnTo>
                    <a:pt x="3677081" y="1190180"/>
                  </a:lnTo>
                  <a:lnTo>
                    <a:pt x="3677081" y="1194320"/>
                  </a:lnTo>
                  <a:lnTo>
                    <a:pt x="3756583" y="1194320"/>
                  </a:lnTo>
                  <a:lnTo>
                    <a:pt x="3756583" y="1190180"/>
                  </a:lnTo>
                  <a:close/>
                </a:path>
                <a:path w="4949190" h="1194435">
                  <a:moveTo>
                    <a:pt x="3855961" y="1150480"/>
                  </a:moveTo>
                  <a:lnTo>
                    <a:pt x="3776459" y="1150480"/>
                  </a:lnTo>
                  <a:lnTo>
                    <a:pt x="3776459" y="1155446"/>
                  </a:lnTo>
                  <a:lnTo>
                    <a:pt x="3855961" y="1155446"/>
                  </a:lnTo>
                  <a:lnTo>
                    <a:pt x="3855961" y="1150480"/>
                  </a:lnTo>
                  <a:close/>
                </a:path>
                <a:path w="4949190" h="1194435">
                  <a:moveTo>
                    <a:pt x="3955338" y="1018146"/>
                  </a:moveTo>
                  <a:lnTo>
                    <a:pt x="3875836" y="1018146"/>
                  </a:lnTo>
                  <a:lnTo>
                    <a:pt x="3875836" y="1022286"/>
                  </a:lnTo>
                  <a:lnTo>
                    <a:pt x="3955338" y="1022286"/>
                  </a:lnTo>
                  <a:lnTo>
                    <a:pt x="3955338" y="1018146"/>
                  </a:lnTo>
                  <a:close/>
                </a:path>
                <a:path w="4949190" h="1194435">
                  <a:moveTo>
                    <a:pt x="4054716" y="1097546"/>
                  </a:moveTo>
                  <a:lnTo>
                    <a:pt x="3975214" y="1097546"/>
                  </a:lnTo>
                  <a:lnTo>
                    <a:pt x="3975214" y="1098372"/>
                  </a:lnTo>
                  <a:lnTo>
                    <a:pt x="4054716" y="1098372"/>
                  </a:lnTo>
                  <a:lnTo>
                    <a:pt x="4054716" y="1097546"/>
                  </a:lnTo>
                  <a:close/>
                </a:path>
                <a:path w="4949190" h="1194435">
                  <a:moveTo>
                    <a:pt x="4154106" y="492950"/>
                  </a:moveTo>
                  <a:lnTo>
                    <a:pt x="4074604" y="492950"/>
                  </a:lnTo>
                  <a:lnTo>
                    <a:pt x="4074604" y="525208"/>
                  </a:lnTo>
                  <a:lnTo>
                    <a:pt x="4154106" y="525208"/>
                  </a:lnTo>
                  <a:lnTo>
                    <a:pt x="4154106" y="492950"/>
                  </a:lnTo>
                  <a:close/>
                </a:path>
                <a:path w="4949190" h="1194435">
                  <a:moveTo>
                    <a:pt x="4253484" y="1123188"/>
                  </a:moveTo>
                  <a:lnTo>
                    <a:pt x="4173982" y="1123188"/>
                  </a:lnTo>
                  <a:lnTo>
                    <a:pt x="4173982" y="1124839"/>
                  </a:lnTo>
                  <a:lnTo>
                    <a:pt x="4253484" y="1124839"/>
                  </a:lnTo>
                  <a:lnTo>
                    <a:pt x="4253484" y="1123188"/>
                  </a:lnTo>
                  <a:close/>
                </a:path>
                <a:path w="4949190" h="1194435">
                  <a:moveTo>
                    <a:pt x="4352861" y="966876"/>
                  </a:moveTo>
                  <a:lnTo>
                    <a:pt x="4273359" y="966876"/>
                  </a:lnTo>
                  <a:lnTo>
                    <a:pt x="4273359" y="968527"/>
                  </a:lnTo>
                  <a:lnTo>
                    <a:pt x="4352861" y="968527"/>
                  </a:lnTo>
                  <a:lnTo>
                    <a:pt x="4352861" y="966876"/>
                  </a:lnTo>
                  <a:close/>
                </a:path>
                <a:path w="4949190" h="1194435">
                  <a:moveTo>
                    <a:pt x="4452239" y="1116571"/>
                  </a:moveTo>
                  <a:lnTo>
                    <a:pt x="4372737" y="1116571"/>
                  </a:lnTo>
                  <a:lnTo>
                    <a:pt x="4372737" y="1123188"/>
                  </a:lnTo>
                  <a:lnTo>
                    <a:pt x="4452239" y="1123188"/>
                  </a:lnTo>
                  <a:lnTo>
                    <a:pt x="4452239" y="1116571"/>
                  </a:lnTo>
                  <a:close/>
                </a:path>
                <a:path w="4949190" h="1194435">
                  <a:moveTo>
                    <a:pt x="4551629" y="862660"/>
                  </a:moveTo>
                  <a:lnTo>
                    <a:pt x="4472114" y="862660"/>
                  </a:lnTo>
                  <a:lnTo>
                    <a:pt x="4472114" y="865962"/>
                  </a:lnTo>
                  <a:lnTo>
                    <a:pt x="4551629" y="865962"/>
                  </a:lnTo>
                  <a:lnTo>
                    <a:pt x="4551629" y="862660"/>
                  </a:lnTo>
                  <a:close/>
                </a:path>
                <a:path w="4949190" h="1194435">
                  <a:moveTo>
                    <a:pt x="4750384" y="1004912"/>
                  </a:moveTo>
                  <a:lnTo>
                    <a:pt x="4670882" y="1004912"/>
                  </a:lnTo>
                  <a:lnTo>
                    <a:pt x="4670882" y="1009878"/>
                  </a:lnTo>
                  <a:lnTo>
                    <a:pt x="4750384" y="1009878"/>
                  </a:lnTo>
                  <a:lnTo>
                    <a:pt x="4750384" y="1004912"/>
                  </a:lnTo>
                  <a:close/>
                </a:path>
                <a:path w="4949190" h="1194435">
                  <a:moveTo>
                    <a:pt x="4849761" y="910628"/>
                  </a:moveTo>
                  <a:lnTo>
                    <a:pt x="4770259" y="910628"/>
                  </a:lnTo>
                  <a:lnTo>
                    <a:pt x="4770259" y="917244"/>
                  </a:lnTo>
                  <a:lnTo>
                    <a:pt x="4849761" y="917244"/>
                  </a:lnTo>
                  <a:lnTo>
                    <a:pt x="4849761" y="910628"/>
                  </a:lnTo>
                  <a:close/>
                </a:path>
                <a:path w="4949190" h="1194435">
                  <a:moveTo>
                    <a:pt x="4949152" y="1105827"/>
                  </a:moveTo>
                  <a:lnTo>
                    <a:pt x="4869637" y="1105827"/>
                  </a:lnTo>
                  <a:lnTo>
                    <a:pt x="4869637" y="1107478"/>
                  </a:lnTo>
                  <a:lnTo>
                    <a:pt x="4949152" y="1107478"/>
                  </a:lnTo>
                  <a:lnTo>
                    <a:pt x="4949152" y="1105827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160" y="554863"/>
              <a:ext cx="95249" cy="9524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3710" y="554863"/>
              <a:ext cx="95249" cy="95249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0460" y="554863"/>
              <a:ext cx="95249" cy="95249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263525" y="190563"/>
            <a:ext cx="2819400" cy="715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Verdana"/>
                <a:cs typeface="Verdana"/>
              </a:rPr>
              <a:t>no</a:t>
            </a:r>
            <a:r>
              <a:rPr dirty="0" sz="1400" spc="-150">
                <a:solidFill>
                  <a:srgbClr val="252423"/>
                </a:solidFill>
                <a:latin typeface="Verdana"/>
                <a:cs typeface="Verdana"/>
              </a:rPr>
              <a:t> of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252423"/>
                </a:solidFill>
                <a:latin typeface="Verdana"/>
                <a:cs typeface="Verdana"/>
              </a:rPr>
              <a:t>crimes</a:t>
            </a:r>
            <a:r>
              <a:rPr dirty="0" sz="1400" spc="-150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195">
                <a:solidFill>
                  <a:srgbClr val="252423"/>
                </a:solidFill>
                <a:latin typeface="Verdana"/>
                <a:cs typeface="Verdana"/>
              </a:rPr>
              <a:t>by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215">
                <a:solidFill>
                  <a:srgbClr val="252423"/>
                </a:solidFill>
                <a:latin typeface="Verdana"/>
                <a:cs typeface="Verdana"/>
              </a:rPr>
              <a:t>Ward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200">
                <a:solidFill>
                  <a:srgbClr val="252423"/>
                </a:solidFill>
                <a:latin typeface="Verdana"/>
                <a:cs typeface="Verdana"/>
              </a:rPr>
              <a:t>and</a:t>
            </a:r>
            <a:r>
              <a:rPr dirty="0" sz="1400" spc="-150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Primary </a:t>
            </a:r>
            <a:r>
              <a:rPr dirty="0" sz="1400" spc="-140">
                <a:solidFill>
                  <a:srgbClr val="252423"/>
                </a:solidFill>
                <a:latin typeface="Verdana"/>
                <a:cs typeface="Verdana"/>
              </a:rPr>
              <a:t>Type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1002030" algn="l"/>
                <a:tab pos="1591310" algn="l"/>
                <a:tab pos="2265680" algn="l"/>
              </a:tabLst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ARSON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endParaRPr sz="1000">
              <a:latin typeface="Segoe UI"/>
              <a:cs typeface="Segoe UI"/>
            </a:endParaRPr>
          </a:p>
          <a:p>
            <a:pPr marL="220979">
              <a:lnSpc>
                <a:spcPct val="100000"/>
              </a:lnSpc>
              <a:spcBef>
                <a:spcPts val="65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2000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77210" y="554863"/>
            <a:ext cx="95249" cy="95249"/>
          </a:xfrm>
          <a:prstGeom prst="rect">
            <a:avLst/>
          </a:prstGeom>
        </p:spPr>
      </p:pic>
      <p:sp>
        <p:nvSpPr>
          <p:cNvPr id="66" name="object 66" descr=""/>
          <p:cNvSpPr txBox="1"/>
          <p:nvPr/>
        </p:nvSpPr>
        <p:spPr>
          <a:xfrm>
            <a:off x="3179216" y="508031"/>
            <a:ext cx="6362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BURGLARY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58260" y="554863"/>
            <a:ext cx="95249" cy="95249"/>
          </a:xfrm>
          <a:prstGeom prst="rect">
            <a:avLst/>
          </a:prstGeom>
        </p:spPr>
      </p:pic>
      <p:sp>
        <p:nvSpPr>
          <p:cNvPr id="68" name="object 68" descr=""/>
          <p:cNvSpPr txBox="1"/>
          <p:nvPr/>
        </p:nvSpPr>
        <p:spPr>
          <a:xfrm>
            <a:off x="3962945" y="508031"/>
            <a:ext cx="8572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CONCEALED</a:t>
            </a:r>
            <a:r>
              <a:rPr dirty="0" sz="1000" spc="-6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9" name="object 6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7910" y="554863"/>
            <a:ext cx="95249" cy="95249"/>
          </a:xfrm>
          <a:prstGeom prst="rect">
            <a:avLst/>
          </a:prstGeom>
        </p:spPr>
      </p:pic>
      <p:sp>
        <p:nvSpPr>
          <p:cNvPr id="70" name="object 70" descr=""/>
          <p:cNvSpPr txBox="1"/>
          <p:nvPr/>
        </p:nvSpPr>
        <p:spPr>
          <a:xfrm>
            <a:off x="4967684" y="508031"/>
            <a:ext cx="6318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CRIMINA…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5726906" y="228600"/>
            <a:ext cx="6408420" cy="2667000"/>
            <a:chOff x="5726906" y="228600"/>
            <a:chExt cx="6408420" cy="2667000"/>
          </a:xfrm>
        </p:grpSpPr>
        <p:pic>
          <p:nvPicPr>
            <p:cNvPr id="72" name="object 7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26906" y="514350"/>
              <a:ext cx="90487" cy="161925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5953125" y="228600"/>
              <a:ext cx="6181725" cy="2667000"/>
            </a:xfrm>
            <a:custGeom>
              <a:avLst/>
              <a:gdLst/>
              <a:ahLst/>
              <a:cxnLst/>
              <a:rect l="l" t="t" r="r" b="b"/>
              <a:pathLst>
                <a:path w="6181725" h="2667000">
                  <a:moveTo>
                    <a:pt x="6181725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6181725" y="0"/>
                  </a:lnTo>
                  <a:lnTo>
                    <a:pt x="6181725" y="2667000"/>
                  </a:lnTo>
                  <a:close/>
                </a:path>
              </a:pathLst>
            </a:custGeom>
            <a:solidFill>
              <a:srgbClr val="C399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551282" y="248286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0551783" y="2482862"/>
              <a:ext cx="1495425" cy="9525"/>
            </a:xfrm>
            <a:custGeom>
              <a:avLst/>
              <a:gdLst/>
              <a:ahLst/>
              <a:cxnLst/>
              <a:rect l="l" t="t" r="r" b="b"/>
              <a:pathLst>
                <a:path w="14954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4954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4954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4954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4954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4954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4954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4954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4954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4954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4954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4954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4954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4954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4954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4954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4954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4954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4954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4954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4954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4954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4954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4954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4954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4954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4954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6381729" y="2397224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6551294" y="825500"/>
            <a:ext cx="5495925" cy="1666875"/>
            <a:chOff x="6551294" y="825500"/>
            <a:chExt cx="5495925" cy="1666875"/>
          </a:xfrm>
        </p:grpSpPr>
        <p:sp>
          <p:nvSpPr>
            <p:cNvPr id="78" name="object 78" descr=""/>
            <p:cNvSpPr/>
            <p:nvPr/>
          </p:nvSpPr>
          <p:spPr>
            <a:xfrm>
              <a:off x="6551282" y="1997874"/>
              <a:ext cx="4581525" cy="9525"/>
            </a:xfrm>
            <a:custGeom>
              <a:avLst/>
              <a:gdLst/>
              <a:ahLst/>
              <a:cxnLst/>
              <a:rect l="l" t="t" r="r" b="b"/>
              <a:pathLst>
                <a:path w="45815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5815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5815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5815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5815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5815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5815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5815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5815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5815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5815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5815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5815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5815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5815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5815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5815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581525" h="9525">
                  <a:moveTo>
                    <a:pt x="981075" y="965"/>
                  </a:moveTo>
                  <a:lnTo>
                    <a:pt x="971550" y="965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965"/>
                  </a:lnTo>
                  <a:close/>
                </a:path>
                <a:path w="4581525" h="9525">
                  <a:moveTo>
                    <a:pt x="1038225" y="965"/>
                  </a:moveTo>
                  <a:lnTo>
                    <a:pt x="1028700" y="965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965"/>
                  </a:lnTo>
                  <a:close/>
                </a:path>
                <a:path w="4581525" h="9525">
                  <a:moveTo>
                    <a:pt x="1087272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87272" y="9525"/>
                  </a:lnTo>
                  <a:lnTo>
                    <a:pt x="1087272" y="0"/>
                  </a:lnTo>
                  <a:close/>
                </a:path>
                <a:path w="45815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5815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5815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5815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5815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5815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5815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5815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5815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5815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5815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581525" h="9525">
                  <a:moveTo>
                    <a:pt x="2009775" y="0"/>
                  </a:moveTo>
                  <a:lnTo>
                    <a:pt x="2006333" y="0"/>
                  </a:lnTo>
                  <a:lnTo>
                    <a:pt x="2006333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5815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5815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5815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5815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5815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5815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5815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5815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5815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5815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5815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5815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5815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5815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5815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5815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5815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5815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5815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5815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5815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5815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5815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5815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5815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5815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5815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5815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5815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  <a:path w="4581525" h="9525">
                  <a:moveTo>
                    <a:pt x="4067175" y="0"/>
                  </a:moveTo>
                  <a:lnTo>
                    <a:pt x="4057650" y="0"/>
                  </a:lnTo>
                  <a:lnTo>
                    <a:pt x="4057650" y="9525"/>
                  </a:lnTo>
                  <a:lnTo>
                    <a:pt x="4067175" y="9525"/>
                  </a:lnTo>
                  <a:lnTo>
                    <a:pt x="4067175" y="0"/>
                  </a:lnTo>
                  <a:close/>
                </a:path>
                <a:path w="4581525" h="9525">
                  <a:moveTo>
                    <a:pt x="4124325" y="0"/>
                  </a:moveTo>
                  <a:lnTo>
                    <a:pt x="4114800" y="0"/>
                  </a:lnTo>
                  <a:lnTo>
                    <a:pt x="4114800" y="9525"/>
                  </a:lnTo>
                  <a:lnTo>
                    <a:pt x="4124325" y="9525"/>
                  </a:lnTo>
                  <a:lnTo>
                    <a:pt x="4124325" y="0"/>
                  </a:lnTo>
                  <a:close/>
                </a:path>
                <a:path w="4581525" h="9525">
                  <a:moveTo>
                    <a:pt x="4181475" y="0"/>
                  </a:moveTo>
                  <a:lnTo>
                    <a:pt x="4171950" y="0"/>
                  </a:lnTo>
                  <a:lnTo>
                    <a:pt x="4171950" y="9525"/>
                  </a:lnTo>
                  <a:lnTo>
                    <a:pt x="4181475" y="9525"/>
                  </a:lnTo>
                  <a:lnTo>
                    <a:pt x="4181475" y="0"/>
                  </a:lnTo>
                  <a:close/>
                </a:path>
                <a:path w="4581525" h="9525">
                  <a:moveTo>
                    <a:pt x="4238625" y="0"/>
                  </a:moveTo>
                  <a:lnTo>
                    <a:pt x="4229100" y="0"/>
                  </a:lnTo>
                  <a:lnTo>
                    <a:pt x="4229100" y="9525"/>
                  </a:lnTo>
                  <a:lnTo>
                    <a:pt x="4238625" y="9525"/>
                  </a:lnTo>
                  <a:lnTo>
                    <a:pt x="4238625" y="0"/>
                  </a:lnTo>
                  <a:close/>
                </a:path>
                <a:path w="4581525" h="9525">
                  <a:moveTo>
                    <a:pt x="4295775" y="0"/>
                  </a:moveTo>
                  <a:lnTo>
                    <a:pt x="4286250" y="0"/>
                  </a:lnTo>
                  <a:lnTo>
                    <a:pt x="4286250" y="9525"/>
                  </a:lnTo>
                  <a:lnTo>
                    <a:pt x="4295775" y="9525"/>
                  </a:lnTo>
                  <a:lnTo>
                    <a:pt x="4295775" y="0"/>
                  </a:lnTo>
                  <a:close/>
                </a:path>
                <a:path w="4581525" h="9525">
                  <a:moveTo>
                    <a:pt x="4352925" y="0"/>
                  </a:moveTo>
                  <a:lnTo>
                    <a:pt x="4343400" y="0"/>
                  </a:lnTo>
                  <a:lnTo>
                    <a:pt x="4343400" y="9525"/>
                  </a:lnTo>
                  <a:lnTo>
                    <a:pt x="4352925" y="9525"/>
                  </a:lnTo>
                  <a:lnTo>
                    <a:pt x="4352925" y="0"/>
                  </a:lnTo>
                  <a:close/>
                </a:path>
                <a:path w="4581525" h="9525">
                  <a:moveTo>
                    <a:pt x="4410075" y="0"/>
                  </a:moveTo>
                  <a:lnTo>
                    <a:pt x="4400550" y="0"/>
                  </a:lnTo>
                  <a:lnTo>
                    <a:pt x="4400550" y="9525"/>
                  </a:lnTo>
                  <a:lnTo>
                    <a:pt x="4410075" y="9525"/>
                  </a:lnTo>
                  <a:lnTo>
                    <a:pt x="4410075" y="0"/>
                  </a:lnTo>
                  <a:close/>
                </a:path>
                <a:path w="4581525" h="9525">
                  <a:moveTo>
                    <a:pt x="4467225" y="0"/>
                  </a:moveTo>
                  <a:lnTo>
                    <a:pt x="4457700" y="0"/>
                  </a:lnTo>
                  <a:lnTo>
                    <a:pt x="4457700" y="9525"/>
                  </a:lnTo>
                  <a:lnTo>
                    <a:pt x="4467225" y="9525"/>
                  </a:lnTo>
                  <a:lnTo>
                    <a:pt x="4467225" y="0"/>
                  </a:lnTo>
                  <a:close/>
                </a:path>
                <a:path w="4581525" h="9525">
                  <a:moveTo>
                    <a:pt x="4524375" y="0"/>
                  </a:moveTo>
                  <a:lnTo>
                    <a:pt x="4514850" y="0"/>
                  </a:lnTo>
                  <a:lnTo>
                    <a:pt x="4514850" y="9525"/>
                  </a:lnTo>
                  <a:lnTo>
                    <a:pt x="4524375" y="9525"/>
                  </a:lnTo>
                  <a:lnTo>
                    <a:pt x="4524375" y="0"/>
                  </a:lnTo>
                  <a:close/>
                </a:path>
                <a:path w="4581525" h="9525">
                  <a:moveTo>
                    <a:pt x="4581525" y="0"/>
                  </a:moveTo>
                  <a:lnTo>
                    <a:pt x="4572000" y="0"/>
                  </a:lnTo>
                  <a:lnTo>
                    <a:pt x="4572000" y="9525"/>
                  </a:lnTo>
                  <a:lnTo>
                    <a:pt x="4581525" y="9525"/>
                  </a:lnTo>
                  <a:lnTo>
                    <a:pt x="4581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551282" y="1512887"/>
              <a:ext cx="5495925" cy="494665"/>
            </a:xfrm>
            <a:custGeom>
              <a:avLst/>
              <a:gdLst/>
              <a:ahLst/>
              <a:cxnLst/>
              <a:rect l="l" t="t" r="r" b="b"/>
              <a:pathLst>
                <a:path w="5495925" h="49466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5495925" h="49466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5495925" h="49466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5495925" h="49466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5495925" h="49466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5495925" h="49466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5495925" h="49466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5495925" h="49466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5495925" h="49466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5495925" h="49466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5495925" h="49466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5495925" h="49466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5495925" h="49466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5495925" h="49466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5495925" h="494664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5495925" h="494664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5495925" h="494664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5495925" h="494664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5495925" h="494664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5495925" h="494664">
                  <a:moveTo>
                    <a:pt x="1087272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87272" y="9525"/>
                  </a:lnTo>
                  <a:lnTo>
                    <a:pt x="1087272" y="0"/>
                  </a:lnTo>
                  <a:close/>
                </a:path>
                <a:path w="5495925" h="494664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5495925" h="494664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5495925" h="494664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5495925" h="494664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5495925" h="494664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5495925" h="494664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5495925" h="494664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5495925" h="494664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5495925" h="494664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5495925" h="494664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5495925" h="494664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5495925" h="494664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5495925" h="494664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5495925" h="494664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5495925" h="494664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5495925" h="494664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5495925" h="494664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5495925" h="494664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5495925" h="494664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5495925" h="494664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5495925" h="494664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5495925" h="494664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5495925" h="494664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5495925" h="494664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5495925" h="494664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5495925" h="494664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5495925" h="494664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5495925" h="494664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5495925" h="494664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5495925" h="494664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5495925" h="494664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5495925" h="494664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5495925" h="494664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5495925" h="494664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5495925" h="494664">
                  <a:moveTo>
                    <a:pt x="4581525" y="484987"/>
                  </a:moveTo>
                  <a:lnTo>
                    <a:pt x="4572000" y="484987"/>
                  </a:lnTo>
                  <a:lnTo>
                    <a:pt x="4572000" y="494512"/>
                  </a:lnTo>
                  <a:lnTo>
                    <a:pt x="4581525" y="494512"/>
                  </a:lnTo>
                  <a:lnTo>
                    <a:pt x="4581525" y="484987"/>
                  </a:lnTo>
                  <a:close/>
                </a:path>
                <a:path w="5495925" h="494664">
                  <a:moveTo>
                    <a:pt x="4638675" y="484987"/>
                  </a:moveTo>
                  <a:lnTo>
                    <a:pt x="4629150" y="484987"/>
                  </a:lnTo>
                  <a:lnTo>
                    <a:pt x="4629150" y="494512"/>
                  </a:lnTo>
                  <a:lnTo>
                    <a:pt x="4638675" y="494512"/>
                  </a:lnTo>
                  <a:lnTo>
                    <a:pt x="4638675" y="484987"/>
                  </a:lnTo>
                  <a:close/>
                </a:path>
                <a:path w="5495925" h="494664">
                  <a:moveTo>
                    <a:pt x="4695825" y="484987"/>
                  </a:moveTo>
                  <a:lnTo>
                    <a:pt x="4686300" y="484987"/>
                  </a:lnTo>
                  <a:lnTo>
                    <a:pt x="4686300" y="494512"/>
                  </a:lnTo>
                  <a:lnTo>
                    <a:pt x="4695825" y="494512"/>
                  </a:lnTo>
                  <a:lnTo>
                    <a:pt x="4695825" y="484987"/>
                  </a:lnTo>
                  <a:close/>
                </a:path>
                <a:path w="5495925" h="494664">
                  <a:moveTo>
                    <a:pt x="4752975" y="484987"/>
                  </a:moveTo>
                  <a:lnTo>
                    <a:pt x="4743450" y="484987"/>
                  </a:lnTo>
                  <a:lnTo>
                    <a:pt x="4743450" y="494512"/>
                  </a:lnTo>
                  <a:lnTo>
                    <a:pt x="4752975" y="494512"/>
                  </a:lnTo>
                  <a:lnTo>
                    <a:pt x="4752975" y="484987"/>
                  </a:lnTo>
                  <a:close/>
                </a:path>
                <a:path w="5495925" h="494664">
                  <a:moveTo>
                    <a:pt x="4810125" y="484987"/>
                  </a:moveTo>
                  <a:lnTo>
                    <a:pt x="4800600" y="484987"/>
                  </a:lnTo>
                  <a:lnTo>
                    <a:pt x="4800600" y="494512"/>
                  </a:lnTo>
                  <a:lnTo>
                    <a:pt x="4810125" y="494512"/>
                  </a:lnTo>
                  <a:lnTo>
                    <a:pt x="4810125" y="484987"/>
                  </a:lnTo>
                  <a:close/>
                </a:path>
                <a:path w="5495925" h="494664">
                  <a:moveTo>
                    <a:pt x="4867275" y="484987"/>
                  </a:moveTo>
                  <a:lnTo>
                    <a:pt x="4857750" y="484987"/>
                  </a:lnTo>
                  <a:lnTo>
                    <a:pt x="4857750" y="494512"/>
                  </a:lnTo>
                  <a:lnTo>
                    <a:pt x="4867275" y="494512"/>
                  </a:lnTo>
                  <a:lnTo>
                    <a:pt x="4867275" y="484987"/>
                  </a:lnTo>
                  <a:close/>
                </a:path>
                <a:path w="5495925" h="494664">
                  <a:moveTo>
                    <a:pt x="4924425" y="484987"/>
                  </a:moveTo>
                  <a:lnTo>
                    <a:pt x="4914900" y="484987"/>
                  </a:lnTo>
                  <a:lnTo>
                    <a:pt x="4914900" y="494512"/>
                  </a:lnTo>
                  <a:lnTo>
                    <a:pt x="4924425" y="494512"/>
                  </a:lnTo>
                  <a:lnTo>
                    <a:pt x="4924425" y="484987"/>
                  </a:lnTo>
                  <a:close/>
                </a:path>
                <a:path w="5495925" h="494664">
                  <a:moveTo>
                    <a:pt x="4981575" y="484987"/>
                  </a:moveTo>
                  <a:lnTo>
                    <a:pt x="4972050" y="484987"/>
                  </a:lnTo>
                  <a:lnTo>
                    <a:pt x="4972050" y="494512"/>
                  </a:lnTo>
                  <a:lnTo>
                    <a:pt x="4981575" y="494512"/>
                  </a:lnTo>
                  <a:lnTo>
                    <a:pt x="4981575" y="484987"/>
                  </a:lnTo>
                  <a:close/>
                </a:path>
                <a:path w="5495925" h="494664">
                  <a:moveTo>
                    <a:pt x="5038725" y="484987"/>
                  </a:moveTo>
                  <a:lnTo>
                    <a:pt x="5029200" y="484987"/>
                  </a:lnTo>
                  <a:lnTo>
                    <a:pt x="5029200" y="494512"/>
                  </a:lnTo>
                  <a:lnTo>
                    <a:pt x="5038725" y="494512"/>
                  </a:lnTo>
                  <a:lnTo>
                    <a:pt x="5038725" y="484987"/>
                  </a:lnTo>
                  <a:close/>
                </a:path>
                <a:path w="5495925" h="494664">
                  <a:moveTo>
                    <a:pt x="5095875" y="484987"/>
                  </a:moveTo>
                  <a:lnTo>
                    <a:pt x="5086350" y="484987"/>
                  </a:lnTo>
                  <a:lnTo>
                    <a:pt x="5086350" y="494512"/>
                  </a:lnTo>
                  <a:lnTo>
                    <a:pt x="5095875" y="494512"/>
                  </a:lnTo>
                  <a:lnTo>
                    <a:pt x="5095875" y="484987"/>
                  </a:lnTo>
                  <a:close/>
                </a:path>
                <a:path w="5495925" h="494664">
                  <a:moveTo>
                    <a:pt x="5153025" y="484987"/>
                  </a:moveTo>
                  <a:lnTo>
                    <a:pt x="5143500" y="484987"/>
                  </a:lnTo>
                  <a:lnTo>
                    <a:pt x="5143500" y="494512"/>
                  </a:lnTo>
                  <a:lnTo>
                    <a:pt x="5153025" y="494512"/>
                  </a:lnTo>
                  <a:lnTo>
                    <a:pt x="5153025" y="484987"/>
                  </a:lnTo>
                  <a:close/>
                </a:path>
                <a:path w="5495925" h="494664">
                  <a:moveTo>
                    <a:pt x="5210175" y="484987"/>
                  </a:moveTo>
                  <a:lnTo>
                    <a:pt x="5200650" y="484987"/>
                  </a:lnTo>
                  <a:lnTo>
                    <a:pt x="5200650" y="494512"/>
                  </a:lnTo>
                  <a:lnTo>
                    <a:pt x="5210175" y="494512"/>
                  </a:lnTo>
                  <a:lnTo>
                    <a:pt x="5210175" y="484987"/>
                  </a:lnTo>
                  <a:close/>
                </a:path>
                <a:path w="5495925" h="494664">
                  <a:moveTo>
                    <a:pt x="5267325" y="484987"/>
                  </a:moveTo>
                  <a:lnTo>
                    <a:pt x="5257800" y="484987"/>
                  </a:lnTo>
                  <a:lnTo>
                    <a:pt x="5257800" y="494512"/>
                  </a:lnTo>
                  <a:lnTo>
                    <a:pt x="5267325" y="494512"/>
                  </a:lnTo>
                  <a:lnTo>
                    <a:pt x="5267325" y="484987"/>
                  </a:lnTo>
                  <a:close/>
                </a:path>
                <a:path w="5495925" h="494664">
                  <a:moveTo>
                    <a:pt x="5324475" y="484987"/>
                  </a:moveTo>
                  <a:lnTo>
                    <a:pt x="5314950" y="484987"/>
                  </a:lnTo>
                  <a:lnTo>
                    <a:pt x="5314950" y="494512"/>
                  </a:lnTo>
                  <a:lnTo>
                    <a:pt x="5324475" y="494512"/>
                  </a:lnTo>
                  <a:lnTo>
                    <a:pt x="5324475" y="484987"/>
                  </a:lnTo>
                  <a:close/>
                </a:path>
                <a:path w="5495925" h="494664">
                  <a:moveTo>
                    <a:pt x="5381625" y="484987"/>
                  </a:moveTo>
                  <a:lnTo>
                    <a:pt x="5372100" y="484987"/>
                  </a:lnTo>
                  <a:lnTo>
                    <a:pt x="5372100" y="494512"/>
                  </a:lnTo>
                  <a:lnTo>
                    <a:pt x="5381625" y="494512"/>
                  </a:lnTo>
                  <a:lnTo>
                    <a:pt x="5381625" y="484987"/>
                  </a:lnTo>
                  <a:close/>
                </a:path>
                <a:path w="5495925" h="494664">
                  <a:moveTo>
                    <a:pt x="5438775" y="484987"/>
                  </a:moveTo>
                  <a:lnTo>
                    <a:pt x="5429250" y="484987"/>
                  </a:lnTo>
                  <a:lnTo>
                    <a:pt x="5429250" y="494512"/>
                  </a:lnTo>
                  <a:lnTo>
                    <a:pt x="5438775" y="494512"/>
                  </a:lnTo>
                  <a:lnTo>
                    <a:pt x="5438775" y="484987"/>
                  </a:lnTo>
                  <a:close/>
                </a:path>
                <a:path w="5495925" h="494664">
                  <a:moveTo>
                    <a:pt x="5495925" y="484987"/>
                  </a:moveTo>
                  <a:lnTo>
                    <a:pt x="5486400" y="484987"/>
                  </a:lnTo>
                  <a:lnTo>
                    <a:pt x="5486400" y="494512"/>
                  </a:lnTo>
                  <a:lnTo>
                    <a:pt x="5495925" y="494512"/>
                  </a:lnTo>
                  <a:lnTo>
                    <a:pt x="5495925" y="48498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551282" y="1027899"/>
              <a:ext cx="5495925" cy="494665"/>
            </a:xfrm>
            <a:custGeom>
              <a:avLst/>
              <a:gdLst/>
              <a:ahLst/>
              <a:cxnLst/>
              <a:rect l="l" t="t" r="r" b="b"/>
              <a:pathLst>
                <a:path w="5495925" h="49466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5495925" h="49466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5495925" h="49466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5495925" h="49466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5495925" h="49466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5495925" h="49466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5495925" h="49466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5495925" h="49466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5495925" h="49466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5495925" h="49466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5495925" h="49466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5495925" h="49466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5495925" h="49466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5495925" h="49466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5495925" h="49466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5495925" h="49466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5495925" h="49466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5495925" h="49466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5495925" h="49466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5495925" h="49466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5495925" h="49466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5495925" h="49466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5495925" h="49466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5495925" h="49466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5495925" h="49466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5495925" h="49466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5495925" h="49466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5495925" h="49466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5495925" h="49466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5495925" h="49466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5495925" h="49466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5495925" h="49466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5495925" h="494665">
                  <a:moveTo>
                    <a:pt x="3095625" y="484987"/>
                  </a:moveTo>
                  <a:lnTo>
                    <a:pt x="3086100" y="484987"/>
                  </a:lnTo>
                  <a:lnTo>
                    <a:pt x="3086100" y="494512"/>
                  </a:lnTo>
                  <a:lnTo>
                    <a:pt x="3095625" y="494512"/>
                  </a:lnTo>
                  <a:lnTo>
                    <a:pt x="3095625" y="484987"/>
                  </a:lnTo>
                  <a:close/>
                </a:path>
                <a:path w="5495925" h="494665">
                  <a:moveTo>
                    <a:pt x="3152775" y="484987"/>
                  </a:moveTo>
                  <a:lnTo>
                    <a:pt x="3143250" y="484987"/>
                  </a:lnTo>
                  <a:lnTo>
                    <a:pt x="3143250" y="494512"/>
                  </a:lnTo>
                  <a:lnTo>
                    <a:pt x="3152775" y="494512"/>
                  </a:lnTo>
                  <a:lnTo>
                    <a:pt x="3152775" y="484987"/>
                  </a:lnTo>
                  <a:close/>
                </a:path>
                <a:path w="5495925" h="494665">
                  <a:moveTo>
                    <a:pt x="3209925" y="484987"/>
                  </a:moveTo>
                  <a:lnTo>
                    <a:pt x="3200400" y="484987"/>
                  </a:lnTo>
                  <a:lnTo>
                    <a:pt x="3200400" y="494512"/>
                  </a:lnTo>
                  <a:lnTo>
                    <a:pt x="3209925" y="494512"/>
                  </a:lnTo>
                  <a:lnTo>
                    <a:pt x="3209925" y="484987"/>
                  </a:lnTo>
                  <a:close/>
                </a:path>
                <a:path w="5495925" h="494665">
                  <a:moveTo>
                    <a:pt x="3267075" y="484987"/>
                  </a:moveTo>
                  <a:lnTo>
                    <a:pt x="3257550" y="484987"/>
                  </a:lnTo>
                  <a:lnTo>
                    <a:pt x="3257550" y="494512"/>
                  </a:lnTo>
                  <a:lnTo>
                    <a:pt x="3267075" y="494512"/>
                  </a:lnTo>
                  <a:lnTo>
                    <a:pt x="3267075" y="484987"/>
                  </a:lnTo>
                  <a:close/>
                </a:path>
                <a:path w="5495925" h="494665">
                  <a:moveTo>
                    <a:pt x="3324225" y="484987"/>
                  </a:moveTo>
                  <a:lnTo>
                    <a:pt x="3314700" y="484987"/>
                  </a:lnTo>
                  <a:lnTo>
                    <a:pt x="3314700" y="494512"/>
                  </a:lnTo>
                  <a:lnTo>
                    <a:pt x="3324225" y="494512"/>
                  </a:lnTo>
                  <a:lnTo>
                    <a:pt x="3324225" y="484987"/>
                  </a:lnTo>
                  <a:close/>
                </a:path>
                <a:path w="5495925" h="494665">
                  <a:moveTo>
                    <a:pt x="3381375" y="484987"/>
                  </a:moveTo>
                  <a:lnTo>
                    <a:pt x="3371850" y="484987"/>
                  </a:lnTo>
                  <a:lnTo>
                    <a:pt x="3371850" y="494512"/>
                  </a:lnTo>
                  <a:lnTo>
                    <a:pt x="3381375" y="494512"/>
                  </a:lnTo>
                  <a:lnTo>
                    <a:pt x="3381375" y="484987"/>
                  </a:lnTo>
                  <a:close/>
                </a:path>
                <a:path w="5495925" h="494665">
                  <a:moveTo>
                    <a:pt x="3438525" y="484987"/>
                  </a:moveTo>
                  <a:lnTo>
                    <a:pt x="3429000" y="484987"/>
                  </a:lnTo>
                  <a:lnTo>
                    <a:pt x="3429000" y="494512"/>
                  </a:lnTo>
                  <a:lnTo>
                    <a:pt x="3438525" y="494512"/>
                  </a:lnTo>
                  <a:lnTo>
                    <a:pt x="3438525" y="484987"/>
                  </a:lnTo>
                  <a:close/>
                </a:path>
                <a:path w="5495925" h="494665">
                  <a:moveTo>
                    <a:pt x="3495675" y="484987"/>
                  </a:moveTo>
                  <a:lnTo>
                    <a:pt x="3486150" y="484987"/>
                  </a:lnTo>
                  <a:lnTo>
                    <a:pt x="3486150" y="494512"/>
                  </a:lnTo>
                  <a:lnTo>
                    <a:pt x="3495675" y="494512"/>
                  </a:lnTo>
                  <a:lnTo>
                    <a:pt x="3495675" y="484987"/>
                  </a:lnTo>
                  <a:close/>
                </a:path>
                <a:path w="5495925" h="494665">
                  <a:moveTo>
                    <a:pt x="3552825" y="484987"/>
                  </a:moveTo>
                  <a:lnTo>
                    <a:pt x="3543300" y="484987"/>
                  </a:lnTo>
                  <a:lnTo>
                    <a:pt x="3543300" y="494512"/>
                  </a:lnTo>
                  <a:lnTo>
                    <a:pt x="3552825" y="494512"/>
                  </a:lnTo>
                  <a:lnTo>
                    <a:pt x="3552825" y="484987"/>
                  </a:lnTo>
                  <a:close/>
                </a:path>
                <a:path w="5495925" h="494665">
                  <a:moveTo>
                    <a:pt x="3609975" y="484987"/>
                  </a:moveTo>
                  <a:lnTo>
                    <a:pt x="3600450" y="484987"/>
                  </a:lnTo>
                  <a:lnTo>
                    <a:pt x="3600450" y="494512"/>
                  </a:lnTo>
                  <a:lnTo>
                    <a:pt x="3609975" y="494512"/>
                  </a:lnTo>
                  <a:lnTo>
                    <a:pt x="3609975" y="484987"/>
                  </a:lnTo>
                  <a:close/>
                </a:path>
                <a:path w="5495925" h="494665">
                  <a:moveTo>
                    <a:pt x="3781425" y="484987"/>
                  </a:moveTo>
                  <a:lnTo>
                    <a:pt x="3771900" y="484987"/>
                  </a:lnTo>
                  <a:lnTo>
                    <a:pt x="3771900" y="494512"/>
                  </a:lnTo>
                  <a:lnTo>
                    <a:pt x="3781425" y="494512"/>
                  </a:lnTo>
                  <a:lnTo>
                    <a:pt x="3781425" y="484987"/>
                  </a:lnTo>
                  <a:close/>
                </a:path>
                <a:path w="5495925" h="494665">
                  <a:moveTo>
                    <a:pt x="3952875" y="484987"/>
                  </a:moveTo>
                  <a:lnTo>
                    <a:pt x="3943350" y="484987"/>
                  </a:lnTo>
                  <a:lnTo>
                    <a:pt x="3943350" y="494512"/>
                  </a:lnTo>
                  <a:lnTo>
                    <a:pt x="3952875" y="494512"/>
                  </a:lnTo>
                  <a:lnTo>
                    <a:pt x="3952875" y="484987"/>
                  </a:lnTo>
                  <a:close/>
                </a:path>
                <a:path w="5495925" h="494665">
                  <a:moveTo>
                    <a:pt x="4010025" y="484987"/>
                  </a:moveTo>
                  <a:lnTo>
                    <a:pt x="4000500" y="484987"/>
                  </a:lnTo>
                  <a:lnTo>
                    <a:pt x="4000500" y="494512"/>
                  </a:lnTo>
                  <a:lnTo>
                    <a:pt x="4010025" y="494512"/>
                  </a:lnTo>
                  <a:lnTo>
                    <a:pt x="4010025" y="484987"/>
                  </a:lnTo>
                  <a:close/>
                </a:path>
                <a:path w="5495925" h="494665">
                  <a:moveTo>
                    <a:pt x="4067175" y="484987"/>
                  </a:moveTo>
                  <a:lnTo>
                    <a:pt x="4057650" y="484987"/>
                  </a:lnTo>
                  <a:lnTo>
                    <a:pt x="4057650" y="494512"/>
                  </a:lnTo>
                  <a:lnTo>
                    <a:pt x="4067175" y="494512"/>
                  </a:lnTo>
                  <a:lnTo>
                    <a:pt x="4067175" y="484987"/>
                  </a:lnTo>
                  <a:close/>
                </a:path>
                <a:path w="5495925" h="494665">
                  <a:moveTo>
                    <a:pt x="4124325" y="484987"/>
                  </a:moveTo>
                  <a:lnTo>
                    <a:pt x="4114800" y="484987"/>
                  </a:lnTo>
                  <a:lnTo>
                    <a:pt x="4114800" y="494512"/>
                  </a:lnTo>
                  <a:lnTo>
                    <a:pt x="4124325" y="494512"/>
                  </a:lnTo>
                  <a:lnTo>
                    <a:pt x="4124325" y="484987"/>
                  </a:lnTo>
                  <a:close/>
                </a:path>
                <a:path w="5495925" h="494665">
                  <a:moveTo>
                    <a:pt x="4181475" y="484987"/>
                  </a:moveTo>
                  <a:lnTo>
                    <a:pt x="4171950" y="484987"/>
                  </a:lnTo>
                  <a:lnTo>
                    <a:pt x="4171950" y="494512"/>
                  </a:lnTo>
                  <a:lnTo>
                    <a:pt x="4181475" y="494512"/>
                  </a:lnTo>
                  <a:lnTo>
                    <a:pt x="4181475" y="484987"/>
                  </a:lnTo>
                  <a:close/>
                </a:path>
                <a:path w="5495925" h="494665">
                  <a:moveTo>
                    <a:pt x="4238625" y="484987"/>
                  </a:moveTo>
                  <a:lnTo>
                    <a:pt x="4229100" y="484987"/>
                  </a:lnTo>
                  <a:lnTo>
                    <a:pt x="4229100" y="494512"/>
                  </a:lnTo>
                  <a:lnTo>
                    <a:pt x="4238625" y="494512"/>
                  </a:lnTo>
                  <a:lnTo>
                    <a:pt x="4238625" y="484987"/>
                  </a:lnTo>
                  <a:close/>
                </a:path>
                <a:path w="5495925" h="494665">
                  <a:moveTo>
                    <a:pt x="4295775" y="484987"/>
                  </a:moveTo>
                  <a:lnTo>
                    <a:pt x="4286250" y="484987"/>
                  </a:lnTo>
                  <a:lnTo>
                    <a:pt x="4286250" y="494512"/>
                  </a:lnTo>
                  <a:lnTo>
                    <a:pt x="4295775" y="494512"/>
                  </a:lnTo>
                  <a:lnTo>
                    <a:pt x="4295775" y="484987"/>
                  </a:lnTo>
                  <a:close/>
                </a:path>
                <a:path w="5495925" h="494665">
                  <a:moveTo>
                    <a:pt x="4352925" y="484987"/>
                  </a:moveTo>
                  <a:lnTo>
                    <a:pt x="4343400" y="484987"/>
                  </a:lnTo>
                  <a:lnTo>
                    <a:pt x="4343400" y="494512"/>
                  </a:lnTo>
                  <a:lnTo>
                    <a:pt x="4352925" y="494512"/>
                  </a:lnTo>
                  <a:lnTo>
                    <a:pt x="4352925" y="484987"/>
                  </a:lnTo>
                  <a:close/>
                </a:path>
                <a:path w="5495925" h="494665">
                  <a:moveTo>
                    <a:pt x="4410075" y="484987"/>
                  </a:moveTo>
                  <a:lnTo>
                    <a:pt x="4400550" y="484987"/>
                  </a:lnTo>
                  <a:lnTo>
                    <a:pt x="4400550" y="494512"/>
                  </a:lnTo>
                  <a:lnTo>
                    <a:pt x="4410075" y="494512"/>
                  </a:lnTo>
                  <a:lnTo>
                    <a:pt x="4410075" y="484987"/>
                  </a:lnTo>
                  <a:close/>
                </a:path>
                <a:path w="5495925" h="494665">
                  <a:moveTo>
                    <a:pt x="4467225" y="484987"/>
                  </a:moveTo>
                  <a:lnTo>
                    <a:pt x="4457700" y="484987"/>
                  </a:lnTo>
                  <a:lnTo>
                    <a:pt x="4457700" y="494512"/>
                  </a:lnTo>
                  <a:lnTo>
                    <a:pt x="4467225" y="494512"/>
                  </a:lnTo>
                  <a:lnTo>
                    <a:pt x="4467225" y="484987"/>
                  </a:lnTo>
                  <a:close/>
                </a:path>
                <a:path w="5495925" h="494665">
                  <a:moveTo>
                    <a:pt x="4524375" y="484987"/>
                  </a:moveTo>
                  <a:lnTo>
                    <a:pt x="4514850" y="484987"/>
                  </a:lnTo>
                  <a:lnTo>
                    <a:pt x="4514850" y="494512"/>
                  </a:lnTo>
                  <a:lnTo>
                    <a:pt x="4524375" y="494512"/>
                  </a:lnTo>
                  <a:lnTo>
                    <a:pt x="4524375" y="484987"/>
                  </a:lnTo>
                  <a:close/>
                </a:path>
                <a:path w="5495925" h="494665">
                  <a:moveTo>
                    <a:pt x="4581525" y="484987"/>
                  </a:moveTo>
                  <a:lnTo>
                    <a:pt x="4572000" y="484987"/>
                  </a:lnTo>
                  <a:lnTo>
                    <a:pt x="4572000" y="494512"/>
                  </a:lnTo>
                  <a:lnTo>
                    <a:pt x="4581525" y="494512"/>
                  </a:lnTo>
                  <a:lnTo>
                    <a:pt x="4581525" y="484987"/>
                  </a:lnTo>
                  <a:close/>
                </a:path>
                <a:path w="5495925" h="494665">
                  <a:moveTo>
                    <a:pt x="4638675" y="484987"/>
                  </a:moveTo>
                  <a:lnTo>
                    <a:pt x="4629150" y="484987"/>
                  </a:lnTo>
                  <a:lnTo>
                    <a:pt x="4629150" y="494512"/>
                  </a:lnTo>
                  <a:lnTo>
                    <a:pt x="4638675" y="494512"/>
                  </a:lnTo>
                  <a:lnTo>
                    <a:pt x="4638675" y="484987"/>
                  </a:lnTo>
                  <a:close/>
                </a:path>
                <a:path w="5495925" h="494665">
                  <a:moveTo>
                    <a:pt x="4695825" y="484987"/>
                  </a:moveTo>
                  <a:lnTo>
                    <a:pt x="4686300" y="484987"/>
                  </a:lnTo>
                  <a:lnTo>
                    <a:pt x="4686300" y="494512"/>
                  </a:lnTo>
                  <a:lnTo>
                    <a:pt x="4695825" y="494512"/>
                  </a:lnTo>
                  <a:lnTo>
                    <a:pt x="4695825" y="484987"/>
                  </a:lnTo>
                  <a:close/>
                </a:path>
                <a:path w="5495925" h="494665">
                  <a:moveTo>
                    <a:pt x="4752975" y="484987"/>
                  </a:moveTo>
                  <a:lnTo>
                    <a:pt x="4743450" y="484987"/>
                  </a:lnTo>
                  <a:lnTo>
                    <a:pt x="4743450" y="494512"/>
                  </a:lnTo>
                  <a:lnTo>
                    <a:pt x="4752975" y="494512"/>
                  </a:lnTo>
                  <a:lnTo>
                    <a:pt x="4752975" y="484987"/>
                  </a:lnTo>
                  <a:close/>
                </a:path>
                <a:path w="5495925" h="494665">
                  <a:moveTo>
                    <a:pt x="4810125" y="484987"/>
                  </a:moveTo>
                  <a:lnTo>
                    <a:pt x="4800600" y="484987"/>
                  </a:lnTo>
                  <a:lnTo>
                    <a:pt x="4800600" y="494512"/>
                  </a:lnTo>
                  <a:lnTo>
                    <a:pt x="4810125" y="494512"/>
                  </a:lnTo>
                  <a:lnTo>
                    <a:pt x="4810125" y="484987"/>
                  </a:lnTo>
                  <a:close/>
                </a:path>
                <a:path w="5495925" h="494665">
                  <a:moveTo>
                    <a:pt x="4867275" y="484987"/>
                  </a:moveTo>
                  <a:lnTo>
                    <a:pt x="4857750" y="484987"/>
                  </a:lnTo>
                  <a:lnTo>
                    <a:pt x="4857750" y="494512"/>
                  </a:lnTo>
                  <a:lnTo>
                    <a:pt x="4867275" y="494512"/>
                  </a:lnTo>
                  <a:lnTo>
                    <a:pt x="4867275" y="484987"/>
                  </a:lnTo>
                  <a:close/>
                </a:path>
                <a:path w="5495925" h="494665">
                  <a:moveTo>
                    <a:pt x="4924425" y="484987"/>
                  </a:moveTo>
                  <a:lnTo>
                    <a:pt x="4914900" y="484987"/>
                  </a:lnTo>
                  <a:lnTo>
                    <a:pt x="4914900" y="494512"/>
                  </a:lnTo>
                  <a:lnTo>
                    <a:pt x="4924425" y="494512"/>
                  </a:lnTo>
                  <a:lnTo>
                    <a:pt x="4924425" y="484987"/>
                  </a:lnTo>
                  <a:close/>
                </a:path>
                <a:path w="5495925" h="494665">
                  <a:moveTo>
                    <a:pt x="4981575" y="484987"/>
                  </a:moveTo>
                  <a:lnTo>
                    <a:pt x="4972050" y="484987"/>
                  </a:lnTo>
                  <a:lnTo>
                    <a:pt x="4972050" y="494512"/>
                  </a:lnTo>
                  <a:lnTo>
                    <a:pt x="4981575" y="494512"/>
                  </a:lnTo>
                  <a:lnTo>
                    <a:pt x="4981575" y="484987"/>
                  </a:lnTo>
                  <a:close/>
                </a:path>
                <a:path w="5495925" h="494665">
                  <a:moveTo>
                    <a:pt x="5038725" y="484987"/>
                  </a:moveTo>
                  <a:lnTo>
                    <a:pt x="5029200" y="484987"/>
                  </a:lnTo>
                  <a:lnTo>
                    <a:pt x="5029200" y="494512"/>
                  </a:lnTo>
                  <a:lnTo>
                    <a:pt x="5038725" y="494512"/>
                  </a:lnTo>
                  <a:lnTo>
                    <a:pt x="5038725" y="484987"/>
                  </a:lnTo>
                  <a:close/>
                </a:path>
                <a:path w="5495925" h="494665">
                  <a:moveTo>
                    <a:pt x="5095875" y="484987"/>
                  </a:moveTo>
                  <a:lnTo>
                    <a:pt x="5086350" y="484987"/>
                  </a:lnTo>
                  <a:lnTo>
                    <a:pt x="5086350" y="494512"/>
                  </a:lnTo>
                  <a:lnTo>
                    <a:pt x="5095875" y="494512"/>
                  </a:lnTo>
                  <a:lnTo>
                    <a:pt x="5095875" y="484987"/>
                  </a:lnTo>
                  <a:close/>
                </a:path>
                <a:path w="5495925" h="494665">
                  <a:moveTo>
                    <a:pt x="5153025" y="484987"/>
                  </a:moveTo>
                  <a:lnTo>
                    <a:pt x="5143500" y="484987"/>
                  </a:lnTo>
                  <a:lnTo>
                    <a:pt x="5143500" y="494512"/>
                  </a:lnTo>
                  <a:lnTo>
                    <a:pt x="5153025" y="494512"/>
                  </a:lnTo>
                  <a:lnTo>
                    <a:pt x="5153025" y="484987"/>
                  </a:lnTo>
                  <a:close/>
                </a:path>
                <a:path w="5495925" h="494665">
                  <a:moveTo>
                    <a:pt x="5210175" y="484987"/>
                  </a:moveTo>
                  <a:lnTo>
                    <a:pt x="5200650" y="484987"/>
                  </a:lnTo>
                  <a:lnTo>
                    <a:pt x="5200650" y="494512"/>
                  </a:lnTo>
                  <a:lnTo>
                    <a:pt x="5210175" y="494512"/>
                  </a:lnTo>
                  <a:lnTo>
                    <a:pt x="5210175" y="484987"/>
                  </a:lnTo>
                  <a:close/>
                </a:path>
                <a:path w="5495925" h="494665">
                  <a:moveTo>
                    <a:pt x="5267325" y="484987"/>
                  </a:moveTo>
                  <a:lnTo>
                    <a:pt x="5257800" y="484987"/>
                  </a:lnTo>
                  <a:lnTo>
                    <a:pt x="5257800" y="494512"/>
                  </a:lnTo>
                  <a:lnTo>
                    <a:pt x="5267325" y="494512"/>
                  </a:lnTo>
                  <a:lnTo>
                    <a:pt x="5267325" y="484987"/>
                  </a:lnTo>
                  <a:close/>
                </a:path>
                <a:path w="5495925" h="494665">
                  <a:moveTo>
                    <a:pt x="5324475" y="484987"/>
                  </a:moveTo>
                  <a:lnTo>
                    <a:pt x="5314950" y="484987"/>
                  </a:lnTo>
                  <a:lnTo>
                    <a:pt x="5314950" y="494512"/>
                  </a:lnTo>
                  <a:lnTo>
                    <a:pt x="5324475" y="494512"/>
                  </a:lnTo>
                  <a:lnTo>
                    <a:pt x="5324475" y="484987"/>
                  </a:lnTo>
                  <a:close/>
                </a:path>
                <a:path w="5495925" h="494665">
                  <a:moveTo>
                    <a:pt x="5381625" y="484987"/>
                  </a:moveTo>
                  <a:lnTo>
                    <a:pt x="5372100" y="484987"/>
                  </a:lnTo>
                  <a:lnTo>
                    <a:pt x="5372100" y="494512"/>
                  </a:lnTo>
                  <a:lnTo>
                    <a:pt x="5381625" y="494512"/>
                  </a:lnTo>
                  <a:lnTo>
                    <a:pt x="5381625" y="484987"/>
                  </a:lnTo>
                  <a:close/>
                </a:path>
                <a:path w="5495925" h="494665">
                  <a:moveTo>
                    <a:pt x="5438775" y="484987"/>
                  </a:moveTo>
                  <a:lnTo>
                    <a:pt x="5429250" y="484987"/>
                  </a:lnTo>
                  <a:lnTo>
                    <a:pt x="5429250" y="494512"/>
                  </a:lnTo>
                  <a:lnTo>
                    <a:pt x="5438775" y="494512"/>
                  </a:lnTo>
                  <a:lnTo>
                    <a:pt x="5438775" y="484987"/>
                  </a:lnTo>
                  <a:close/>
                </a:path>
                <a:path w="5495925" h="494665">
                  <a:moveTo>
                    <a:pt x="5495925" y="484987"/>
                  </a:moveTo>
                  <a:lnTo>
                    <a:pt x="5486400" y="484987"/>
                  </a:lnTo>
                  <a:lnTo>
                    <a:pt x="5486400" y="494512"/>
                  </a:lnTo>
                  <a:lnTo>
                    <a:pt x="5495925" y="494512"/>
                  </a:lnTo>
                  <a:lnTo>
                    <a:pt x="5495925" y="48498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6611353" y="1027899"/>
              <a:ext cx="5436235" cy="1464945"/>
            </a:xfrm>
            <a:custGeom>
              <a:avLst/>
              <a:gdLst/>
              <a:ahLst/>
              <a:cxnLst/>
              <a:rect l="l" t="t" r="r" b="b"/>
              <a:pathLst>
                <a:path w="5436234" h="1464945">
                  <a:moveTo>
                    <a:pt x="9525" y="1454962"/>
                  </a:moveTo>
                  <a:lnTo>
                    <a:pt x="0" y="1454962"/>
                  </a:lnTo>
                  <a:lnTo>
                    <a:pt x="0" y="1464487"/>
                  </a:lnTo>
                  <a:lnTo>
                    <a:pt x="9525" y="1464487"/>
                  </a:lnTo>
                  <a:lnTo>
                    <a:pt x="9525" y="1454962"/>
                  </a:lnTo>
                  <a:close/>
                </a:path>
                <a:path w="5436234" h="1464945">
                  <a:moveTo>
                    <a:pt x="9525" y="1397812"/>
                  </a:moveTo>
                  <a:lnTo>
                    <a:pt x="0" y="1397812"/>
                  </a:lnTo>
                  <a:lnTo>
                    <a:pt x="0" y="1407337"/>
                  </a:lnTo>
                  <a:lnTo>
                    <a:pt x="9525" y="1407337"/>
                  </a:lnTo>
                  <a:lnTo>
                    <a:pt x="9525" y="1397812"/>
                  </a:lnTo>
                  <a:close/>
                </a:path>
                <a:path w="5436234" h="1464945">
                  <a:moveTo>
                    <a:pt x="9525" y="1340662"/>
                  </a:moveTo>
                  <a:lnTo>
                    <a:pt x="0" y="1340662"/>
                  </a:lnTo>
                  <a:lnTo>
                    <a:pt x="0" y="1350187"/>
                  </a:lnTo>
                  <a:lnTo>
                    <a:pt x="9525" y="1350187"/>
                  </a:lnTo>
                  <a:lnTo>
                    <a:pt x="9525" y="1340662"/>
                  </a:lnTo>
                  <a:close/>
                </a:path>
                <a:path w="5436234" h="1464945">
                  <a:moveTo>
                    <a:pt x="9525" y="1283512"/>
                  </a:moveTo>
                  <a:lnTo>
                    <a:pt x="0" y="1283512"/>
                  </a:lnTo>
                  <a:lnTo>
                    <a:pt x="0" y="1293037"/>
                  </a:lnTo>
                  <a:lnTo>
                    <a:pt x="9525" y="1293037"/>
                  </a:lnTo>
                  <a:lnTo>
                    <a:pt x="9525" y="1283512"/>
                  </a:lnTo>
                  <a:close/>
                </a:path>
                <a:path w="5436234" h="1464945">
                  <a:moveTo>
                    <a:pt x="9525" y="1226362"/>
                  </a:moveTo>
                  <a:lnTo>
                    <a:pt x="0" y="1226362"/>
                  </a:lnTo>
                  <a:lnTo>
                    <a:pt x="0" y="1235887"/>
                  </a:lnTo>
                  <a:lnTo>
                    <a:pt x="9525" y="1235887"/>
                  </a:lnTo>
                  <a:lnTo>
                    <a:pt x="9525" y="1226362"/>
                  </a:lnTo>
                  <a:close/>
                </a:path>
                <a:path w="5436234" h="1464945">
                  <a:moveTo>
                    <a:pt x="1721104" y="0"/>
                  </a:moveTo>
                  <a:lnTo>
                    <a:pt x="1711579" y="0"/>
                  </a:lnTo>
                  <a:lnTo>
                    <a:pt x="1711579" y="9525"/>
                  </a:lnTo>
                  <a:lnTo>
                    <a:pt x="1721104" y="9525"/>
                  </a:lnTo>
                  <a:lnTo>
                    <a:pt x="1721104" y="0"/>
                  </a:lnTo>
                  <a:close/>
                </a:path>
                <a:path w="5436234" h="1464945">
                  <a:moveTo>
                    <a:pt x="1778254" y="0"/>
                  </a:moveTo>
                  <a:lnTo>
                    <a:pt x="1768729" y="0"/>
                  </a:lnTo>
                  <a:lnTo>
                    <a:pt x="1768729" y="9525"/>
                  </a:lnTo>
                  <a:lnTo>
                    <a:pt x="1778254" y="9525"/>
                  </a:lnTo>
                  <a:lnTo>
                    <a:pt x="1778254" y="0"/>
                  </a:lnTo>
                  <a:close/>
                </a:path>
                <a:path w="5436234" h="1464945">
                  <a:moveTo>
                    <a:pt x="1835404" y="0"/>
                  </a:moveTo>
                  <a:lnTo>
                    <a:pt x="1825879" y="0"/>
                  </a:lnTo>
                  <a:lnTo>
                    <a:pt x="1825879" y="9525"/>
                  </a:lnTo>
                  <a:lnTo>
                    <a:pt x="1835404" y="9525"/>
                  </a:lnTo>
                  <a:lnTo>
                    <a:pt x="1835404" y="0"/>
                  </a:lnTo>
                  <a:close/>
                </a:path>
                <a:path w="5436234" h="1464945">
                  <a:moveTo>
                    <a:pt x="1892554" y="0"/>
                  </a:moveTo>
                  <a:lnTo>
                    <a:pt x="1883029" y="0"/>
                  </a:lnTo>
                  <a:lnTo>
                    <a:pt x="1883029" y="9525"/>
                  </a:lnTo>
                  <a:lnTo>
                    <a:pt x="1892554" y="9525"/>
                  </a:lnTo>
                  <a:lnTo>
                    <a:pt x="1892554" y="0"/>
                  </a:lnTo>
                  <a:close/>
                </a:path>
                <a:path w="5436234" h="1464945">
                  <a:moveTo>
                    <a:pt x="1949704" y="0"/>
                  </a:moveTo>
                  <a:lnTo>
                    <a:pt x="1940179" y="0"/>
                  </a:lnTo>
                  <a:lnTo>
                    <a:pt x="1940179" y="9525"/>
                  </a:lnTo>
                  <a:lnTo>
                    <a:pt x="1949704" y="9525"/>
                  </a:lnTo>
                  <a:lnTo>
                    <a:pt x="1949704" y="0"/>
                  </a:lnTo>
                  <a:close/>
                </a:path>
                <a:path w="5436234" h="1464945">
                  <a:moveTo>
                    <a:pt x="2006854" y="0"/>
                  </a:moveTo>
                  <a:lnTo>
                    <a:pt x="1997329" y="0"/>
                  </a:lnTo>
                  <a:lnTo>
                    <a:pt x="1997329" y="9525"/>
                  </a:lnTo>
                  <a:lnTo>
                    <a:pt x="2006854" y="9525"/>
                  </a:lnTo>
                  <a:lnTo>
                    <a:pt x="2006854" y="0"/>
                  </a:lnTo>
                  <a:close/>
                </a:path>
                <a:path w="5436234" h="1464945">
                  <a:moveTo>
                    <a:pt x="2064004" y="0"/>
                  </a:moveTo>
                  <a:lnTo>
                    <a:pt x="2054479" y="0"/>
                  </a:lnTo>
                  <a:lnTo>
                    <a:pt x="2054479" y="9525"/>
                  </a:lnTo>
                  <a:lnTo>
                    <a:pt x="2064004" y="9525"/>
                  </a:lnTo>
                  <a:lnTo>
                    <a:pt x="2064004" y="0"/>
                  </a:lnTo>
                  <a:close/>
                </a:path>
                <a:path w="5436234" h="1464945">
                  <a:moveTo>
                    <a:pt x="2121154" y="0"/>
                  </a:moveTo>
                  <a:lnTo>
                    <a:pt x="2111629" y="0"/>
                  </a:lnTo>
                  <a:lnTo>
                    <a:pt x="2111629" y="9525"/>
                  </a:lnTo>
                  <a:lnTo>
                    <a:pt x="2121154" y="9525"/>
                  </a:lnTo>
                  <a:lnTo>
                    <a:pt x="2121154" y="0"/>
                  </a:lnTo>
                  <a:close/>
                </a:path>
                <a:path w="5436234" h="1464945">
                  <a:moveTo>
                    <a:pt x="2178304" y="0"/>
                  </a:moveTo>
                  <a:lnTo>
                    <a:pt x="2168779" y="0"/>
                  </a:lnTo>
                  <a:lnTo>
                    <a:pt x="2168779" y="9525"/>
                  </a:lnTo>
                  <a:lnTo>
                    <a:pt x="2178304" y="9525"/>
                  </a:lnTo>
                  <a:lnTo>
                    <a:pt x="2178304" y="0"/>
                  </a:lnTo>
                  <a:close/>
                </a:path>
                <a:path w="5436234" h="1464945">
                  <a:moveTo>
                    <a:pt x="2235454" y="0"/>
                  </a:moveTo>
                  <a:lnTo>
                    <a:pt x="2225929" y="0"/>
                  </a:lnTo>
                  <a:lnTo>
                    <a:pt x="2225929" y="9525"/>
                  </a:lnTo>
                  <a:lnTo>
                    <a:pt x="2235454" y="9525"/>
                  </a:lnTo>
                  <a:lnTo>
                    <a:pt x="2235454" y="0"/>
                  </a:lnTo>
                  <a:close/>
                </a:path>
                <a:path w="5436234" h="1464945">
                  <a:moveTo>
                    <a:pt x="2292604" y="0"/>
                  </a:moveTo>
                  <a:lnTo>
                    <a:pt x="2283079" y="0"/>
                  </a:lnTo>
                  <a:lnTo>
                    <a:pt x="2283079" y="9525"/>
                  </a:lnTo>
                  <a:lnTo>
                    <a:pt x="2292604" y="9525"/>
                  </a:lnTo>
                  <a:lnTo>
                    <a:pt x="2292604" y="0"/>
                  </a:lnTo>
                  <a:close/>
                </a:path>
                <a:path w="5436234" h="1464945">
                  <a:moveTo>
                    <a:pt x="2349754" y="0"/>
                  </a:moveTo>
                  <a:lnTo>
                    <a:pt x="2340229" y="0"/>
                  </a:lnTo>
                  <a:lnTo>
                    <a:pt x="2340229" y="9525"/>
                  </a:lnTo>
                  <a:lnTo>
                    <a:pt x="2349754" y="9525"/>
                  </a:lnTo>
                  <a:lnTo>
                    <a:pt x="2349754" y="0"/>
                  </a:lnTo>
                  <a:close/>
                </a:path>
                <a:path w="5436234" h="1464945">
                  <a:moveTo>
                    <a:pt x="2406904" y="0"/>
                  </a:moveTo>
                  <a:lnTo>
                    <a:pt x="2397379" y="0"/>
                  </a:lnTo>
                  <a:lnTo>
                    <a:pt x="2397379" y="9525"/>
                  </a:lnTo>
                  <a:lnTo>
                    <a:pt x="2406904" y="9525"/>
                  </a:lnTo>
                  <a:lnTo>
                    <a:pt x="2406904" y="0"/>
                  </a:lnTo>
                  <a:close/>
                </a:path>
                <a:path w="5436234" h="1464945">
                  <a:moveTo>
                    <a:pt x="2464054" y="0"/>
                  </a:moveTo>
                  <a:lnTo>
                    <a:pt x="2454529" y="0"/>
                  </a:lnTo>
                  <a:lnTo>
                    <a:pt x="2454529" y="9525"/>
                  </a:lnTo>
                  <a:lnTo>
                    <a:pt x="2464054" y="9525"/>
                  </a:lnTo>
                  <a:lnTo>
                    <a:pt x="2464054" y="0"/>
                  </a:lnTo>
                  <a:close/>
                </a:path>
                <a:path w="5436234" h="1464945">
                  <a:moveTo>
                    <a:pt x="2521204" y="0"/>
                  </a:moveTo>
                  <a:lnTo>
                    <a:pt x="2511679" y="0"/>
                  </a:lnTo>
                  <a:lnTo>
                    <a:pt x="2511679" y="9525"/>
                  </a:lnTo>
                  <a:lnTo>
                    <a:pt x="2521204" y="9525"/>
                  </a:lnTo>
                  <a:lnTo>
                    <a:pt x="2521204" y="0"/>
                  </a:lnTo>
                  <a:close/>
                </a:path>
                <a:path w="5436234" h="1464945">
                  <a:moveTo>
                    <a:pt x="2578354" y="0"/>
                  </a:moveTo>
                  <a:lnTo>
                    <a:pt x="2568829" y="0"/>
                  </a:lnTo>
                  <a:lnTo>
                    <a:pt x="2568829" y="9525"/>
                  </a:lnTo>
                  <a:lnTo>
                    <a:pt x="2578354" y="9525"/>
                  </a:lnTo>
                  <a:lnTo>
                    <a:pt x="2578354" y="0"/>
                  </a:lnTo>
                  <a:close/>
                </a:path>
                <a:path w="5436234" h="1464945">
                  <a:moveTo>
                    <a:pt x="2635504" y="0"/>
                  </a:moveTo>
                  <a:lnTo>
                    <a:pt x="2625979" y="0"/>
                  </a:lnTo>
                  <a:lnTo>
                    <a:pt x="2625979" y="9525"/>
                  </a:lnTo>
                  <a:lnTo>
                    <a:pt x="2635504" y="9525"/>
                  </a:lnTo>
                  <a:lnTo>
                    <a:pt x="2635504" y="0"/>
                  </a:lnTo>
                  <a:close/>
                </a:path>
                <a:path w="5436234" h="1464945">
                  <a:moveTo>
                    <a:pt x="2692654" y="0"/>
                  </a:moveTo>
                  <a:lnTo>
                    <a:pt x="2683129" y="0"/>
                  </a:lnTo>
                  <a:lnTo>
                    <a:pt x="2683129" y="9525"/>
                  </a:lnTo>
                  <a:lnTo>
                    <a:pt x="2692654" y="9525"/>
                  </a:lnTo>
                  <a:lnTo>
                    <a:pt x="2692654" y="0"/>
                  </a:lnTo>
                  <a:close/>
                </a:path>
                <a:path w="5436234" h="1464945">
                  <a:moveTo>
                    <a:pt x="2749804" y="0"/>
                  </a:moveTo>
                  <a:lnTo>
                    <a:pt x="2740279" y="0"/>
                  </a:lnTo>
                  <a:lnTo>
                    <a:pt x="2740279" y="9525"/>
                  </a:lnTo>
                  <a:lnTo>
                    <a:pt x="2749804" y="9525"/>
                  </a:lnTo>
                  <a:lnTo>
                    <a:pt x="2749804" y="0"/>
                  </a:lnTo>
                  <a:close/>
                </a:path>
                <a:path w="5436234" h="1464945">
                  <a:moveTo>
                    <a:pt x="2806954" y="0"/>
                  </a:moveTo>
                  <a:lnTo>
                    <a:pt x="2797429" y="0"/>
                  </a:lnTo>
                  <a:lnTo>
                    <a:pt x="2797429" y="9525"/>
                  </a:lnTo>
                  <a:lnTo>
                    <a:pt x="2806954" y="9525"/>
                  </a:lnTo>
                  <a:lnTo>
                    <a:pt x="2806954" y="0"/>
                  </a:lnTo>
                  <a:close/>
                </a:path>
                <a:path w="5436234" h="1464945">
                  <a:moveTo>
                    <a:pt x="2864104" y="0"/>
                  </a:moveTo>
                  <a:lnTo>
                    <a:pt x="2854579" y="0"/>
                  </a:lnTo>
                  <a:lnTo>
                    <a:pt x="2854579" y="9525"/>
                  </a:lnTo>
                  <a:lnTo>
                    <a:pt x="2864104" y="9525"/>
                  </a:lnTo>
                  <a:lnTo>
                    <a:pt x="2864104" y="0"/>
                  </a:lnTo>
                  <a:close/>
                </a:path>
                <a:path w="5436234" h="1464945">
                  <a:moveTo>
                    <a:pt x="2921254" y="0"/>
                  </a:moveTo>
                  <a:lnTo>
                    <a:pt x="2911729" y="0"/>
                  </a:lnTo>
                  <a:lnTo>
                    <a:pt x="2911729" y="9525"/>
                  </a:lnTo>
                  <a:lnTo>
                    <a:pt x="2921254" y="9525"/>
                  </a:lnTo>
                  <a:lnTo>
                    <a:pt x="2921254" y="0"/>
                  </a:lnTo>
                  <a:close/>
                </a:path>
                <a:path w="5436234" h="1464945">
                  <a:moveTo>
                    <a:pt x="2978404" y="0"/>
                  </a:moveTo>
                  <a:lnTo>
                    <a:pt x="2968879" y="0"/>
                  </a:lnTo>
                  <a:lnTo>
                    <a:pt x="2968879" y="9525"/>
                  </a:lnTo>
                  <a:lnTo>
                    <a:pt x="2978404" y="9525"/>
                  </a:lnTo>
                  <a:lnTo>
                    <a:pt x="2978404" y="0"/>
                  </a:lnTo>
                  <a:close/>
                </a:path>
                <a:path w="5436234" h="1464945">
                  <a:moveTo>
                    <a:pt x="3035554" y="0"/>
                  </a:moveTo>
                  <a:lnTo>
                    <a:pt x="3026029" y="0"/>
                  </a:lnTo>
                  <a:lnTo>
                    <a:pt x="3026029" y="9525"/>
                  </a:lnTo>
                  <a:lnTo>
                    <a:pt x="3035554" y="9525"/>
                  </a:lnTo>
                  <a:lnTo>
                    <a:pt x="3035554" y="0"/>
                  </a:lnTo>
                  <a:close/>
                </a:path>
                <a:path w="5436234" h="1464945">
                  <a:moveTo>
                    <a:pt x="3092704" y="0"/>
                  </a:moveTo>
                  <a:lnTo>
                    <a:pt x="3083179" y="0"/>
                  </a:lnTo>
                  <a:lnTo>
                    <a:pt x="3083179" y="9525"/>
                  </a:lnTo>
                  <a:lnTo>
                    <a:pt x="3092704" y="9525"/>
                  </a:lnTo>
                  <a:lnTo>
                    <a:pt x="3092704" y="0"/>
                  </a:lnTo>
                  <a:close/>
                </a:path>
                <a:path w="5436234" h="1464945">
                  <a:moveTo>
                    <a:pt x="3149854" y="0"/>
                  </a:moveTo>
                  <a:lnTo>
                    <a:pt x="3140329" y="0"/>
                  </a:lnTo>
                  <a:lnTo>
                    <a:pt x="3140329" y="9525"/>
                  </a:lnTo>
                  <a:lnTo>
                    <a:pt x="3149854" y="9525"/>
                  </a:lnTo>
                  <a:lnTo>
                    <a:pt x="3149854" y="0"/>
                  </a:lnTo>
                  <a:close/>
                </a:path>
                <a:path w="5436234" h="1464945">
                  <a:moveTo>
                    <a:pt x="3207004" y="0"/>
                  </a:moveTo>
                  <a:lnTo>
                    <a:pt x="3197479" y="0"/>
                  </a:lnTo>
                  <a:lnTo>
                    <a:pt x="3197479" y="9525"/>
                  </a:lnTo>
                  <a:lnTo>
                    <a:pt x="3207004" y="9525"/>
                  </a:lnTo>
                  <a:lnTo>
                    <a:pt x="3207004" y="0"/>
                  </a:lnTo>
                  <a:close/>
                </a:path>
                <a:path w="5436234" h="1464945">
                  <a:moveTo>
                    <a:pt x="3264154" y="0"/>
                  </a:moveTo>
                  <a:lnTo>
                    <a:pt x="3254629" y="0"/>
                  </a:lnTo>
                  <a:lnTo>
                    <a:pt x="3254629" y="9525"/>
                  </a:lnTo>
                  <a:lnTo>
                    <a:pt x="3264154" y="9525"/>
                  </a:lnTo>
                  <a:lnTo>
                    <a:pt x="3264154" y="0"/>
                  </a:lnTo>
                  <a:close/>
                </a:path>
                <a:path w="5436234" h="1464945">
                  <a:moveTo>
                    <a:pt x="3321304" y="0"/>
                  </a:moveTo>
                  <a:lnTo>
                    <a:pt x="3311779" y="0"/>
                  </a:lnTo>
                  <a:lnTo>
                    <a:pt x="3311779" y="9525"/>
                  </a:lnTo>
                  <a:lnTo>
                    <a:pt x="3321304" y="9525"/>
                  </a:lnTo>
                  <a:lnTo>
                    <a:pt x="3321304" y="0"/>
                  </a:lnTo>
                  <a:close/>
                </a:path>
                <a:path w="5436234" h="1464945">
                  <a:moveTo>
                    <a:pt x="3378454" y="0"/>
                  </a:moveTo>
                  <a:lnTo>
                    <a:pt x="3368929" y="0"/>
                  </a:lnTo>
                  <a:lnTo>
                    <a:pt x="3368929" y="9525"/>
                  </a:lnTo>
                  <a:lnTo>
                    <a:pt x="3378454" y="9525"/>
                  </a:lnTo>
                  <a:lnTo>
                    <a:pt x="3378454" y="0"/>
                  </a:lnTo>
                  <a:close/>
                </a:path>
                <a:path w="5436234" h="1464945">
                  <a:moveTo>
                    <a:pt x="3435604" y="0"/>
                  </a:moveTo>
                  <a:lnTo>
                    <a:pt x="3426079" y="0"/>
                  </a:lnTo>
                  <a:lnTo>
                    <a:pt x="3426079" y="9525"/>
                  </a:lnTo>
                  <a:lnTo>
                    <a:pt x="3435604" y="9525"/>
                  </a:lnTo>
                  <a:lnTo>
                    <a:pt x="3435604" y="0"/>
                  </a:lnTo>
                  <a:close/>
                </a:path>
                <a:path w="5436234" h="1464945">
                  <a:moveTo>
                    <a:pt x="3492754" y="0"/>
                  </a:moveTo>
                  <a:lnTo>
                    <a:pt x="3483229" y="0"/>
                  </a:lnTo>
                  <a:lnTo>
                    <a:pt x="3483229" y="9525"/>
                  </a:lnTo>
                  <a:lnTo>
                    <a:pt x="3492754" y="9525"/>
                  </a:lnTo>
                  <a:lnTo>
                    <a:pt x="3492754" y="0"/>
                  </a:lnTo>
                  <a:close/>
                </a:path>
                <a:path w="5436234" h="1464945">
                  <a:moveTo>
                    <a:pt x="3549904" y="0"/>
                  </a:moveTo>
                  <a:lnTo>
                    <a:pt x="3540379" y="0"/>
                  </a:lnTo>
                  <a:lnTo>
                    <a:pt x="3540379" y="9525"/>
                  </a:lnTo>
                  <a:lnTo>
                    <a:pt x="3549904" y="9525"/>
                  </a:lnTo>
                  <a:lnTo>
                    <a:pt x="3549904" y="0"/>
                  </a:lnTo>
                  <a:close/>
                </a:path>
                <a:path w="5436234" h="1464945">
                  <a:moveTo>
                    <a:pt x="3607054" y="0"/>
                  </a:moveTo>
                  <a:lnTo>
                    <a:pt x="3597529" y="0"/>
                  </a:lnTo>
                  <a:lnTo>
                    <a:pt x="3597529" y="9525"/>
                  </a:lnTo>
                  <a:lnTo>
                    <a:pt x="3607054" y="9525"/>
                  </a:lnTo>
                  <a:lnTo>
                    <a:pt x="3607054" y="0"/>
                  </a:lnTo>
                  <a:close/>
                </a:path>
                <a:path w="5436234" h="1464945">
                  <a:moveTo>
                    <a:pt x="3664204" y="0"/>
                  </a:moveTo>
                  <a:lnTo>
                    <a:pt x="3654679" y="0"/>
                  </a:lnTo>
                  <a:lnTo>
                    <a:pt x="3654679" y="9525"/>
                  </a:lnTo>
                  <a:lnTo>
                    <a:pt x="3664204" y="9525"/>
                  </a:lnTo>
                  <a:lnTo>
                    <a:pt x="3664204" y="0"/>
                  </a:lnTo>
                  <a:close/>
                </a:path>
                <a:path w="5436234" h="1464945">
                  <a:moveTo>
                    <a:pt x="3721354" y="0"/>
                  </a:moveTo>
                  <a:lnTo>
                    <a:pt x="3711829" y="0"/>
                  </a:lnTo>
                  <a:lnTo>
                    <a:pt x="3711829" y="9525"/>
                  </a:lnTo>
                  <a:lnTo>
                    <a:pt x="3721354" y="9525"/>
                  </a:lnTo>
                  <a:lnTo>
                    <a:pt x="3721354" y="0"/>
                  </a:lnTo>
                  <a:close/>
                </a:path>
                <a:path w="5436234" h="1464945">
                  <a:moveTo>
                    <a:pt x="3778504" y="0"/>
                  </a:moveTo>
                  <a:lnTo>
                    <a:pt x="3768979" y="0"/>
                  </a:lnTo>
                  <a:lnTo>
                    <a:pt x="3768979" y="9525"/>
                  </a:lnTo>
                  <a:lnTo>
                    <a:pt x="3778504" y="9525"/>
                  </a:lnTo>
                  <a:lnTo>
                    <a:pt x="3778504" y="0"/>
                  </a:lnTo>
                  <a:close/>
                </a:path>
                <a:path w="5436234" h="1464945">
                  <a:moveTo>
                    <a:pt x="3835654" y="0"/>
                  </a:moveTo>
                  <a:lnTo>
                    <a:pt x="3826129" y="0"/>
                  </a:lnTo>
                  <a:lnTo>
                    <a:pt x="3826129" y="9525"/>
                  </a:lnTo>
                  <a:lnTo>
                    <a:pt x="3835654" y="9525"/>
                  </a:lnTo>
                  <a:lnTo>
                    <a:pt x="3835654" y="0"/>
                  </a:lnTo>
                  <a:close/>
                </a:path>
                <a:path w="5436234" h="1464945">
                  <a:moveTo>
                    <a:pt x="3892804" y="0"/>
                  </a:moveTo>
                  <a:lnTo>
                    <a:pt x="3883279" y="0"/>
                  </a:lnTo>
                  <a:lnTo>
                    <a:pt x="3883279" y="9525"/>
                  </a:lnTo>
                  <a:lnTo>
                    <a:pt x="3892804" y="9525"/>
                  </a:lnTo>
                  <a:lnTo>
                    <a:pt x="3892804" y="0"/>
                  </a:lnTo>
                  <a:close/>
                </a:path>
                <a:path w="5436234" h="1464945">
                  <a:moveTo>
                    <a:pt x="3949954" y="0"/>
                  </a:moveTo>
                  <a:lnTo>
                    <a:pt x="3940429" y="0"/>
                  </a:lnTo>
                  <a:lnTo>
                    <a:pt x="3940429" y="9525"/>
                  </a:lnTo>
                  <a:lnTo>
                    <a:pt x="3949954" y="9525"/>
                  </a:lnTo>
                  <a:lnTo>
                    <a:pt x="3949954" y="0"/>
                  </a:lnTo>
                  <a:close/>
                </a:path>
                <a:path w="5436234" h="1464945">
                  <a:moveTo>
                    <a:pt x="4007104" y="0"/>
                  </a:moveTo>
                  <a:lnTo>
                    <a:pt x="3997579" y="0"/>
                  </a:lnTo>
                  <a:lnTo>
                    <a:pt x="3997579" y="9525"/>
                  </a:lnTo>
                  <a:lnTo>
                    <a:pt x="4007104" y="9525"/>
                  </a:lnTo>
                  <a:lnTo>
                    <a:pt x="4007104" y="0"/>
                  </a:lnTo>
                  <a:close/>
                </a:path>
                <a:path w="5436234" h="1464945">
                  <a:moveTo>
                    <a:pt x="4064254" y="0"/>
                  </a:moveTo>
                  <a:lnTo>
                    <a:pt x="4054729" y="0"/>
                  </a:lnTo>
                  <a:lnTo>
                    <a:pt x="4054729" y="9525"/>
                  </a:lnTo>
                  <a:lnTo>
                    <a:pt x="4064254" y="9525"/>
                  </a:lnTo>
                  <a:lnTo>
                    <a:pt x="4064254" y="0"/>
                  </a:lnTo>
                  <a:close/>
                </a:path>
                <a:path w="5436234" h="1464945">
                  <a:moveTo>
                    <a:pt x="4121404" y="0"/>
                  </a:moveTo>
                  <a:lnTo>
                    <a:pt x="4111879" y="0"/>
                  </a:lnTo>
                  <a:lnTo>
                    <a:pt x="4111879" y="9525"/>
                  </a:lnTo>
                  <a:lnTo>
                    <a:pt x="4121404" y="9525"/>
                  </a:lnTo>
                  <a:lnTo>
                    <a:pt x="4121404" y="0"/>
                  </a:lnTo>
                  <a:close/>
                </a:path>
                <a:path w="5436234" h="1464945">
                  <a:moveTo>
                    <a:pt x="4178554" y="0"/>
                  </a:moveTo>
                  <a:lnTo>
                    <a:pt x="4169029" y="0"/>
                  </a:lnTo>
                  <a:lnTo>
                    <a:pt x="4169029" y="9525"/>
                  </a:lnTo>
                  <a:lnTo>
                    <a:pt x="4178554" y="9525"/>
                  </a:lnTo>
                  <a:lnTo>
                    <a:pt x="4178554" y="0"/>
                  </a:lnTo>
                  <a:close/>
                </a:path>
                <a:path w="5436234" h="1464945">
                  <a:moveTo>
                    <a:pt x="4235704" y="0"/>
                  </a:moveTo>
                  <a:lnTo>
                    <a:pt x="4226179" y="0"/>
                  </a:lnTo>
                  <a:lnTo>
                    <a:pt x="4226179" y="9525"/>
                  </a:lnTo>
                  <a:lnTo>
                    <a:pt x="4235704" y="9525"/>
                  </a:lnTo>
                  <a:lnTo>
                    <a:pt x="4235704" y="0"/>
                  </a:lnTo>
                  <a:close/>
                </a:path>
                <a:path w="5436234" h="1464945">
                  <a:moveTo>
                    <a:pt x="4292854" y="0"/>
                  </a:moveTo>
                  <a:lnTo>
                    <a:pt x="4283329" y="0"/>
                  </a:lnTo>
                  <a:lnTo>
                    <a:pt x="4283329" y="9525"/>
                  </a:lnTo>
                  <a:lnTo>
                    <a:pt x="4292854" y="9525"/>
                  </a:lnTo>
                  <a:lnTo>
                    <a:pt x="4292854" y="0"/>
                  </a:lnTo>
                  <a:close/>
                </a:path>
                <a:path w="5436234" h="1464945">
                  <a:moveTo>
                    <a:pt x="4350004" y="0"/>
                  </a:moveTo>
                  <a:lnTo>
                    <a:pt x="4340479" y="0"/>
                  </a:lnTo>
                  <a:lnTo>
                    <a:pt x="4340479" y="9525"/>
                  </a:lnTo>
                  <a:lnTo>
                    <a:pt x="4350004" y="9525"/>
                  </a:lnTo>
                  <a:lnTo>
                    <a:pt x="4350004" y="0"/>
                  </a:lnTo>
                  <a:close/>
                </a:path>
                <a:path w="5436234" h="1464945">
                  <a:moveTo>
                    <a:pt x="4407154" y="0"/>
                  </a:moveTo>
                  <a:lnTo>
                    <a:pt x="4397629" y="0"/>
                  </a:lnTo>
                  <a:lnTo>
                    <a:pt x="4397629" y="9525"/>
                  </a:lnTo>
                  <a:lnTo>
                    <a:pt x="4407154" y="9525"/>
                  </a:lnTo>
                  <a:lnTo>
                    <a:pt x="4407154" y="0"/>
                  </a:lnTo>
                  <a:close/>
                </a:path>
                <a:path w="5436234" h="1464945">
                  <a:moveTo>
                    <a:pt x="4464304" y="0"/>
                  </a:moveTo>
                  <a:lnTo>
                    <a:pt x="4454779" y="0"/>
                  </a:lnTo>
                  <a:lnTo>
                    <a:pt x="4454779" y="9525"/>
                  </a:lnTo>
                  <a:lnTo>
                    <a:pt x="4464304" y="9525"/>
                  </a:lnTo>
                  <a:lnTo>
                    <a:pt x="4464304" y="0"/>
                  </a:lnTo>
                  <a:close/>
                </a:path>
                <a:path w="5436234" h="1464945">
                  <a:moveTo>
                    <a:pt x="4521454" y="0"/>
                  </a:moveTo>
                  <a:lnTo>
                    <a:pt x="4511929" y="0"/>
                  </a:lnTo>
                  <a:lnTo>
                    <a:pt x="4511929" y="9525"/>
                  </a:lnTo>
                  <a:lnTo>
                    <a:pt x="4521454" y="9525"/>
                  </a:lnTo>
                  <a:lnTo>
                    <a:pt x="4521454" y="0"/>
                  </a:lnTo>
                  <a:close/>
                </a:path>
                <a:path w="5436234" h="1464945">
                  <a:moveTo>
                    <a:pt x="4578604" y="0"/>
                  </a:moveTo>
                  <a:lnTo>
                    <a:pt x="4569079" y="0"/>
                  </a:lnTo>
                  <a:lnTo>
                    <a:pt x="4569079" y="9525"/>
                  </a:lnTo>
                  <a:lnTo>
                    <a:pt x="4578604" y="9525"/>
                  </a:lnTo>
                  <a:lnTo>
                    <a:pt x="4578604" y="0"/>
                  </a:lnTo>
                  <a:close/>
                </a:path>
                <a:path w="5436234" h="1464945">
                  <a:moveTo>
                    <a:pt x="4635754" y="0"/>
                  </a:moveTo>
                  <a:lnTo>
                    <a:pt x="4626229" y="0"/>
                  </a:lnTo>
                  <a:lnTo>
                    <a:pt x="4626229" y="9525"/>
                  </a:lnTo>
                  <a:lnTo>
                    <a:pt x="4635754" y="9525"/>
                  </a:lnTo>
                  <a:lnTo>
                    <a:pt x="4635754" y="0"/>
                  </a:lnTo>
                  <a:close/>
                </a:path>
                <a:path w="5436234" h="1464945">
                  <a:moveTo>
                    <a:pt x="4692904" y="0"/>
                  </a:moveTo>
                  <a:lnTo>
                    <a:pt x="4683379" y="0"/>
                  </a:lnTo>
                  <a:lnTo>
                    <a:pt x="4683379" y="9525"/>
                  </a:lnTo>
                  <a:lnTo>
                    <a:pt x="4692904" y="9525"/>
                  </a:lnTo>
                  <a:lnTo>
                    <a:pt x="4692904" y="0"/>
                  </a:lnTo>
                  <a:close/>
                </a:path>
                <a:path w="5436234" h="1464945">
                  <a:moveTo>
                    <a:pt x="4750054" y="0"/>
                  </a:moveTo>
                  <a:lnTo>
                    <a:pt x="4740529" y="0"/>
                  </a:lnTo>
                  <a:lnTo>
                    <a:pt x="4740529" y="9525"/>
                  </a:lnTo>
                  <a:lnTo>
                    <a:pt x="4750054" y="9525"/>
                  </a:lnTo>
                  <a:lnTo>
                    <a:pt x="4750054" y="0"/>
                  </a:lnTo>
                  <a:close/>
                </a:path>
                <a:path w="5436234" h="1464945">
                  <a:moveTo>
                    <a:pt x="4807204" y="0"/>
                  </a:moveTo>
                  <a:lnTo>
                    <a:pt x="4797679" y="0"/>
                  </a:lnTo>
                  <a:lnTo>
                    <a:pt x="4797679" y="9525"/>
                  </a:lnTo>
                  <a:lnTo>
                    <a:pt x="4807204" y="9525"/>
                  </a:lnTo>
                  <a:lnTo>
                    <a:pt x="4807204" y="0"/>
                  </a:lnTo>
                  <a:close/>
                </a:path>
                <a:path w="5436234" h="1464945">
                  <a:moveTo>
                    <a:pt x="4864354" y="0"/>
                  </a:moveTo>
                  <a:lnTo>
                    <a:pt x="4854829" y="0"/>
                  </a:lnTo>
                  <a:lnTo>
                    <a:pt x="4854829" y="9525"/>
                  </a:lnTo>
                  <a:lnTo>
                    <a:pt x="4864354" y="9525"/>
                  </a:lnTo>
                  <a:lnTo>
                    <a:pt x="4864354" y="0"/>
                  </a:lnTo>
                  <a:close/>
                </a:path>
                <a:path w="5436234" h="1464945">
                  <a:moveTo>
                    <a:pt x="4921504" y="0"/>
                  </a:moveTo>
                  <a:lnTo>
                    <a:pt x="4911979" y="0"/>
                  </a:lnTo>
                  <a:lnTo>
                    <a:pt x="4911979" y="9525"/>
                  </a:lnTo>
                  <a:lnTo>
                    <a:pt x="4921504" y="9525"/>
                  </a:lnTo>
                  <a:lnTo>
                    <a:pt x="4921504" y="0"/>
                  </a:lnTo>
                  <a:close/>
                </a:path>
                <a:path w="5436234" h="1464945">
                  <a:moveTo>
                    <a:pt x="4978654" y="0"/>
                  </a:moveTo>
                  <a:lnTo>
                    <a:pt x="4969129" y="0"/>
                  </a:lnTo>
                  <a:lnTo>
                    <a:pt x="4969129" y="9525"/>
                  </a:lnTo>
                  <a:lnTo>
                    <a:pt x="4978654" y="9525"/>
                  </a:lnTo>
                  <a:lnTo>
                    <a:pt x="4978654" y="0"/>
                  </a:lnTo>
                  <a:close/>
                </a:path>
                <a:path w="5436234" h="1464945">
                  <a:moveTo>
                    <a:pt x="5035804" y="0"/>
                  </a:moveTo>
                  <a:lnTo>
                    <a:pt x="5026279" y="0"/>
                  </a:lnTo>
                  <a:lnTo>
                    <a:pt x="5026279" y="9525"/>
                  </a:lnTo>
                  <a:lnTo>
                    <a:pt x="5035804" y="9525"/>
                  </a:lnTo>
                  <a:lnTo>
                    <a:pt x="5035804" y="0"/>
                  </a:lnTo>
                  <a:close/>
                </a:path>
                <a:path w="5436234" h="1464945">
                  <a:moveTo>
                    <a:pt x="5092954" y="0"/>
                  </a:moveTo>
                  <a:lnTo>
                    <a:pt x="5083429" y="0"/>
                  </a:lnTo>
                  <a:lnTo>
                    <a:pt x="5083429" y="9525"/>
                  </a:lnTo>
                  <a:lnTo>
                    <a:pt x="5092954" y="9525"/>
                  </a:lnTo>
                  <a:lnTo>
                    <a:pt x="5092954" y="0"/>
                  </a:lnTo>
                  <a:close/>
                </a:path>
                <a:path w="5436234" h="1464945">
                  <a:moveTo>
                    <a:pt x="5150104" y="0"/>
                  </a:moveTo>
                  <a:lnTo>
                    <a:pt x="5140579" y="0"/>
                  </a:lnTo>
                  <a:lnTo>
                    <a:pt x="5140579" y="9525"/>
                  </a:lnTo>
                  <a:lnTo>
                    <a:pt x="5150104" y="9525"/>
                  </a:lnTo>
                  <a:lnTo>
                    <a:pt x="5150104" y="0"/>
                  </a:lnTo>
                  <a:close/>
                </a:path>
                <a:path w="5436234" h="1464945">
                  <a:moveTo>
                    <a:pt x="5207254" y="0"/>
                  </a:moveTo>
                  <a:lnTo>
                    <a:pt x="5197729" y="0"/>
                  </a:lnTo>
                  <a:lnTo>
                    <a:pt x="5197729" y="9525"/>
                  </a:lnTo>
                  <a:lnTo>
                    <a:pt x="5207254" y="9525"/>
                  </a:lnTo>
                  <a:lnTo>
                    <a:pt x="5207254" y="0"/>
                  </a:lnTo>
                  <a:close/>
                </a:path>
                <a:path w="5436234" h="1464945">
                  <a:moveTo>
                    <a:pt x="5264404" y="0"/>
                  </a:moveTo>
                  <a:lnTo>
                    <a:pt x="5254879" y="0"/>
                  </a:lnTo>
                  <a:lnTo>
                    <a:pt x="5254879" y="9525"/>
                  </a:lnTo>
                  <a:lnTo>
                    <a:pt x="5264404" y="9525"/>
                  </a:lnTo>
                  <a:lnTo>
                    <a:pt x="5264404" y="0"/>
                  </a:lnTo>
                  <a:close/>
                </a:path>
                <a:path w="5436234" h="1464945">
                  <a:moveTo>
                    <a:pt x="5321554" y="0"/>
                  </a:moveTo>
                  <a:lnTo>
                    <a:pt x="5312029" y="0"/>
                  </a:lnTo>
                  <a:lnTo>
                    <a:pt x="5312029" y="9525"/>
                  </a:lnTo>
                  <a:lnTo>
                    <a:pt x="5321554" y="9525"/>
                  </a:lnTo>
                  <a:lnTo>
                    <a:pt x="5321554" y="0"/>
                  </a:lnTo>
                  <a:close/>
                </a:path>
                <a:path w="5436234" h="1464945">
                  <a:moveTo>
                    <a:pt x="5378704" y="0"/>
                  </a:moveTo>
                  <a:lnTo>
                    <a:pt x="5369179" y="0"/>
                  </a:lnTo>
                  <a:lnTo>
                    <a:pt x="5369179" y="9525"/>
                  </a:lnTo>
                  <a:lnTo>
                    <a:pt x="5378704" y="9525"/>
                  </a:lnTo>
                  <a:lnTo>
                    <a:pt x="5378704" y="0"/>
                  </a:lnTo>
                  <a:close/>
                </a:path>
                <a:path w="5436234" h="1464945">
                  <a:moveTo>
                    <a:pt x="5435854" y="0"/>
                  </a:moveTo>
                  <a:lnTo>
                    <a:pt x="5426329" y="0"/>
                  </a:lnTo>
                  <a:lnTo>
                    <a:pt x="5426329" y="9525"/>
                  </a:lnTo>
                  <a:lnTo>
                    <a:pt x="5435854" y="9525"/>
                  </a:lnTo>
                  <a:lnTo>
                    <a:pt x="5435854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6611353" y="825499"/>
              <a:ext cx="9525" cy="1438910"/>
            </a:xfrm>
            <a:custGeom>
              <a:avLst/>
              <a:gdLst/>
              <a:ahLst/>
              <a:cxnLst/>
              <a:rect l="l" t="t" r="r" b="b"/>
              <a:pathLst>
                <a:path w="9525" h="1438910">
                  <a:moveTo>
                    <a:pt x="9525" y="1428762"/>
                  </a:moveTo>
                  <a:lnTo>
                    <a:pt x="0" y="1428762"/>
                  </a:lnTo>
                  <a:lnTo>
                    <a:pt x="0" y="1438287"/>
                  </a:lnTo>
                  <a:lnTo>
                    <a:pt x="9525" y="1438287"/>
                  </a:lnTo>
                  <a:lnTo>
                    <a:pt x="9525" y="1428762"/>
                  </a:lnTo>
                  <a:close/>
                </a:path>
                <a:path w="9525" h="1438910">
                  <a:moveTo>
                    <a:pt x="9525" y="1371600"/>
                  </a:moveTo>
                  <a:lnTo>
                    <a:pt x="0" y="1371600"/>
                  </a:lnTo>
                  <a:lnTo>
                    <a:pt x="0" y="1381125"/>
                  </a:lnTo>
                  <a:lnTo>
                    <a:pt x="9525" y="1381125"/>
                  </a:lnTo>
                  <a:lnTo>
                    <a:pt x="9525" y="1371600"/>
                  </a:lnTo>
                  <a:close/>
                </a:path>
                <a:path w="9525" h="1438910">
                  <a:moveTo>
                    <a:pt x="9525" y="1314450"/>
                  </a:moveTo>
                  <a:lnTo>
                    <a:pt x="0" y="1314450"/>
                  </a:lnTo>
                  <a:lnTo>
                    <a:pt x="0" y="1323975"/>
                  </a:lnTo>
                  <a:lnTo>
                    <a:pt x="9525" y="1323975"/>
                  </a:lnTo>
                  <a:lnTo>
                    <a:pt x="9525" y="1314450"/>
                  </a:lnTo>
                  <a:close/>
                </a:path>
                <a:path w="9525" h="1438910">
                  <a:moveTo>
                    <a:pt x="952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9525" y="1266825"/>
                  </a:lnTo>
                  <a:lnTo>
                    <a:pt x="9525" y="1257300"/>
                  </a:lnTo>
                  <a:close/>
                </a:path>
                <a:path w="9525" h="1438910">
                  <a:moveTo>
                    <a:pt x="9525" y="1200150"/>
                  </a:moveTo>
                  <a:lnTo>
                    <a:pt x="0" y="1200150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0150"/>
                  </a:lnTo>
                  <a:close/>
                </a:path>
                <a:path w="9525" h="1438910">
                  <a:moveTo>
                    <a:pt x="9525" y="1143000"/>
                  </a:moveTo>
                  <a:lnTo>
                    <a:pt x="0" y="1143000"/>
                  </a:lnTo>
                  <a:lnTo>
                    <a:pt x="0" y="1152525"/>
                  </a:lnTo>
                  <a:lnTo>
                    <a:pt x="9525" y="1152525"/>
                  </a:lnTo>
                  <a:lnTo>
                    <a:pt x="9525" y="1143000"/>
                  </a:lnTo>
                  <a:close/>
                </a:path>
                <a:path w="9525" h="1438910">
                  <a:moveTo>
                    <a:pt x="9525" y="1085850"/>
                  </a:moveTo>
                  <a:lnTo>
                    <a:pt x="0" y="1085850"/>
                  </a:lnTo>
                  <a:lnTo>
                    <a:pt x="0" y="1095375"/>
                  </a:lnTo>
                  <a:lnTo>
                    <a:pt x="9525" y="1095375"/>
                  </a:lnTo>
                  <a:lnTo>
                    <a:pt x="9525" y="1085850"/>
                  </a:lnTo>
                  <a:close/>
                </a:path>
                <a:path w="9525" h="1438910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9525" h="1438910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9525" h="1438910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9525" h="1438910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9525" h="1438910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9525" h="1438910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9525" h="1438910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9525" h="1438910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1438910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9525" h="1438910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9525" h="1438910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9525" h="1438910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9525" h="1438910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9525" h="1438910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9525" h="1438910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1438910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9525" h="1438910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9525" h="1438910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143891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 descr=""/>
          <p:cNvSpPr txBox="1"/>
          <p:nvPr/>
        </p:nvSpPr>
        <p:spPr>
          <a:xfrm>
            <a:off x="6258500" y="1912240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196885" y="1427256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6196885" y="942272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5993150" y="1264617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65">
                <a:solidFill>
                  <a:srgbClr val="252423"/>
                </a:solidFill>
                <a:latin typeface="Verdana"/>
                <a:cs typeface="Verdana"/>
              </a:rPr>
              <a:t>no</a:t>
            </a:r>
            <a:r>
              <a:rPr dirty="0" sz="1200" spc="-130">
                <a:solidFill>
                  <a:srgbClr val="252423"/>
                </a:solidFill>
                <a:latin typeface="Verdana"/>
                <a:cs typeface="Verdana"/>
              </a:rPr>
              <a:t> of</a:t>
            </a:r>
            <a:r>
              <a:rPr dirty="0" sz="1200" spc="-12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200" spc="-105">
                <a:solidFill>
                  <a:srgbClr val="252423"/>
                </a:solidFill>
                <a:latin typeface="Verdana"/>
                <a:cs typeface="Verdana"/>
              </a:rPr>
              <a:t>crimes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6572619" y="2508250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7962925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7893378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0" name="object 90" descr=""/>
          <p:cNvSpPr/>
          <p:nvPr/>
        </p:nvSpPr>
        <p:spPr>
          <a:xfrm>
            <a:off x="9314498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600212"/>
                </a:moveTo>
                <a:lnTo>
                  <a:pt x="0" y="1600212"/>
                </a:lnTo>
                <a:lnTo>
                  <a:pt x="0" y="1609737"/>
                </a:lnTo>
                <a:lnTo>
                  <a:pt x="9525" y="1609737"/>
                </a:lnTo>
                <a:lnTo>
                  <a:pt x="9525" y="1600212"/>
                </a:lnTo>
                <a:close/>
              </a:path>
              <a:path w="9525" h="1667510">
                <a:moveTo>
                  <a:pt x="9525" y="1543062"/>
                </a:moveTo>
                <a:lnTo>
                  <a:pt x="0" y="1543062"/>
                </a:lnTo>
                <a:lnTo>
                  <a:pt x="0" y="1552587"/>
                </a:lnTo>
                <a:lnTo>
                  <a:pt x="9525" y="1552587"/>
                </a:lnTo>
                <a:lnTo>
                  <a:pt x="9525" y="1543062"/>
                </a:lnTo>
                <a:close/>
              </a:path>
              <a:path w="9525" h="1667510">
                <a:moveTo>
                  <a:pt x="9525" y="1485912"/>
                </a:moveTo>
                <a:lnTo>
                  <a:pt x="0" y="1485912"/>
                </a:lnTo>
                <a:lnTo>
                  <a:pt x="0" y="1495437"/>
                </a:lnTo>
                <a:lnTo>
                  <a:pt x="9525" y="1495437"/>
                </a:lnTo>
                <a:lnTo>
                  <a:pt x="9525" y="1485912"/>
                </a:lnTo>
                <a:close/>
              </a:path>
              <a:path w="9525" h="1667510">
                <a:moveTo>
                  <a:pt x="9525" y="1428762"/>
                </a:moveTo>
                <a:lnTo>
                  <a:pt x="0" y="1428762"/>
                </a:lnTo>
                <a:lnTo>
                  <a:pt x="0" y="1438287"/>
                </a:lnTo>
                <a:lnTo>
                  <a:pt x="9525" y="1438287"/>
                </a:lnTo>
                <a:lnTo>
                  <a:pt x="9525" y="1428762"/>
                </a:lnTo>
                <a:close/>
              </a:path>
              <a:path w="9525" h="1667510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667510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667510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667510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667510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 txBox="1"/>
          <p:nvPr/>
        </p:nvSpPr>
        <p:spPr>
          <a:xfrm>
            <a:off x="9144039" y="2499677"/>
            <a:ext cx="340995" cy="36576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16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200" spc="-135">
                <a:solidFill>
                  <a:srgbClr val="252423"/>
                </a:solidFill>
                <a:latin typeface="Verdana"/>
                <a:cs typeface="Verdana"/>
              </a:rPr>
              <a:t>Ward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2" name="object 92" descr=""/>
          <p:cNvSpPr/>
          <p:nvPr/>
        </p:nvSpPr>
        <p:spPr>
          <a:xfrm>
            <a:off x="10666057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600212"/>
                </a:moveTo>
                <a:lnTo>
                  <a:pt x="0" y="1600212"/>
                </a:lnTo>
                <a:lnTo>
                  <a:pt x="0" y="1609737"/>
                </a:lnTo>
                <a:lnTo>
                  <a:pt x="9525" y="1609737"/>
                </a:lnTo>
                <a:lnTo>
                  <a:pt x="9525" y="1600212"/>
                </a:lnTo>
                <a:close/>
              </a:path>
              <a:path w="9525" h="1667510">
                <a:moveTo>
                  <a:pt x="9525" y="1543062"/>
                </a:moveTo>
                <a:lnTo>
                  <a:pt x="0" y="1543062"/>
                </a:lnTo>
                <a:lnTo>
                  <a:pt x="0" y="1552587"/>
                </a:lnTo>
                <a:lnTo>
                  <a:pt x="9525" y="1552587"/>
                </a:lnTo>
                <a:lnTo>
                  <a:pt x="9525" y="1543062"/>
                </a:lnTo>
                <a:close/>
              </a:path>
              <a:path w="9525" h="1667510">
                <a:moveTo>
                  <a:pt x="9525" y="1485912"/>
                </a:moveTo>
                <a:lnTo>
                  <a:pt x="0" y="1485912"/>
                </a:lnTo>
                <a:lnTo>
                  <a:pt x="0" y="1495437"/>
                </a:lnTo>
                <a:lnTo>
                  <a:pt x="9525" y="1495437"/>
                </a:lnTo>
                <a:lnTo>
                  <a:pt x="9525" y="1485912"/>
                </a:lnTo>
                <a:close/>
              </a:path>
              <a:path w="9525" h="1667510">
                <a:moveTo>
                  <a:pt x="9525" y="1428762"/>
                </a:moveTo>
                <a:lnTo>
                  <a:pt x="0" y="1428762"/>
                </a:lnTo>
                <a:lnTo>
                  <a:pt x="0" y="1438287"/>
                </a:lnTo>
                <a:lnTo>
                  <a:pt x="9525" y="1438287"/>
                </a:lnTo>
                <a:lnTo>
                  <a:pt x="9525" y="1428762"/>
                </a:lnTo>
                <a:close/>
              </a:path>
              <a:path w="9525" h="1667510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667510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667510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667510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667510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 txBox="1"/>
          <p:nvPr/>
        </p:nvSpPr>
        <p:spPr>
          <a:xfrm>
            <a:off x="10596512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4" name="object 94" descr=""/>
          <p:cNvSpPr/>
          <p:nvPr/>
        </p:nvSpPr>
        <p:spPr>
          <a:xfrm>
            <a:off x="12017629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600212"/>
                </a:moveTo>
                <a:lnTo>
                  <a:pt x="0" y="1600212"/>
                </a:lnTo>
                <a:lnTo>
                  <a:pt x="0" y="1609737"/>
                </a:lnTo>
                <a:lnTo>
                  <a:pt x="9525" y="1609737"/>
                </a:lnTo>
                <a:lnTo>
                  <a:pt x="9525" y="1600212"/>
                </a:lnTo>
                <a:close/>
              </a:path>
              <a:path w="9525" h="1667510">
                <a:moveTo>
                  <a:pt x="9525" y="1543062"/>
                </a:moveTo>
                <a:lnTo>
                  <a:pt x="0" y="1543062"/>
                </a:lnTo>
                <a:lnTo>
                  <a:pt x="0" y="1552587"/>
                </a:lnTo>
                <a:lnTo>
                  <a:pt x="9525" y="1552587"/>
                </a:lnTo>
                <a:lnTo>
                  <a:pt x="9525" y="1543062"/>
                </a:lnTo>
                <a:close/>
              </a:path>
              <a:path w="9525" h="1667510">
                <a:moveTo>
                  <a:pt x="9525" y="1485912"/>
                </a:moveTo>
                <a:lnTo>
                  <a:pt x="0" y="1485912"/>
                </a:lnTo>
                <a:lnTo>
                  <a:pt x="0" y="1495437"/>
                </a:lnTo>
                <a:lnTo>
                  <a:pt x="9525" y="1495437"/>
                </a:lnTo>
                <a:lnTo>
                  <a:pt x="9525" y="1485912"/>
                </a:lnTo>
                <a:close/>
              </a:path>
              <a:path w="9525" h="1667510">
                <a:moveTo>
                  <a:pt x="9525" y="1428762"/>
                </a:moveTo>
                <a:lnTo>
                  <a:pt x="0" y="1428762"/>
                </a:lnTo>
                <a:lnTo>
                  <a:pt x="0" y="1438287"/>
                </a:lnTo>
                <a:lnTo>
                  <a:pt x="9525" y="1438287"/>
                </a:lnTo>
                <a:lnTo>
                  <a:pt x="9525" y="1428762"/>
                </a:lnTo>
                <a:close/>
              </a:path>
              <a:path w="9525" h="1667510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667510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667510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667510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667510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 txBox="1"/>
          <p:nvPr/>
        </p:nvSpPr>
        <p:spPr>
          <a:xfrm>
            <a:off x="11948078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6692458" y="1096766"/>
            <a:ext cx="4973955" cy="1386205"/>
            <a:chOff x="6692458" y="1096766"/>
            <a:chExt cx="4973955" cy="1386205"/>
          </a:xfrm>
        </p:grpSpPr>
        <p:sp>
          <p:nvSpPr>
            <p:cNvPr id="97" name="object 97" descr=""/>
            <p:cNvSpPr/>
            <p:nvPr/>
          </p:nvSpPr>
          <p:spPr>
            <a:xfrm>
              <a:off x="7368235" y="2478976"/>
              <a:ext cx="4298315" cy="4445"/>
            </a:xfrm>
            <a:custGeom>
              <a:avLst/>
              <a:gdLst/>
              <a:ahLst/>
              <a:cxnLst/>
              <a:rect l="l" t="t" r="r" b="b"/>
              <a:pathLst>
                <a:path w="4298315" h="4444">
                  <a:moveTo>
                    <a:pt x="108127" y="0"/>
                  </a:moveTo>
                  <a:lnTo>
                    <a:pt x="0" y="0"/>
                  </a:lnTo>
                  <a:lnTo>
                    <a:pt x="0" y="3873"/>
                  </a:lnTo>
                  <a:lnTo>
                    <a:pt x="108127" y="3873"/>
                  </a:lnTo>
                  <a:lnTo>
                    <a:pt x="108127" y="0"/>
                  </a:lnTo>
                  <a:close/>
                </a:path>
                <a:path w="4298315" h="4444">
                  <a:moveTo>
                    <a:pt x="243281" y="2908"/>
                  </a:moveTo>
                  <a:lnTo>
                    <a:pt x="135153" y="2908"/>
                  </a:lnTo>
                  <a:lnTo>
                    <a:pt x="135153" y="3886"/>
                  </a:lnTo>
                  <a:lnTo>
                    <a:pt x="243281" y="3886"/>
                  </a:lnTo>
                  <a:lnTo>
                    <a:pt x="243281" y="2908"/>
                  </a:lnTo>
                  <a:close/>
                </a:path>
                <a:path w="4298315" h="4444">
                  <a:moveTo>
                    <a:pt x="378434" y="0"/>
                  </a:moveTo>
                  <a:lnTo>
                    <a:pt x="270319" y="0"/>
                  </a:lnTo>
                  <a:lnTo>
                    <a:pt x="270319" y="3873"/>
                  </a:lnTo>
                  <a:lnTo>
                    <a:pt x="378434" y="3873"/>
                  </a:lnTo>
                  <a:lnTo>
                    <a:pt x="378434" y="0"/>
                  </a:lnTo>
                  <a:close/>
                </a:path>
                <a:path w="4298315" h="4444">
                  <a:moveTo>
                    <a:pt x="648754" y="1943"/>
                  </a:moveTo>
                  <a:lnTo>
                    <a:pt x="540626" y="1943"/>
                  </a:lnTo>
                  <a:lnTo>
                    <a:pt x="540626" y="3886"/>
                  </a:lnTo>
                  <a:lnTo>
                    <a:pt x="648754" y="3886"/>
                  </a:lnTo>
                  <a:lnTo>
                    <a:pt x="648754" y="1943"/>
                  </a:lnTo>
                  <a:close/>
                </a:path>
                <a:path w="4298315" h="4444">
                  <a:moveTo>
                    <a:pt x="1189380" y="1943"/>
                  </a:moveTo>
                  <a:lnTo>
                    <a:pt x="1081252" y="1943"/>
                  </a:lnTo>
                  <a:lnTo>
                    <a:pt x="1081252" y="3886"/>
                  </a:lnTo>
                  <a:lnTo>
                    <a:pt x="1189380" y="3886"/>
                  </a:lnTo>
                  <a:lnTo>
                    <a:pt x="1189380" y="1943"/>
                  </a:lnTo>
                  <a:close/>
                </a:path>
                <a:path w="4298315" h="4444">
                  <a:moveTo>
                    <a:pt x="1324533" y="2908"/>
                  </a:moveTo>
                  <a:lnTo>
                    <a:pt x="1216406" y="2908"/>
                  </a:lnTo>
                  <a:lnTo>
                    <a:pt x="1216406" y="3886"/>
                  </a:lnTo>
                  <a:lnTo>
                    <a:pt x="1324533" y="3886"/>
                  </a:lnTo>
                  <a:lnTo>
                    <a:pt x="1324533" y="2908"/>
                  </a:lnTo>
                  <a:close/>
                </a:path>
                <a:path w="4298315" h="4444">
                  <a:moveTo>
                    <a:pt x="1459687" y="2908"/>
                  </a:moveTo>
                  <a:lnTo>
                    <a:pt x="1351572" y="2908"/>
                  </a:lnTo>
                  <a:lnTo>
                    <a:pt x="1351572" y="3886"/>
                  </a:lnTo>
                  <a:lnTo>
                    <a:pt x="1459687" y="3886"/>
                  </a:lnTo>
                  <a:lnTo>
                    <a:pt x="1459687" y="2908"/>
                  </a:lnTo>
                  <a:close/>
                </a:path>
                <a:path w="4298315" h="4444">
                  <a:moveTo>
                    <a:pt x="1594853" y="1943"/>
                  </a:moveTo>
                  <a:lnTo>
                    <a:pt x="1486725" y="1943"/>
                  </a:lnTo>
                  <a:lnTo>
                    <a:pt x="1486725" y="3886"/>
                  </a:lnTo>
                  <a:lnTo>
                    <a:pt x="1594853" y="3886"/>
                  </a:lnTo>
                  <a:lnTo>
                    <a:pt x="1594853" y="1943"/>
                  </a:lnTo>
                  <a:close/>
                </a:path>
                <a:path w="4298315" h="4444">
                  <a:moveTo>
                    <a:pt x="1730006" y="1943"/>
                  </a:moveTo>
                  <a:lnTo>
                    <a:pt x="1621878" y="1943"/>
                  </a:lnTo>
                  <a:lnTo>
                    <a:pt x="1621878" y="3886"/>
                  </a:lnTo>
                  <a:lnTo>
                    <a:pt x="1730006" y="3886"/>
                  </a:lnTo>
                  <a:lnTo>
                    <a:pt x="1730006" y="1943"/>
                  </a:lnTo>
                  <a:close/>
                </a:path>
                <a:path w="4298315" h="4444">
                  <a:moveTo>
                    <a:pt x="2405786" y="965"/>
                  </a:moveTo>
                  <a:lnTo>
                    <a:pt x="2297658" y="965"/>
                  </a:lnTo>
                  <a:lnTo>
                    <a:pt x="2297658" y="3873"/>
                  </a:lnTo>
                  <a:lnTo>
                    <a:pt x="2405786" y="3873"/>
                  </a:lnTo>
                  <a:lnTo>
                    <a:pt x="2405786" y="965"/>
                  </a:lnTo>
                  <a:close/>
                </a:path>
                <a:path w="4298315" h="4444">
                  <a:moveTo>
                    <a:pt x="2540939" y="2908"/>
                  </a:moveTo>
                  <a:lnTo>
                    <a:pt x="2432824" y="2908"/>
                  </a:lnTo>
                  <a:lnTo>
                    <a:pt x="2432824" y="3886"/>
                  </a:lnTo>
                  <a:lnTo>
                    <a:pt x="2540939" y="3886"/>
                  </a:lnTo>
                  <a:lnTo>
                    <a:pt x="2540939" y="2908"/>
                  </a:lnTo>
                  <a:close/>
                </a:path>
                <a:path w="4298315" h="4444">
                  <a:moveTo>
                    <a:pt x="2946412" y="1943"/>
                  </a:moveTo>
                  <a:lnTo>
                    <a:pt x="2838285" y="1943"/>
                  </a:lnTo>
                  <a:lnTo>
                    <a:pt x="2838285" y="3886"/>
                  </a:lnTo>
                  <a:lnTo>
                    <a:pt x="2946412" y="3886"/>
                  </a:lnTo>
                  <a:lnTo>
                    <a:pt x="2946412" y="1943"/>
                  </a:lnTo>
                  <a:close/>
                </a:path>
                <a:path w="4298315" h="4444">
                  <a:moveTo>
                    <a:pt x="3081566" y="965"/>
                  </a:moveTo>
                  <a:lnTo>
                    <a:pt x="2973451" y="965"/>
                  </a:lnTo>
                  <a:lnTo>
                    <a:pt x="2973451" y="3873"/>
                  </a:lnTo>
                  <a:lnTo>
                    <a:pt x="3081566" y="3873"/>
                  </a:lnTo>
                  <a:lnTo>
                    <a:pt x="3081566" y="965"/>
                  </a:lnTo>
                  <a:close/>
                </a:path>
                <a:path w="4298315" h="4444">
                  <a:moveTo>
                    <a:pt x="4297985" y="1943"/>
                  </a:moveTo>
                  <a:lnTo>
                    <a:pt x="4189857" y="1943"/>
                  </a:lnTo>
                  <a:lnTo>
                    <a:pt x="4189857" y="3886"/>
                  </a:lnTo>
                  <a:lnTo>
                    <a:pt x="4297985" y="3886"/>
                  </a:lnTo>
                  <a:lnTo>
                    <a:pt x="4297985" y="1943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6692455" y="2349004"/>
              <a:ext cx="4973955" cy="133985"/>
            </a:xfrm>
            <a:custGeom>
              <a:avLst/>
              <a:gdLst/>
              <a:ahLst/>
              <a:cxnLst/>
              <a:rect l="l" t="t" r="r" b="b"/>
              <a:pathLst>
                <a:path w="4973955" h="133985">
                  <a:moveTo>
                    <a:pt x="108127" y="122212"/>
                  </a:moveTo>
                  <a:lnTo>
                    <a:pt x="0" y="122212"/>
                  </a:lnTo>
                  <a:lnTo>
                    <a:pt x="0" y="133845"/>
                  </a:lnTo>
                  <a:lnTo>
                    <a:pt x="108127" y="133845"/>
                  </a:lnTo>
                  <a:lnTo>
                    <a:pt x="108127" y="122212"/>
                  </a:lnTo>
                  <a:close/>
                </a:path>
                <a:path w="4973955" h="133985">
                  <a:moveTo>
                    <a:pt x="783907" y="72745"/>
                  </a:moveTo>
                  <a:lnTo>
                    <a:pt x="675779" y="72745"/>
                  </a:lnTo>
                  <a:lnTo>
                    <a:pt x="675779" y="129971"/>
                  </a:lnTo>
                  <a:lnTo>
                    <a:pt x="783907" y="129971"/>
                  </a:lnTo>
                  <a:lnTo>
                    <a:pt x="783907" y="72745"/>
                  </a:lnTo>
                  <a:close/>
                </a:path>
                <a:path w="4973955" h="133985">
                  <a:moveTo>
                    <a:pt x="919060" y="34912"/>
                  </a:moveTo>
                  <a:lnTo>
                    <a:pt x="810933" y="34912"/>
                  </a:lnTo>
                  <a:lnTo>
                    <a:pt x="810933" y="132880"/>
                  </a:lnTo>
                  <a:lnTo>
                    <a:pt x="919060" y="132880"/>
                  </a:lnTo>
                  <a:lnTo>
                    <a:pt x="919060" y="34912"/>
                  </a:lnTo>
                  <a:close/>
                </a:path>
                <a:path w="4973955" h="133985">
                  <a:moveTo>
                    <a:pt x="1054214" y="24244"/>
                  </a:moveTo>
                  <a:lnTo>
                    <a:pt x="946099" y="24244"/>
                  </a:lnTo>
                  <a:lnTo>
                    <a:pt x="946099" y="129971"/>
                  </a:lnTo>
                  <a:lnTo>
                    <a:pt x="1054214" y="129971"/>
                  </a:lnTo>
                  <a:lnTo>
                    <a:pt x="1054214" y="24244"/>
                  </a:lnTo>
                  <a:close/>
                </a:path>
                <a:path w="4973955" h="133985">
                  <a:moveTo>
                    <a:pt x="1189380" y="123177"/>
                  </a:moveTo>
                  <a:lnTo>
                    <a:pt x="1081252" y="123177"/>
                  </a:lnTo>
                  <a:lnTo>
                    <a:pt x="1081252" y="133858"/>
                  </a:lnTo>
                  <a:lnTo>
                    <a:pt x="1189380" y="133858"/>
                  </a:lnTo>
                  <a:lnTo>
                    <a:pt x="1189380" y="123177"/>
                  </a:lnTo>
                  <a:close/>
                </a:path>
                <a:path w="4973955" h="133985">
                  <a:moveTo>
                    <a:pt x="1324533" y="65951"/>
                  </a:moveTo>
                  <a:lnTo>
                    <a:pt x="1216406" y="65951"/>
                  </a:lnTo>
                  <a:lnTo>
                    <a:pt x="1216406" y="131914"/>
                  </a:lnTo>
                  <a:lnTo>
                    <a:pt x="1324533" y="131914"/>
                  </a:lnTo>
                  <a:lnTo>
                    <a:pt x="1324533" y="65951"/>
                  </a:lnTo>
                  <a:close/>
                </a:path>
                <a:path w="4973955" h="133985">
                  <a:moveTo>
                    <a:pt x="1594840" y="127063"/>
                  </a:moveTo>
                  <a:lnTo>
                    <a:pt x="1486725" y="127063"/>
                  </a:lnTo>
                  <a:lnTo>
                    <a:pt x="1486725" y="133845"/>
                  </a:lnTo>
                  <a:lnTo>
                    <a:pt x="1594840" y="133845"/>
                  </a:lnTo>
                  <a:lnTo>
                    <a:pt x="1594840" y="127063"/>
                  </a:lnTo>
                  <a:close/>
                </a:path>
                <a:path w="4973955" h="133985">
                  <a:moveTo>
                    <a:pt x="1730006" y="99898"/>
                  </a:moveTo>
                  <a:lnTo>
                    <a:pt x="1621878" y="99898"/>
                  </a:lnTo>
                  <a:lnTo>
                    <a:pt x="1621878" y="133858"/>
                  </a:lnTo>
                  <a:lnTo>
                    <a:pt x="1730006" y="133858"/>
                  </a:lnTo>
                  <a:lnTo>
                    <a:pt x="1730006" y="99898"/>
                  </a:lnTo>
                  <a:close/>
                </a:path>
                <a:path w="4973955" h="133985">
                  <a:moveTo>
                    <a:pt x="1865160" y="70802"/>
                  </a:moveTo>
                  <a:lnTo>
                    <a:pt x="1757032" y="70802"/>
                  </a:lnTo>
                  <a:lnTo>
                    <a:pt x="1757032" y="131914"/>
                  </a:lnTo>
                  <a:lnTo>
                    <a:pt x="1865160" y="131914"/>
                  </a:lnTo>
                  <a:lnTo>
                    <a:pt x="1865160" y="70802"/>
                  </a:lnTo>
                  <a:close/>
                </a:path>
                <a:path w="4973955" h="133985">
                  <a:moveTo>
                    <a:pt x="2000313" y="104749"/>
                  </a:moveTo>
                  <a:lnTo>
                    <a:pt x="1892185" y="104749"/>
                  </a:lnTo>
                  <a:lnTo>
                    <a:pt x="1892185" y="132880"/>
                  </a:lnTo>
                  <a:lnTo>
                    <a:pt x="2000313" y="132880"/>
                  </a:lnTo>
                  <a:lnTo>
                    <a:pt x="2000313" y="104749"/>
                  </a:lnTo>
                  <a:close/>
                </a:path>
                <a:path w="4973955" h="133985">
                  <a:moveTo>
                    <a:pt x="2135467" y="96024"/>
                  </a:moveTo>
                  <a:lnTo>
                    <a:pt x="2027351" y="96024"/>
                  </a:lnTo>
                  <a:lnTo>
                    <a:pt x="2027351" y="132880"/>
                  </a:lnTo>
                  <a:lnTo>
                    <a:pt x="2135467" y="132880"/>
                  </a:lnTo>
                  <a:lnTo>
                    <a:pt x="2135467" y="96024"/>
                  </a:lnTo>
                  <a:close/>
                </a:path>
                <a:path w="4973955" h="133985">
                  <a:moveTo>
                    <a:pt x="2270633" y="15519"/>
                  </a:moveTo>
                  <a:lnTo>
                    <a:pt x="2162505" y="15519"/>
                  </a:lnTo>
                  <a:lnTo>
                    <a:pt x="2162505" y="131914"/>
                  </a:lnTo>
                  <a:lnTo>
                    <a:pt x="2270633" y="131914"/>
                  </a:lnTo>
                  <a:lnTo>
                    <a:pt x="2270633" y="15519"/>
                  </a:lnTo>
                  <a:close/>
                </a:path>
                <a:path w="4973955" h="133985">
                  <a:moveTo>
                    <a:pt x="2405786" y="73710"/>
                  </a:moveTo>
                  <a:lnTo>
                    <a:pt x="2297658" y="73710"/>
                  </a:lnTo>
                  <a:lnTo>
                    <a:pt x="2297658" y="131914"/>
                  </a:lnTo>
                  <a:lnTo>
                    <a:pt x="2405786" y="131914"/>
                  </a:lnTo>
                  <a:lnTo>
                    <a:pt x="2405786" y="73710"/>
                  </a:lnTo>
                  <a:close/>
                </a:path>
                <a:path w="4973955" h="133985">
                  <a:moveTo>
                    <a:pt x="2811259" y="122212"/>
                  </a:moveTo>
                  <a:lnTo>
                    <a:pt x="2703131" y="122212"/>
                  </a:lnTo>
                  <a:lnTo>
                    <a:pt x="2703131" y="133845"/>
                  </a:lnTo>
                  <a:lnTo>
                    <a:pt x="2811259" y="133845"/>
                  </a:lnTo>
                  <a:lnTo>
                    <a:pt x="2811259" y="122212"/>
                  </a:lnTo>
                  <a:close/>
                </a:path>
                <a:path w="4973955" h="133985">
                  <a:moveTo>
                    <a:pt x="2946412" y="131914"/>
                  </a:moveTo>
                  <a:lnTo>
                    <a:pt x="2838285" y="131914"/>
                  </a:lnTo>
                  <a:lnTo>
                    <a:pt x="2838285" y="133858"/>
                  </a:lnTo>
                  <a:lnTo>
                    <a:pt x="2946412" y="133858"/>
                  </a:lnTo>
                  <a:lnTo>
                    <a:pt x="2946412" y="131914"/>
                  </a:lnTo>
                  <a:close/>
                </a:path>
                <a:path w="4973955" h="133985">
                  <a:moveTo>
                    <a:pt x="3081566" y="93116"/>
                  </a:moveTo>
                  <a:lnTo>
                    <a:pt x="2973438" y="93116"/>
                  </a:lnTo>
                  <a:lnTo>
                    <a:pt x="2973438" y="130937"/>
                  </a:lnTo>
                  <a:lnTo>
                    <a:pt x="3081566" y="130937"/>
                  </a:lnTo>
                  <a:lnTo>
                    <a:pt x="3081566" y="93116"/>
                  </a:lnTo>
                  <a:close/>
                </a:path>
                <a:path w="4973955" h="133985">
                  <a:moveTo>
                    <a:pt x="3216719" y="93116"/>
                  </a:moveTo>
                  <a:lnTo>
                    <a:pt x="3108604" y="93116"/>
                  </a:lnTo>
                  <a:lnTo>
                    <a:pt x="3108604" y="132880"/>
                  </a:lnTo>
                  <a:lnTo>
                    <a:pt x="3216719" y="132880"/>
                  </a:lnTo>
                  <a:lnTo>
                    <a:pt x="3216719" y="93116"/>
                  </a:lnTo>
                  <a:close/>
                </a:path>
                <a:path w="4973955" h="133985">
                  <a:moveTo>
                    <a:pt x="3351885" y="104749"/>
                  </a:moveTo>
                  <a:lnTo>
                    <a:pt x="3243757" y="104749"/>
                  </a:lnTo>
                  <a:lnTo>
                    <a:pt x="3243757" y="133858"/>
                  </a:lnTo>
                  <a:lnTo>
                    <a:pt x="3351885" y="133858"/>
                  </a:lnTo>
                  <a:lnTo>
                    <a:pt x="3351885" y="104749"/>
                  </a:lnTo>
                  <a:close/>
                </a:path>
                <a:path w="4973955" h="133985">
                  <a:moveTo>
                    <a:pt x="3487039" y="131914"/>
                  </a:moveTo>
                  <a:lnTo>
                    <a:pt x="3378911" y="131914"/>
                  </a:lnTo>
                  <a:lnTo>
                    <a:pt x="3378911" y="133858"/>
                  </a:lnTo>
                  <a:lnTo>
                    <a:pt x="3487039" y="133858"/>
                  </a:lnTo>
                  <a:lnTo>
                    <a:pt x="3487039" y="131914"/>
                  </a:lnTo>
                  <a:close/>
                </a:path>
                <a:path w="4973955" h="133985">
                  <a:moveTo>
                    <a:pt x="3622192" y="12611"/>
                  </a:moveTo>
                  <a:lnTo>
                    <a:pt x="3514064" y="12611"/>
                  </a:lnTo>
                  <a:lnTo>
                    <a:pt x="3514064" y="131914"/>
                  </a:lnTo>
                  <a:lnTo>
                    <a:pt x="3622192" y="131914"/>
                  </a:lnTo>
                  <a:lnTo>
                    <a:pt x="3622192" y="12611"/>
                  </a:lnTo>
                  <a:close/>
                </a:path>
                <a:path w="4973955" h="133985">
                  <a:moveTo>
                    <a:pt x="3757345" y="0"/>
                  </a:moveTo>
                  <a:lnTo>
                    <a:pt x="3649230" y="0"/>
                  </a:lnTo>
                  <a:lnTo>
                    <a:pt x="3649230" y="130937"/>
                  </a:lnTo>
                  <a:lnTo>
                    <a:pt x="3757345" y="130937"/>
                  </a:lnTo>
                  <a:lnTo>
                    <a:pt x="3757345" y="0"/>
                  </a:lnTo>
                  <a:close/>
                </a:path>
                <a:path w="4973955" h="133985">
                  <a:moveTo>
                    <a:pt x="4568291" y="116395"/>
                  </a:moveTo>
                  <a:lnTo>
                    <a:pt x="4460164" y="116395"/>
                  </a:lnTo>
                  <a:lnTo>
                    <a:pt x="4460164" y="133845"/>
                  </a:lnTo>
                  <a:lnTo>
                    <a:pt x="4568291" y="133845"/>
                  </a:lnTo>
                  <a:lnTo>
                    <a:pt x="4568291" y="116395"/>
                  </a:lnTo>
                  <a:close/>
                </a:path>
                <a:path w="4973955" h="133985">
                  <a:moveTo>
                    <a:pt x="4838611" y="117360"/>
                  </a:moveTo>
                  <a:lnTo>
                    <a:pt x="4730483" y="117360"/>
                  </a:lnTo>
                  <a:lnTo>
                    <a:pt x="4730483" y="133858"/>
                  </a:lnTo>
                  <a:lnTo>
                    <a:pt x="4838611" y="133858"/>
                  </a:lnTo>
                  <a:lnTo>
                    <a:pt x="4838611" y="117360"/>
                  </a:lnTo>
                  <a:close/>
                </a:path>
                <a:path w="4973955" h="133985">
                  <a:moveTo>
                    <a:pt x="4973764" y="113487"/>
                  </a:moveTo>
                  <a:lnTo>
                    <a:pt x="4865636" y="113487"/>
                  </a:lnTo>
                  <a:lnTo>
                    <a:pt x="4865636" y="131914"/>
                  </a:lnTo>
                  <a:lnTo>
                    <a:pt x="4973764" y="131914"/>
                  </a:lnTo>
                  <a:lnTo>
                    <a:pt x="4973764" y="113487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6692455" y="2086139"/>
              <a:ext cx="4973955" cy="394970"/>
            </a:xfrm>
            <a:custGeom>
              <a:avLst/>
              <a:gdLst/>
              <a:ahLst/>
              <a:cxnLst/>
              <a:rect l="l" t="t" r="r" b="b"/>
              <a:pathLst>
                <a:path w="4973955" h="394969">
                  <a:moveTo>
                    <a:pt x="108127" y="368592"/>
                  </a:moveTo>
                  <a:lnTo>
                    <a:pt x="0" y="368592"/>
                  </a:lnTo>
                  <a:lnTo>
                    <a:pt x="0" y="385076"/>
                  </a:lnTo>
                  <a:lnTo>
                    <a:pt x="108127" y="385076"/>
                  </a:lnTo>
                  <a:lnTo>
                    <a:pt x="108127" y="368592"/>
                  </a:lnTo>
                  <a:close/>
                </a:path>
                <a:path w="4973955" h="394969">
                  <a:moveTo>
                    <a:pt x="783907" y="215328"/>
                  </a:moveTo>
                  <a:lnTo>
                    <a:pt x="675779" y="215328"/>
                  </a:lnTo>
                  <a:lnTo>
                    <a:pt x="675779" y="335610"/>
                  </a:lnTo>
                  <a:lnTo>
                    <a:pt x="783907" y="335610"/>
                  </a:lnTo>
                  <a:lnTo>
                    <a:pt x="783907" y="215328"/>
                  </a:lnTo>
                  <a:close/>
                </a:path>
                <a:path w="4973955" h="394969">
                  <a:moveTo>
                    <a:pt x="919060" y="131914"/>
                  </a:moveTo>
                  <a:lnTo>
                    <a:pt x="810933" y="131914"/>
                  </a:lnTo>
                  <a:lnTo>
                    <a:pt x="810933" y="297776"/>
                  </a:lnTo>
                  <a:lnTo>
                    <a:pt x="919060" y="297776"/>
                  </a:lnTo>
                  <a:lnTo>
                    <a:pt x="919060" y="131914"/>
                  </a:lnTo>
                  <a:close/>
                </a:path>
                <a:path w="4973955" h="394969">
                  <a:moveTo>
                    <a:pt x="1054214" y="73710"/>
                  </a:moveTo>
                  <a:lnTo>
                    <a:pt x="946099" y="73710"/>
                  </a:lnTo>
                  <a:lnTo>
                    <a:pt x="946099" y="287108"/>
                  </a:lnTo>
                  <a:lnTo>
                    <a:pt x="1054214" y="287108"/>
                  </a:lnTo>
                  <a:lnTo>
                    <a:pt x="1054214" y="73710"/>
                  </a:lnTo>
                  <a:close/>
                </a:path>
                <a:path w="4973955" h="394969">
                  <a:moveTo>
                    <a:pt x="1189380" y="369557"/>
                  </a:moveTo>
                  <a:lnTo>
                    <a:pt x="1081252" y="369557"/>
                  </a:lnTo>
                  <a:lnTo>
                    <a:pt x="1081252" y="386041"/>
                  </a:lnTo>
                  <a:lnTo>
                    <a:pt x="1189380" y="386041"/>
                  </a:lnTo>
                  <a:lnTo>
                    <a:pt x="1189380" y="369557"/>
                  </a:lnTo>
                  <a:close/>
                </a:path>
                <a:path w="4973955" h="394969">
                  <a:moveTo>
                    <a:pt x="1324533" y="223088"/>
                  </a:moveTo>
                  <a:lnTo>
                    <a:pt x="1216406" y="223088"/>
                  </a:lnTo>
                  <a:lnTo>
                    <a:pt x="1216406" y="328815"/>
                  </a:lnTo>
                  <a:lnTo>
                    <a:pt x="1324533" y="328815"/>
                  </a:lnTo>
                  <a:lnTo>
                    <a:pt x="1324533" y="223088"/>
                  </a:lnTo>
                  <a:close/>
                </a:path>
                <a:path w="4973955" h="394969">
                  <a:moveTo>
                    <a:pt x="1594840" y="384111"/>
                  </a:moveTo>
                  <a:lnTo>
                    <a:pt x="1486725" y="384111"/>
                  </a:lnTo>
                  <a:lnTo>
                    <a:pt x="1486725" y="389928"/>
                  </a:lnTo>
                  <a:lnTo>
                    <a:pt x="1594840" y="389928"/>
                  </a:lnTo>
                  <a:lnTo>
                    <a:pt x="1594840" y="384111"/>
                  </a:lnTo>
                  <a:close/>
                </a:path>
                <a:path w="4973955" h="394969">
                  <a:moveTo>
                    <a:pt x="1730006" y="304571"/>
                  </a:moveTo>
                  <a:lnTo>
                    <a:pt x="1621878" y="304571"/>
                  </a:lnTo>
                  <a:lnTo>
                    <a:pt x="1621878" y="362762"/>
                  </a:lnTo>
                  <a:lnTo>
                    <a:pt x="1730006" y="362762"/>
                  </a:lnTo>
                  <a:lnTo>
                    <a:pt x="1730006" y="304571"/>
                  </a:lnTo>
                  <a:close/>
                </a:path>
                <a:path w="4973955" h="394969">
                  <a:moveTo>
                    <a:pt x="1865160" y="259956"/>
                  </a:moveTo>
                  <a:lnTo>
                    <a:pt x="1757032" y="259956"/>
                  </a:lnTo>
                  <a:lnTo>
                    <a:pt x="1757032" y="333667"/>
                  </a:lnTo>
                  <a:lnTo>
                    <a:pt x="1865160" y="333667"/>
                  </a:lnTo>
                  <a:lnTo>
                    <a:pt x="1865160" y="259956"/>
                  </a:lnTo>
                  <a:close/>
                </a:path>
                <a:path w="4973955" h="394969">
                  <a:moveTo>
                    <a:pt x="2000313" y="322033"/>
                  </a:moveTo>
                  <a:lnTo>
                    <a:pt x="1892185" y="322033"/>
                  </a:lnTo>
                  <a:lnTo>
                    <a:pt x="1892185" y="367614"/>
                  </a:lnTo>
                  <a:lnTo>
                    <a:pt x="2000313" y="367614"/>
                  </a:lnTo>
                  <a:lnTo>
                    <a:pt x="2000313" y="322033"/>
                  </a:lnTo>
                  <a:close/>
                </a:path>
                <a:path w="4973955" h="394969">
                  <a:moveTo>
                    <a:pt x="2135467" y="294868"/>
                  </a:moveTo>
                  <a:lnTo>
                    <a:pt x="2027351" y="294868"/>
                  </a:lnTo>
                  <a:lnTo>
                    <a:pt x="2027351" y="358889"/>
                  </a:lnTo>
                  <a:lnTo>
                    <a:pt x="2135467" y="358889"/>
                  </a:lnTo>
                  <a:lnTo>
                    <a:pt x="2135467" y="294868"/>
                  </a:lnTo>
                  <a:close/>
                </a:path>
                <a:path w="4973955" h="394969">
                  <a:moveTo>
                    <a:pt x="2270633" y="80505"/>
                  </a:moveTo>
                  <a:lnTo>
                    <a:pt x="2162505" y="80505"/>
                  </a:lnTo>
                  <a:lnTo>
                    <a:pt x="2162505" y="278384"/>
                  </a:lnTo>
                  <a:lnTo>
                    <a:pt x="2270633" y="278384"/>
                  </a:lnTo>
                  <a:lnTo>
                    <a:pt x="2270633" y="80505"/>
                  </a:lnTo>
                  <a:close/>
                </a:path>
                <a:path w="4973955" h="394969">
                  <a:moveTo>
                    <a:pt x="2405786" y="258978"/>
                  </a:moveTo>
                  <a:lnTo>
                    <a:pt x="2297658" y="258978"/>
                  </a:lnTo>
                  <a:lnTo>
                    <a:pt x="2297658" y="336575"/>
                  </a:lnTo>
                  <a:lnTo>
                    <a:pt x="2405786" y="336575"/>
                  </a:lnTo>
                  <a:lnTo>
                    <a:pt x="2405786" y="258978"/>
                  </a:lnTo>
                  <a:close/>
                </a:path>
                <a:path w="4973955" h="394969">
                  <a:moveTo>
                    <a:pt x="2811259" y="360832"/>
                  </a:moveTo>
                  <a:lnTo>
                    <a:pt x="2703131" y="360832"/>
                  </a:lnTo>
                  <a:lnTo>
                    <a:pt x="2703131" y="385076"/>
                  </a:lnTo>
                  <a:lnTo>
                    <a:pt x="2811259" y="385076"/>
                  </a:lnTo>
                  <a:lnTo>
                    <a:pt x="2811259" y="360832"/>
                  </a:lnTo>
                  <a:close/>
                </a:path>
                <a:path w="4973955" h="394969">
                  <a:moveTo>
                    <a:pt x="2946412" y="385076"/>
                  </a:moveTo>
                  <a:lnTo>
                    <a:pt x="2838285" y="385076"/>
                  </a:lnTo>
                  <a:lnTo>
                    <a:pt x="2838285" y="394779"/>
                  </a:lnTo>
                  <a:lnTo>
                    <a:pt x="2946412" y="394779"/>
                  </a:lnTo>
                  <a:lnTo>
                    <a:pt x="2946412" y="385076"/>
                  </a:lnTo>
                  <a:close/>
                </a:path>
                <a:path w="4973955" h="394969">
                  <a:moveTo>
                    <a:pt x="3081566" y="288074"/>
                  </a:moveTo>
                  <a:lnTo>
                    <a:pt x="2973438" y="288074"/>
                  </a:lnTo>
                  <a:lnTo>
                    <a:pt x="2973438" y="355981"/>
                  </a:lnTo>
                  <a:lnTo>
                    <a:pt x="3081566" y="355981"/>
                  </a:lnTo>
                  <a:lnTo>
                    <a:pt x="3081566" y="288074"/>
                  </a:lnTo>
                  <a:close/>
                </a:path>
                <a:path w="4973955" h="394969">
                  <a:moveTo>
                    <a:pt x="3216719" y="263829"/>
                  </a:moveTo>
                  <a:lnTo>
                    <a:pt x="3108604" y="263829"/>
                  </a:lnTo>
                  <a:lnTo>
                    <a:pt x="3108604" y="355981"/>
                  </a:lnTo>
                  <a:lnTo>
                    <a:pt x="3216719" y="355981"/>
                  </a:lnTo>
                  <a:lnTo>
                    <a:pt x="3216719" y="263829"/>
                  </a:lnTo>
                  <a:close/>
                </a:path>
                <a:path w="4973955" h="394969">
                  <a:moveTo>
                    <a:pt x="3351885" y="302628"/>
                  </a:moveTo>
                  <a:lnTo>
                    <a:pt x="3243757" y="302628"/>
                  </a:lnTo>
                  <a:lnTo>
                    <a:pt x="3243757" y="367614"/>
                  </a:lnTo>
                  <a:lnTo>
                    <a:pt x="3351885" y="367614"/>
                  </a:lnTo>
                  <a:lnTo>
                    <a:pt x="3351885" y="302628"/>
                  </a:lnTo>
                  <a:close/>
                </a:path>
                <a:path w="4973955" h="394969">
                  <a:moveTo>
                    <a:pt x="3487039" y="382168"/>
                  </a:moveTo>
                  <a:lnTo>
                    <a:pt x="3378911" y="382168"/>
                  </a:lnTo>
                  <a:lnTo>
                    <a:pt x="3378911" y="394779"/>
                  </a:lnTo>
                  <a:lnTo>
                    <a:pt x="3487039" y="394779"/>
                  </a:lnTo>
                  <a:lnTo>
                    <a:pt x="3487039" y="382168"/>
                  </a:lnTo>
                  <a:close/>
                </a:path>
                <a:path w="4973955" h="394969">
                  <a:moveTo>
                    <a:pt x="3622192" y="81470"/>
                  </a:moveTo>
                  <a:lnTo>
                    <a:pt x="3514064" y="81470"/>
                  </a:lnTo>
                  <a:lnTo>
                    <a:pt x="3514064" y="275475"/>
                  </a:lnTo>
                  <a:lnTo>
                    <a:pt x="3622192" y="275475"/>
                  </a:lnTo>
                  <a:lnTo>
                    <a:pt x="3622192" y="81470"/>
                  </a:lnTo>
                  <a:close/>
                </a:path>
                <a:path w="4973955" h="394969">
                  <a:moveTo>
                    <a:pt x="3757345" y="0"/>
                  </a:moveTo>
                  <a:lnTo>
                    <a:pt x="3649230" y="0"/>
                  </a:lnTo>
                  <a:lnTo>
                    <a:pt x="3649230" y="262864"/>
                  </a:lnTo>
                  <a:lnTo>
                    <a:pt x="3757345" y="262864"/>
                  </a:lnTo>
                  <a:lnTo>
                    <a:pt x="3757345" y="0"/>
                  </a:lnTo>
                  <a:close/>
                </a:path>
                <a:path w="4973955" h="394969">
                  <a:moveTo>
                    <a:pt x="4568291" y="347243"/>
                  </a:moveTo>
                  <a:lnTo>
                    <a:pt x="4460164" y="347243"/>
                  </a:lnTo>
                  <a:lnTo>
                    <a:pt x="4460164" y="379260"/>
                  </a:lnTo>
                  <a:lnTo>
                    <a:pt x="4568291" y="379260"/>
                  </a:lnTo>
                  <a:lnTo>
                    <a:pt x="4568291" y="347243"/>
                  </a:lnTo>
                  <a:close/>
                </a:path>
                <a:path w="4973955" h="394969">
                  <a:moveTo>
                    <a:pt x="4838611" y="360832"/>
                  </a:moveTo>
                  <a:lnTo>
                    <a:pt x="4730483" y="360832"/>
                  </a:lnTo>
                  <a:lnTo>
                    <a:pt x="4730483" y="380225"/>
                  </a:lnTo>
                  <a:lnTo>
                    <a:pt x="4838611" y="380225"/>
                  </a:lnTo>
                  <a:lnTo>
                    <a:pt x="4838611" y="360832"/>
                  </a:lnTo>
                  <a:close/>
                </a:path>
                <a:path w="4973955" h="394969">
                  <a:moveTo>
                    <a:pt x="4973764" y="334632"/>
                  </a:moveTo>
                  <a:lnTo>
                    <a:pt x="4865636" y="334632"/>
                  </a:lnTo>
                  <a:lnTo>
                    <a:pt x="4865636" y="376351"/>
                  </a:lnTo>
                  <a:lnTo>
                    <a:pt x="4973764" y="376351"/>
                  </a:lnTo>
                  <a:lnTo>
                    <a:pt x="4973764" y="33463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6692455" y="2067712"/>
              <a:ext cx="4973955" cy="403860"/>
            </a:xfrm>
            <a:custGeom>
              <a:avLst/>
              <a:gdLst/>
              <a:ahLst/>
              <a:cxnLst/>
              <a:rect l="l" t="t" r="r" b="b"/>
              <a:pathLst>
                <a:path w="4973955" h="403860">
                  <a:moveTo>
                    <a:pt x="108127" y="382168"/>
                  </a:moveTo>
                  <a:lnTo>
                    <a:pt x="0" y="382168"/>
                  </a:lnTo>
                  <a:lnTo>
                    <a:pt x="0" y="387019"/>
                  </a:lnTo>
                  <a:lnTo>
                    <a:pt x="108127" y="387019"/>
                  </a:lnTo>
                  <a:lnTo>
                    <a:pt x="108127" y="382168"/>
                  </a:lnTo>
                  <a:close/>
                </a:path>
                <a:path w="4973955" h="403860">
                  <a:moveTo>
                    <a:pt x="783907" y="214363"/>
                  </a:moveTo>
                  <a:lnTo>
                    <a:pt x="675779" y="214363"/>
                  </a:lnTo>
                  <a:lnTo>
                    <a:pt x="675779" y="233756"/>
                  </a:lnTo>
                  <a:lnTo>
                    <a:pt x="783907" y="233756"/>
                  </a:lnTo>
                  <a:lnTo>
                    <a:pt x="783907" y="214363"/>
                  </a:lnTo>
                  <a:close/>
                </a:path>
                <a:path w="4973955" h="403860">
                  <a:moveTo>
                    <a:pt x="919060" y="122212"/>
                  </a:moveTo>
                  <a:lnTo>
                    <a:pt x="810933" y="122212"/>
                  </a:lnTo>
                  <a:lnTo>
                    <a:pt x="810933" y="150342"/>
                  </a:lnTo>
                  <a:lnTo>
                    <a:pt x="919060" y="150342"/>
                  </a:lnTo>
                  <a:lnTo>
                    <a:pt x="919060" y="122212"/>
                  </a:lnTo>
                  <a:close/>
                </a:path>
                <a:path w="4973955" h="403860">
                  <a:moveTo>
                    <a:pt x="1054214" y="57226"/>
                  </a:moveTo>
                  <a:lnTo>
                    <a:pt x="946099" y="57226"/>
                  </a:lnTo>
                  <a:lnTo>
                    <a:pt x="946099" y="92138"/>
                  </a:lnTo>
                  <a:lnTo>
                    <a:pt x="1054214" y="92138"/>
                  </a:lnTo>
                  <a:lnTo>
                    <a:pt x="1054214" y="57226"/>
                  </a:lnTo>
                  <a:close/>
                </a:path>
                <a:path w="4973955" h="403860">
                  <a:moveTo>
                    <a:pt x="1189380" y="386041"/>
                  </a:moveTo>
                  <a:lnTo>
                    <a:pt x="1081252" y="386041"/>
                  </a:lnTo>
                  <a:lnTo>
                    <a:pt x="1081252" y="387985"/>
                  </a:lnTo>
                  <a:lnTo>
                    <a:pt x="1189380" y="387985"/>
                  </a:lnTo>
                  <a:lnTo>
                    <a:pt x="1189380" y="386041"/>
                  </a:lnTo>
                  <a:close/>
                </a:path>
                <a:path w="4973955" h="403860">
                  <a:moveTo>
                    <a:pt x="1324533" y="231825"/>
                  </a:moveTo>
                  <a:lnTo>
                    <a:pt x="1216406" y="231825"/>
                  </a:lnTo>
                  <a:lnTo>
                    <a:pt x="1216406" y="241515"/>
                  </a:lnTo>
                  <a:lnTo>
                    <a:pt x="1324533" y="241515"/>
                  </a:lnTo>
                  <a:lnTo>
                    <a:pt x="1324533" y="231825"/>
                  </a:lnTo>
                  <a:close/>
                </a:path>
                <a:path w="4973955" h="403860">
                  <a:moveTo>
                    <a:pt x="1730006" y="301663"/>
                  </a:moveTo>
                  <a:lnTo>
                    <a:pt x="1621878" y="301663"/>
                  </a:lnTo>
                  <a:lnTo>
                    <a:pt x="1621878" y="322999"/>
                  </a:lnTo>
                  <a:lnTo>
                    <a:pt x="1730006" y="322999"/>
                  </a:lnTo>
                  <a:lnTo>
                    <a:pt x="1730006" y="301663"/>
                  </a:lnTo>
                  <a:close/>
                </a:path>
                <a:path w="4973955" h="403860">
                  <a:moveTo>
                    <a:pt x="1865160" y="260921"/>
                  </a:moveTo>
                  <a:lnTo>
                    <a:pt x="1757032" y="260921"/>
                  </a:lnTo>
                  <a:lnTo>
                    <a:pt x="1757032" y="278384"/>
                  </a:lnTo>
                  <a:lnTo>
                    <a:pt x="1865160" y="278384"/>
                  </a:lnTo>
                  <a:lnTo>
                    <a:pt x="1865160" y="260921"/>
                  </a:lnTo>
                  <a:close/>
                </a:path>
                <a:path w="4973955" h="403860">
                  <a:moveTo>
                    <a:pt x="2000313" y="333667"/>
                  </a:moveTo>
                  <a:lnTo>
                    <a:pt x="1892185" y="333667"/>
                  </a:lnTo>
                  <a:lnTo>
                    <a:pt x="1892185" y="340461"/>
                  </a:lnTo>
                  <a:lnTo>
                    <a:pt x="2000313" y="340461"/>
                  </a:lnTo>
                  <a:lnTo>
                    <a:pt x="2000313" y="333667"/>
                  </a:lnTo>
                  <a:close/>
                </a:path>
                <a:path w="4973955" h="403860">
                  <a:moveTo>
                    <a:pt x="2135467" y="304571"/>
                  </a:moveTo>
                  <a:lnTo>
                    <a:pt x="2027351" y="304571"/>
                  </a:lnTo>
                  <a:lnTo>
                    <a:pt x="2027351" y="313296"/>
                  </a:lnTo>
                  <a:lnTo>
                    <a:pt x="2135467" y="313296"/>
                  </a:lnTo>
                  <a:lnTo>
                    <a:pt x="2135467" y="304571"/>
                  </a:lnTo>
                  <a:close/>
                </a:path>
                <a:path w="4973955" h="403860">
                  <a:moveTo>
                    <a:pt x="2270633" y="73710"/>
                  </a:moveTo>
                  <a:lnTo>
                    <a:pt x="2162505" y="73710"/>
                  </a:lnTo>
                  <a:lnTo>
                    <a:pt x="2162505" y="98933"/>
                  </a:lnTo>
                  <a:lnTo>
                    <a:pt x="2270633" y="98933"/>
                  </a:lnTo>
                  <a:lnTo>
                    <a:pt x="2270633" y="73710"/>
                  </a:lnTo>
                  <a:close/>
                </a:path>
                <a:path w="4973955" h="403860">
                  <a:moveTo>
                    <a:pt x="2405786" y="251218"/>
                  </a:moveTo>
                  <a:lnTo>
                    <a:pt x="2297658" y="251218"/>
                  </a:lnTo>
                  <a:lnTo>
                    <a:pt x="2297658" y="277406"/>
                  </a:lnTo>
                  <a:lnTo>
                    <a:pt x="2405786" y="277406"/>
                  </a:lnTo>
                  <a:lnTo>
                    <a:pt x="2405786" y="251218"/>
                  </a:lnTo>
                  <a:close/>
                </a:path>
                <a:path w="4973955" h="403860">
                  <a:moveTo>
                    <a:pt x="2946412" y="397687"/>
                  </a:moveTo>
                  <a:lnTo>
                    <a:pt x="2838285" y="397687"/>
                  </a:lnTo>
                  <a:lnTo>
                    <a:pt x="2838285" y="403504"/>
                  </a:lnTo>
                  <a:lnTo>
                    <a:pt x="2946412" y="403504"/>
                  </a:lnTo>
                  <a:lnTo>
                    <a:pt x="2946412" y="397687"/>
                  </a:lnTo>
                  <a:close/>
                </a:path>
                <a:path w="4973955" h="403860">
                  <a:moveTo>
                    <a:pt x="3081566" y="280314"/>
                  </a:moveTo>
                  <a:lnTo>
                    <a:pt x="2973438" y="280314"/>
                  </a:lnTo>
                  <a:lnTo>
                    <a:pt x="2973438" y="306501"/>
                  </a:lnTo>
                  <a:lnTo>
                    <a:pt x="3081566" y="306501"/>
                  </a:lnTo>
                  <a:lnTo>
                    <a:pt x="3081566" y="280314"/>
                  </a:lnTo>
                  <a:close/>
                </a:path>
                <a:path w="4973955" h="403860">
                  <a:moveTo>
                    <a:pt x="3216719" y="277406"/>
                  </a:moveTo>
                  <a:lnTo>
                    <a:pt x="3108604" y="277406"/>
                  </a:lnTo>
                  <a:lnTo>
                    <a:pt x="3108604" y="282257"/>
                  </a:lnTo>
                  <a:lnTo>
                    <a:pt x="3216719" y="282257"/>
                  </a:lnTo>
                  <a:lnTo>
                    <a:pt x="3216719" y="277406"/>
                  </a:lnTo>
                  <a:close/>
                </a:path>
                <a:path w="4973955" h="403860">
                  <a:moveTo>
                    <a:pt x="3351885" y="313296"/>
                  </a:moveTo>
                  <a:lnTo>
                    <a:pt x="3243757" y="313296"/>
                  </a:lnTo>
                  <a:lnTo>
                    <a:pt x="3243757" y="321056"/>
                  </a:lnTo>
                  <a:lnTo>
                    <a:pt x="3351885" y="321056"/>
                  </a:lnTo>
                  <a:lnTo>
                    <a:pt x="3351885" y="313296"/>
                  </a:lnTo>
                  <a:close/>
                </a:path>
                <a:path w="4973955" h="403860">
                  <a:moveTo>
                    <a:pt x="3487039" y="399618"/>
                  </a:moveTo>
                  <a:lnTo>
                    <a:pt x="3378911" y="399618"/>
                  </a:lnTo>
                  <a:lnTo>
                    <a:pt x="3378911" y="400596"/>
                  </a:lnTo>
                  <a:lnTo>
                    <a:pt x="3487039" y="400596"/>
                  </a:lnTo>
                  <a:lnTo>
                    <a:pt x="3487039" y="399618"/>
                  </a:lnTo>
                  <a:close/>
                </a:path>
                <a:path w="4973955" h="403860">
                  <a:moveTo>
                    <a:pt x="3622192" y="61099"/>
                  </a:moveTo>
                  <a:lnTo>
                    <a:pt x="3514064" y="61099"/>
                  </a:lnTo>
                  <a:lnTo>
                    <a:pt x="3514064" y="99898"/>
                  </a:lnTo>
                  <a:lnTo>
                    <a:pt x="3622192" y="99898"/>
                  </a:lnTo>
                  <a:lnTo>
                    <a:pt x="3622192" y="61099"/>
                  </a:lnTo>
                  <a:close/>
                </a:path>
                <a:path w="4973955" h="403860">
                  <a:moveTo>
                    <a:pt x="3757345" y="0"/>
                  </a:moveTo>
                  <a:lnTo>
                    <a:pt x="3649230" y="0"/>
                  </a:lnTo>
                  <a:lnTo>
                    <a:pt x="3649230" y="18427"/>
                  </a:lnTo>
                  <a:lnTo>
                    <a:pt x="3757345" y="18427"/>
                  </a:lnTo>
                  <a:lnTo>
                    <a:pt x="3757345" y="0"/>
                  </a:lnTo>
                  <a:close/>
                </a:path>
                <a:path w="4973955" h="403860">
                  <a:moveTo>
                    <a:pt x="4568291" y="355981"/>
                  </a:moveTo>
                  <a:lnTo>
                    <a:pt x="4460164" y="355981"/>
                  </a:lnTo>
                  <a:lnTo>
                    <a:pt x="4460164" y="365671"/>
                  </a:lnTo>
                  <a:lnTo>
                    <a:pt x="4568291" y="365671"/>
                  </a:lnTo>
                  <a:lnTo>
                    <a:pt x="4568291" y="355981"/>
                  </a:lnTo>
                  <a:close/>
                </a:path>
                <a:path w="4973955" h="403860">
                  <a:moveTo>
                    <a:pt x="4838611" y="368579"/>
                  </a:moveTo>
                  <a:lnTo>
                    <a:pt x="4730483" y="368579"/>
                  </a:lnTo>
                  <a:lnTo>
                    <a:pt x="4730483" y="379260"/>
                  </a:lnTo>
                  <a:lnTo>
                    <a:pt x="4838611" y="379260"/>
                  </a:lnTo>
                  <a:lnTo>
                    <a:pt x="4838611" y="368579"/>
                  </a:lnTo>
                  <a:close/>
                </a:path>
                <a:path w="4973955" h="403860">
                  <a:moveTo>
                    <a:pt x="4973764" y="348221"/>
                  </a:moveTo>
                  <a:lnTo>
                    <a:pt x="4865636" y="348221"/>
                  </a:lnTo>
                  <a:lnTo>
                    <a:pt x="4865636" y="353060"/>
                  </a:lnTo>
                  <a:lnTo>
                    <a:pt x="4973764" y="353060"/>
                  </a:lnTo>
                  <a:lnTo>
                    <a:pt x="4973764" y="348221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8314334" y="2066734"/>
              <a:ext cx="2135505" cy="380365"/>
            </a:xfrm>
            <a:custGeom>
              <a:avLst/>
              <a:gdLst/>
              <a:ahLst/>
              <a:cxnLst/>
              <a:rect l="l" t="t" r="r" b="b"/>
              <a:pathLst>
                <a:path w="2135504" h="380364">
                  <a:moveTo>
                    <a:pt x="108127" y="296811"/>
                  </a:moveTo>
                  <a:lnTo>
                    <a:pt x="0" y="296811"/>
                  </a:lnTo>
                  <a:lnTo>
                    <a:pt x="0" y="302641"/>
                  </a:lnTo>
                  <a:lnTo>
                    <a:pt x="108127" y="302641"/>
                  </a:lnTo>
                  <a:lnTo>
                    <a:pt x="108127" y="296811"/>
                  </a:lnTo>
                  <a:close/>
                </a:path>
                <a:path w="2135504" h="380364">
                  <a:moveTo>
                    <a:pt x="1189380" y="379260"/>
                  </a:moveTo>
                  <a:lnTo>
                    <a:pt x="1081252" y="379260"/>
                  </a:lnTo>
                  <a:lnTo>
                    <a:pt x="1081252" y="380238"/>
                  </a:lnTo>
                  <a:lnTo>
                    <a:pt x="1189380" y="380238"/>
                  </a:lnTo>
                  <a:lnTo>
                    <a:pt x="1189380" y="379260"/>
                  </a:lnTo>
                  <a:close/>
                </a:path>
                <a:path w="2135504" h="380364">
                  <a:moveTo>
                    <a:pt x="2135467" y="0"/>
                  </a:moveTo>
                  <a:lnTo>
                    <a:pt x="2027351" y="0"/>
                  </a:lnTo>
                  <a:lnTo>
                    <a:pt x="2027351" y="977"/>
                  </a:lnTo>
                  <a:lnTo>
                    <a:pt x="2135467" y="977"/>
                  </a:lnTo>
                  <a:lnTo>
                    <a:pt x="2135467" y="0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6692455" y="1936762"/>
              <a:ext cx="4973955" cy="534035"/>
            </a:xfrm>
            <a:custGeom>
              <a:avLst/>
              <a:gdLst/>
              <a:ahLst/>
              <a:cxnLst/>
              <a:rect l="l" t="t" r="r" b="b"/>
              <a:pathLst>
                <a:path w="4973955" h="534035">
                  <a:moveTo>
                    <a:pt x="108127" y="494690"/>
                  </a:moveTo>
                  <a:lnTo>
                    <a:pt x="0" y="494690"/>
                  </a:lnTo>
                  <a:lnTo>
                    <a:pt x="0" y="513118"/>
                  </a:lnTo>
                  <a:lnTo>
                    <a:pt x="108127" y="513118"/>
                  </a:lnTo>
                  <a:lnTo>
                    <a:pt x="108127" y="494690"/>
                  </a:lnTo>
                  <a:close/>
                </a:path>
                <a:path w="4973955" h="534035">
                  <a:moveTo>
                    <a:pt x="783907" y="261899"/>
                  </a:moveTo>
                  <a:lnTo>
                    <a:pt x="675779" y="261899"/>
                  </a:lnTo>
                  <a:lnTo>
                    <a:pt x="675779" y="345313"/>
                  </a:lnTo>
                  <a:lnTo>
                    <a:pt x="783907" y="345313"/>
                  </a:lnTo>
                  <a:lnTo>
                    <a:pt x="783907" y="261899"/>
                  </a:lnTo>
                  <a:close/>
                </a:path>
                <a:path w="4973955" h="534035">
                  <a:moveTo>
                    <a:pt x="919060" y="103784"/>
                  </a:moveTo>
                  <a:lnTo>
                    <a:pt x="810933" y="103784"/>
                  </a:lnTo>
                  <a:lnTo>
                    <a:pt x="810933" y="253161"/>
                  </a:lnTo>
                  <a:lnTo>
                    <a:pt x="919060" y="253161"/>
                  </a:lnTo>
                  <a:lnTo>
                    <a:pt x="919060" y="103784"/>
                  </a:lnTo>
                  <a:close/>
                </a:path>
                <a:path w="4973955" h="534035">
                  <a:moveTo>
                    <a:pt x="1054214" y="39776"/>
                  </a:moveTo>
                  <a:lnTo>
                    <a:pt x="946099" y="39776"/>
                  </a:lnTo>
                  <a:lnTo>
                    <a:pt x="946099" y="188175"/>
                  </a:lnTo>
                  <a:lnTo>
                    <a:pt x="1054214" y="188175"/>
                  </a:lnTo>
                  <a:lnTo>
                    <a:pt x="1054214" y="39776"/>
                  </a:lnTo>
                  <a:close/>
                </a:path>
                <a:path w="4973955" h="534035">
                  <a:moveTo>
                    <a:pt x="1189380" y="501472"/>
                  </a:moveTo>
                  <a:lnTo>
                    <a:pt x="1081252" y="501472"/>
                  </a:lnTo>
                  <a:lnTo>
                    <a:pt x="1081252" y="516991"/>
                  </a:lnTo>
                  <a:lnTo>
                    <a:pt x="1189380" y="516991"/>
                  </a:lnTo>
                  <a:lnTo>
                    <a:pt x="1189380" y="501472"/>
                  </a:lnTo>
                  <a:close/>
                </a:path>
                <a:path w="4973955" h="534035">
                  <a:moveTo>
                    <a:pt x="1324533" y="253161"/>
                  </a:moveTo>
                  <a:lnTo>
                    <a:pt x="1216406" y="253161"/>
                  </a:lnTo>
                  <a:lnTo>
                    <a:pt x="1216406" y="362775"/>
                  </a:lnTo>
                  <a:lnTo>
                    <a:pt x="1324533" y="362775"/>
                  </a:lnTo>
                  <a:lnTo>
                    <a:pt x="1324533" y="253161"/>
                  </a:lnTo>
                  <a:close/>
                </a:path>
                <a:path w="4973955" h="534035">
                  <a:moveTo>
                    <a:pt x="1594840" y="527659"/>
                  </a:moveTo>
                  <a:lnTo>
                    <a:pt x="1486725" y="527659"/>
                  </a:lnTo>
                  <a:lnTo>
                    <a:pt x="1486725" y="533488"/>
                  </a:lnTo>
                  <a:lnTo>
                    <a:pt x="1594840" y="533488"/>
                  </a:lnTo>
                  <a:lnTo>
                    <a:pt x="1594840" y="527659"/>
                  </a:lnTo>
                  <a:close/>
                </a:path>
                <a:path w="4973955" h="534035">
                  <a:moveTo>
                    <a:pt x="1730006" y="382168"/>
                  </a:moveTo>
                  <a:lnTo>
                    <a:pt x="1621878" y="382168"/>
                  </a:lnTo>
                  <a:lnTo>
                    <a:pt x="1621878" y="426783"/>
                  </a:lnTo>
                  <a:lnTo>
                    <a:pt x="1730006" y="426783"/>
                  </a:lnTo>
                  <a:lnTo>
                    <a:pt x="1730006" y="382168"/>
                  </a:lnTo>
                  <a:close/>
                </a:path>
                <a:path w="4973955" h="534035">
                  <a:moveTo>
                    <a:pt x="1865160" y="335610"/>
                  </a:moveTo>
                  <a:lnTo>
                    <a:pt x="1757032" y="335610"/>
                  </a:lnTo>
                  <a:lnTo>
                    <a:pt x="1757032" y="391871"/>
                  </a:lnTo>
                  <a:lnTo>
                    <a:pt x="1865160" y="391871"/>
                  </a:lnTo>
                  <a:lnTo>
                    <a:pt x="1865160" y="335610"/>
                  </a:lnTo>
                  <a:close/>
                </a:path>
                <a:path w="4973955" h="534035">
                  <a:moveTo>
                    <a:pt x="2000313" y="439394"/>
                  </a:moveTo>
                  <a:lnTo>
                    <a:pt x="1892185" y="439394"/>
                  </a:lnTo>
                  <a:lnTo>
                    <a:pt x="1892185" y="464616"/>
                  </a:lnTo>
                  <a:lnTo>
                    <a:pt x="2000313" y="464616"/>
                  </a:lnTo>
                  <a:lnTo>
                    <a:pt x="2000313" y="439394"/>
                  </a:lnTo>
                  <a:close/>
                </a:path>
                <a:path w="4973955" h="534035">
                  <a:moveTo>
                    <a:pt x="2135467" y="395744"/>
                  </a:moveTo>
                  <a:lnTo>
                    <a:pt x="2027351" y="395744"/>
                  </a:lnTo>
                  <a:lnTo>
                    <a:pt x="2027351" y="435521"/>
                  </a:lnTo>
                  <a:lnTo>
                    <a:pt x="2135467" y="435521"/>
                  </a:lnTo>
                  <a:lnTo>
                    <a:pt x="2135467" y="395744"/>
                  </a:lnTo>
                  <a:close/>
                </a:path>
                <a:path w="4973955" h="534035">
                  <a:moveTo>
                    <a:pt x="2270633" y="90208"/>
                  </a:moveTo>
                  <a:lnTo>
                    <a:pt x="2162505" y="90208"/>
                  </a:lnTo>
                  <a:lnTo>
                    <a:pt x="2162505" y="204660"/>
                  </a:lnTo>
                  <a:lnTo>
                    <a:pt x="2270633" y="204660"/>
                  </a:lnTo>
                  <a:lnTo>
                    <a:pt x="2270633" y="90208"/>
                  </a:lnTo>
                  <a:close/>
                </a:path>
                <a:path w="4973955" h="534035">
                  <a:moveTo>
                    <a:pt x="2405786" y="307479"/>
                  </a:moveTo>
                  <a:lnTo>
                    <a:pt x="2297658" y="307479"/>
                  </a:lnTo>
                  <a:lnTo>
                    <a:pt x="2297658" y="382168"/>
                  </a:lnTo>
                  <a:lnTo>
                    <a:pt x="2405786" y="382168"/>
                  </a:lnTo>
                  <a:lnTo>
                    <a:pt x="2405786" y="307479"/>
                  </a:lnTo>
                  <a:close/>
                </a:path>
                <a:path w="4973955" h="534035">
                  <a:moveTo>
                    <a:pt x="2811259" y="490804"/>
                  </a:moveTo>
                  <a:lnTo>
                    <a:pt x="2703131" y="490804"/>
                  </a:lnTo>
                  <a:lnTo>
                    <a:pt x="2703131" y="509231"/>
                  </a:lnTo>
                  <a:lnTo>
                    <a:pt x="2811259" y="509231"/>
                  </a:lnTo>
                  <a:lnTo>
                    <a:pt x="2811259" y="490804"/>
                  </a:lnTo>
                  <a:close/>
                </a:path>
                <a:path w="4973955" h="534035">
                  <a:moveTo>
                    <a:pt x="2946412" y="521843"/>
                  </a:moveTo>
                  <a:lnTo>
                    <a:pt x="2838285" y="521843"/>
                  </a:lnTo>
                  <a:lnTo>
                    <a:pt x="2838285" y="528637"/>
                  </a:lnTo>
                  <a:lnTo>
                    <a:pt x="2946412" y="528637"/>
                  </a:lnTo>
                  <a:lnTo>
                    <a:pt x="2946412" y="521843"/>
                  </a:lnTo>
                  <a:close/>
                </a:path>
                <a:path w="4973955" h="534035">
                  <a:moveTo>
                    <a:pt x="3081566" y="355015"/>
                  </a:moveTo>
                  <a:lnTo>
                    <a:pt x="2973438" y="355015"/>
                  </a:lnTo>
                  <a:lnTo>
                    <a:pt x="2973438" y="411264"/>
                  </a:lnTo>
                  <a:lnTo>
                    <a:pt x="3081566" y="411264"/>
                  </a:lnTo>
                  <a:lnTo>
                    <a:pt x="3081566" y="355015"/>
                  </a:lnTo>
                  <a:close/>
                </a:path>
                <a:path w="4973955" h="534035">
                  <a:moveTo>
                    <a:pt x="3216719" y="361797"/>
                  </a:moveTo>
                  <a:lnTo>
                    <a:pt x="3108604" y="361797"/>
                  </a:lnTo>
                  <a:lnTo>
                    <a:pt x="3108604" y="408355"/>
                  </a:lnTo>
                  <a:lnTo>
                    <a:pt x="3216719" y="408355"/>
                  </a:lnTo>
                  <a:lnTo>
                    <a:pt x="3216719" y="361797"/>
                  </a:lnTo>
                  <a:close/>
                </a:path>
                <a:path w="4973955" h="534035">
                  <a:moveTo>
                    <a:pt x="3351885" y="395744"/>
                  </a:moveTo>
                  <a:lnTo>
                    <a:pt x="3243757" y="395744"/>
                  </a:lnTo>
                  <a:lnTo>
                    <a:pt x="3243757" y="444246"/>
                  </a:lnTo>
                  <a:lnTo>
                    <a:pt x="3351885" y="444246"/>
                  </a:lnTo>
                  <a:lnTo>
                    <a:pt x="3351885" y="395744"/>
                  </a:lnTo>
                  <a:close/>
                </a:path>
                <a:path w="4973955" h="534035">
                  <a:moveTo>
                    <a:pt x="3487039" y="522808"/>
                  </a:moveTo>
                  <a:lnTo>
                    <a:pt x="3378911" y="522808"/>
                  </a:lnTo>
                  <a:lnTo>
                    <a:pt x="3378911" y="530567"/>
                  </a:lnTo>
                  <a:lnTo>
                    <a:pt x="3487039" y="530567"/>
                  </a:lnTo>
                  <a:lnTo>
                    <a:pt x="3487039" y="522808"/>
                  </a:lnTo>
                  <a:close/>
                </a:path>
                <a:path w="4973955" h="534035">
                  <a:moveTo>
                    <a:pt x="3622192" y="49466"/>
                  </a:moveTo>
                  <a:lnTo>
                    <a:pt x="3514064" y="49466"/>
                  </a:lnTo>
                  <a:lnTo>
                    <a:pt x="3514064" y="192049"/>
                  </a:lnTo>
                  <a:lnTo>
                    <a:pt x="3622192" y="192049"/>
                  </a:lnTo>
                  <a:lnTo>
                    <a:pt x="3622192" y="49466"/>
                  </a:lnTo>
                  <a:close/>
                </a:path>
                <a:path w="4973955" h="534035">
                  <a:moveTo>
                    <a:pt x="3757345" y="0"/>
                  </a:moveTo>
                  <a:lnTo>
                    <a:pt x="3649230" y="0"/>
                  </a:lnTo>
                  <a:lnTo>
                    <a:pt x="3649230" y="129971"/>
                  </a:lnTo>
                  <a:lnTo>
                    <a:pt x="3757345" y="129971"/>
                  </a:lnTo>
                  <a:lnTo>
                    <a:pt x="3757345" y="0"/>
                  </a:lnTo>
                  <a:close/>
                </a:path>
                <a:path w="4973955" h="534035">
                  <a:moveTo>
                    <a:pt x="4568291" y="463651"/>
                  </a:moveTo>
                  <a:lnTo>
                    <a:pt x="4460164" y="463651"/>
                  </a:lnTo>
                  <a:lnTo>
                    <a:pt x="4460164" y="486930"/>
                  </a:lnTo>
                  <a:lnTo>
                    <a:pt x="4568291" y="486930"/>
                  </a:lnTo>
                  <a:lnTo>
                    <a:pt x="4568291" y="463651"/>
                  </a:lnTo>
                  <a:close/>
                </a:path>
                <a:path w="4973955" h="534035">
                  <a:moveTo>
                    <a:pt x="4838611" y="469468"/>
                  </a:moveTo>
                  <a:lnTo>
                    <a:pt x="4730483" y="469468"/>
                  </a:lnTo>
                  <a:lnTo>
                    <a:pt x="4730483" y="499529"/>
                  </a:lnTo>
                  <a:lnTo>
                    <a:pt x="4838611" y="499529"/>
                  </a:lnTo>
                  <a:lnTo>
                    <a:pt x="4838611" y="469468"/>
                  </a:lnTo>
                  <a:close/>
                </a:path>
                <a:path w="4973955" h="534035">
                  <a:moveTo>
                    <a:pt x="4973764" y="459765"/>
                  </a:moveTo>
                  <a:lnTo>
                    <a:pt x="4865636" y="459765"/>
                  </a:lnTo>
                  <a:lnTo>
                    <a:pt x="4865636" y="479171"/>
                  </a:lnTo>
                  <a:lnTo>
                    <a:pt x="4973764" y="479171"/>
                  </a:lnTo>
                  <a:lnTo>
                    <a:pt x="4973764" y="459765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6692455" y="1927059"/>
              <a:ext cx="4973955" cy="532765"/>
            </a:xfrm>
            <a:custGeom>
              <a:avLst/>
              <a:gdLst/>
              <a:ahLst/>
              <a:cxnLst/>
              <a:rect l="l" t="t" r="r" b="b"/>
              <a:pathLst>
                <a:path w="4973955" h="532764">
                  <a:moveTo>
                    <a:pt x="108127" y="503415"/>
                  </a:moveTo>
                  <a:lnTo>
                    <a:pt x="0" y="503415"/>
                  </a:lnTo>
                  <a:lnTo>
                    <a:pt x="0" y="504393"/>
                  </a:lnTo>
                  <a:lnTo>
                    <a:pt x="108127" y="504393"/>
                  </a:lnTo>
                  <a:lnTo>
                    <a:pt x="108127" y="503415"/>
                  </a:lnTo>
                  <a:close/>
                </a:path>
                <a:path w="4973955" h="532764">
                  <a:moveTo>
                    <a:pt x="783907" y="266750"/>
                  </a:moveTo>
                  <a:lnTo>
                    <a:pt x="675779" y="266750"/>
                  </a:lnTo>
                  <a:lnTo>
                    <a:pt x="675779" y="271602"/>
                  </a:lnTo>
                  <a:lnTo>
                    <a:pt x="783907" y="271602"/>
                  </a:lnTo>
                  <a:lnTo>
                    <a:pt x="783907" y="266750"/>
                  </a:lnTo>
                  <a:close/>
                </a:path>
                <a:path w="4973955" h="532764">
                  <a:moveTo>
                    <a:pt x="919060" y="107670"/>
                  </a:moveTo>
                  <a:lnTo>
                    <a:pt x="810933" y="107670"/>
                  </a:lnTo>
                  <a:lnTo>
                    <a:pt x="810933" y="113487"/>
                  </a:lnTo>
                  <a:lnTo>
                    <a:pt x="919060" y="113487"/>
                  </a:lnTo>
                  <a:lnTo>
                    <a:pt x="919060" y="107670"/>
                  </a:lnTo>
                  <a:close/>
                </a:path>
                <a:path w="4973955" h="532764">
                  <a:moveTo>
                    <a:pt x="1054214" y="32016"/>
                  </a:moveTo>
                  <a:lnTo>
                    <a:pt x="946099" y="32016"/>
                  </a:lnTo>
                  <a:lnTo>
                    <a:pt x="946099" y="49479"/>
                  </a:lnTo>
                  <a:lnTo>
                    <a:pt x="1054214" y="49479"/>
                  </a:lnTo>
                  <a:lnTo>
                    <a:pt x="1054214" y="32016"/>
                  </a:lnTo>
                  <a:close/>
                </a:path>
                <a:path w="4973955" h="532764">
                  <a:moveTo>
                    <a:pt x="1324533" y="258991"/>
                  </a:moveTo>
                  <a:lnTo>
                    <a:pt x="1216406" y="258991"/>
                  </a:lnTo>
                  <a:lnTo>
                    <a:pt x="1216406" y="262864"/>
                  </a:lnTo>
                  <a:lnTo>
                    <a:pt x="1324533" y="262864"/>
                  </a:lnTo>
                  <a:lnTo>
                    <a:pt x="1324533" y="258991"/>
                  </a:lnTo>
                  <a:close/>
                </a:path>
                <a:path w="4973955" h="532764">
                  <a:moveTo>
                    <a:pt x="1730006" y="388962"/>
                  </a:moveTo>
                  <a:lnTo>
                    <a:pt x="1621878" y="388962"/>
                  </a:lnTo>
                  <a:lnTo>
                    <a:pt x="1621878" y="391871"/>
                  </a:lnTo>
                  <a:lnTo>
                    <a:pt x="1730006" y="391871"/>
                  </a:lnTo>
                  <a:lnTo>
                    <a:pt x="1730006" y="388962"/>
                  </a:lnTo>
                  <a:close/>
                </a:path>
                <a:path w="4973955" h="532764">
                  <a:moveTo>
                    <a:pt x="1865160" y="342404"/>
                  </a:moveTo>
                  <a:lnTo>
                    <a:pt x="1757032" y="342404"/>
                  </a:lnTo>
                  <a:lnTo>
                    <a:pt x="1757032" y="345313"/>
                  </a:lnTo>
                  <a:lnTo>
                    <a:pt x="1865160" y="345313"/>
                  </a:lnTo>
                  <a:lnTo>
                    <a:pt x="1865160" y="342404"/>
                  </a:lnTo>
                  <a:close/>
                </a:path>
                <a:path w="4973955" h="532764">
                  <a:moveTo>
                    <a:pt x="2000313" y="447154"/>
                  </a:moveTo>
                  <a:lnTo>
                    <a:pt x="1892185" y="447154"/>
                  </a:lnTo>
                  <a:lnTo>
                    <a:pt x="1892185" y="449097"/>
                  </a:lnTo>
                  <a:lnTo>
                    <a:pt x="2000313" y="449097"/>
                  </a:lnTo>
                  <a:lnTo>
                    <a:pt x="2000313" y="447154"/>
                  </a:lnTo>
                  <a:close/>
                </a:path>
                <a:path w="4973955" h="532764">
                  <a:moveTo>
                    <a:pt x="2135467" y="402539"/>
                  </a:moveTo>
                  <a:lnTo>
                    <a:pt x="2027351" y="402539"/>
                  </a:lnTo>
                  <a:lnTo>
                    <a:pt x="2027351" y="405447"/>
                  </a:lnTo>
                  <a:lnTo>
                    <a:pt x="2135467" y="405447"/>
                  </a:lnTo>
                  <a:lnTo>
                    <a:pt x="2135467" y="402539"/>
                  </a:lnTo>
                  <a:close/>
                </a:path>
                <a:path w="4973955" h="532764">
                  <a:moveTo>
                    <a:pt x="2270633" y="97967"/>
                  </a:moveTo>
                  <a:lnTo>
                    <a:pt x="2162505" y="97967"/>
                  </a:lnTo>
                  <a:lnTo>
                    <a:pt x="2162505" y="99910"/>
                  </a:lnTo>
                  <a:lnTo>
                    <a:pt x="2270633" y="99910"/>
                  </a:lnTo>
                  <a:lnTo>
                    <a:pt x="2270633" y="97967"/>
                  </a:lnTo>
                  <a:close/>
                </a:path>
                <a:path w="4973955" h="532764">
                  <a:moveTo>
                    <a:pt x="2405786" y="311365"/>
                  </a:moveTo>
                  <a:lnTo>
                    <a:pt x="2297658" y="311365"/>
                  </a:lnTo>
                  <a:lnTo>
                    <a:pt x="2297658" y="317182"/>
                  </a:lnTo>
                  <a:lnTo>
                    <a:pt x="2405786" y="317182"/>
                  </a:lnTo>
                  <a:lnTo>
                    <a:pt x="2405786" y="311365"/>
                  </a:lnTo>
                  <a:close/>
                </a:path>
                <a:path w="4973955" h="532764">
                  <a:moveTo>
                    <a:pt x="3081566" y="362775"/>
                  </a:moveTo>
                  <a:lnTo>
                    <a:pt x="2973438" y="362775"/>
                  </a:lnTo>
                  <a:lnTo>
                    <a:pt x="2973438" y="364718"/>
                  </a:lnTo>
                  <a:lnTo>
                    <a:pt x="3081566" y="364718"/>
                  </a:lnTo>
                  <a:lnTo>
                    <a:pt x="3081566" y="362775"/>
                  </a:lnTo>
                  <a:close/>
                </a:path>
                <a:path w="4973955" h="532764">
                  <a:moveTo>
                    <a:pt x="3216719" y="365683"/>
                  </a:moveTo>
                  <a:lnTo>
                    <a:pt x="3108604" y="365683"/>
                  </a:lnTo>
                  <a:lnTo>
                    <a:pt x="3108604" y="371500"/>
                  </a:lnTo>
                  <a:lnTo>
                    <a:pt x="3216719" y="371500"/>
                  </a:lnTo>
                  <a:lnTo>
                    <a:pt x="3216719" y="365683"/>
                  </a:lnTo>
                  <a:close/>
                </a:path>
                <a:path w="4973955" h="532764">
                  <a:moveTo>
                    <a:pt x="3351885" y="401574"/>
                  </a:moveTo>
                  <a:lnTo>
                    <a:pt x="3243757" y="401574"/>
                  </a:lnTo>
                  <a:lnTo>
                    <a:pt x="3243757" y="405447"/>
                  </a:lnTo>
                  <a:lnTo>
                    <a:pt x="3351885" y="405447"/>
                  </a:lnTo>
                  <a:lnTo>
                    <a:pt x="3351885" y="401574"/>
                  </a:lnTo>
                  <a:close/>
                </a:path>
                <a:path w="4973955" h="532764">
                  <a:moveTo>
                    <a:pt x="3487039" y="530580"/>
                  </a:moveTo>
                  <a:lnTo>
                    <a:pt x="3378911" y="530580"/>
                  </a:lnTo>
                  <a:lnTo>
                    <a:pt x="3378911" y="532511"/>
                  </a:lnTo>
                  <a:lnTo>
                    <a:pt x="3487039" y="532511"/>
                  </a:lnTo>
                  <a:lnTo>
                    <a:pt x="3487039" y="530580"/>
                  </a:lnTo>
                  <a:close/>
                </a:path>
                <a:path w="4973955" h="532764">
                  <a:moveTo>
                    <a:pt x="3622192" y="50444"/>
                  </a:moveTo>
                  <a:lnTo>
                    <a:pt x="3514064" y="50444"/>
                  </a:lnTo>
                  <a:lnTo>
                    <a:pt x="3514064" y="59169"/>
                  </a:lnTo>
                  <a:lnTo>
                    <a:pt x="3622192" y="59169"/>
                  </a:lnTo>
                  <a:lnTo>
                    <a:pt x="3622192" y="50444"/>
                  </a:lnTo>
                  <a:close/>
                </a:path>
                <a:path w="4973955" h="532764">
                  <a:moveTo>
                    <a:pt x="3757345" y="0"/>
                  </a:moveTo>
                  <a:lnTo>
                    <a:pt x="3649230" y="0"/>
                  </a:lnTo>
                  <a:lnTo>
                    <a:pt x="3649230" y="9702"/>
                  </a:lnTo>
                  <a:lnTo>
                    <a:pt x="3757345" y="9702"/>
                  </a:lnTo>
                  <a:lnTo>
                    <a:pt x="3757345" y="0"/>
                  </a:lnTo>
                  <a:close/>
                </a:path>
                <a:path w="4973955" h="532764">
                  <a:moveTo>
                    <a:pt x="4568291" y="471411"/>
                  </a:moveTo>
                  <a:lnTo>
                    <a:pt x="4460164" y="471411"/>
                  </a:lnTo>
                  <a:lnTo>
                    <a:pt x="4460164" y="473354"/>
                  </a:lnTo>
                  <a:lnTo>
                    <a:pt x="4568291" y="473354"/>
                  </a:lnTo>
                  <a:lnTo>
                    <a:pt x="4568291" y="471411"/>
                  </a:lnTo>
                  <a:close/>
                </a:path>
                <a:path w="4973955" h="532764">
                  <a:moveTo>
                    <a:pt x="4973764" y="466559"/>
                  </a:moveTo>
                  <a:lnTo>
                    <a:pt x="4865636" y="466559"/>
                  </a:lnTo>
                  <a:lnTo>
                    <a:pt x="4865636" y="469468"/>
                  </a:lnTo>
                  <a:lnTo>
                    <a:pt x="4973764" y="469468"/>
                  </a:lnTo>
                  <a:lnTo>
                    <a:pt x="4973764" y="466559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6692455" y="1908631"/>
              <a:ext cx="4973955" cy="550545"/>
            </a:xfrm>
            <a:custGeom>
              <a:avLst/>
              <a:gdLst/>
              <a:ahLst/>
              <a:cxnLst/>
              <a:rect l="l" t="t" r="r" b="b"/>
              <a:pathLst>
                <a:path w="4973955" h="550544">
                  <a:moveTo>
                    <a:pt x="108127" y="518934"/>
                  </a:moveTo>
                  <a:lnTo>
                    <a:pt x="0" y="518934"/>
                  </a:lnTo>
                  <a:lnTo>
                    <a:pt x="0" y="521843"/>
                  </a:lnTo>
                  <a:lnTo>
                    <a:pt x="108127" y="521843"/>
                  </a:lnTo>
                  <a:lnTo>
                    <a:pt x="108127" y="518934"/>
                  </a:lnTo>
                  <a:close/>
                </a:path>
                <a:path w="4973955" h="550544">
                  <a:moveTo>
                    <a:pt x="783907" y="274510"/>
                  </a:moveTo>
                  <a:lnTo>
                    <a:pt x="675779" y="274510"/>
                  </a:lnTo>
                  <a:lnTo>
                    <a:pt x="675779" y="285178"/>
                  </a:lnTo>
                  <a:lnTo>
                    <a:pt x="783907" y="285178"/>
                  </a:lnTo>
                  <a:lnTo>
                    <a:pt x="783907" y="274510"/>
                  </a:lnTo>
                  <a:close/>
                </a:path>
                <a:path w="4973955" h="550544">
                  <a:moveTo>
                    <a:pt x="919060" y="119303"/>
                  </a:moveTo>
                  <a:lnTo>
                    <a:pt x="810933" y="119303"/>
                  </a:lnTo>
                  <a:lnTo>
                    <a:pt x="810933" y="126098"/>
                  </a:lnTo>
                  <a:lnTo>
                    <a:pt x="919060" y="126098"/>
                  </a:lnTo>
                  <a:lnTo>
                    <a:pt x="919060" y="119303"/>
                  </a:lnTo>
                  <a:close/>
                </a:path>
                <a:path w="4973955" h="550544">
                  <a:moveTo>
                    <a:pt x="1054214" y="34925"/>
                  </a:moveTo>
                  <a:lnTo>
                    <a:pt x="946099" y="34925"/>
                  </a:lnTo>
                  <a:lnTo>
                    <a:pt x="946099" y="50444"/>
                  </a:lnTo>
                  <a:lnTo>
                    <a:pt x="1054214" y="50444"/>
                  </a:lnTo>
                  <a:lnTo>
                    <a:pt x="1054214" y="34925"/>
                  </a:lnTo>
                  <a:close/>
                </a:path>
                <a:path w="4973955" h="550544">
                  <a:moveTo>
                    <a:pt x="1189380" y="528637"/>
                  </a:moveTo>
                  <a:lnTo>
                    <a:pt x="1081252" y="528637"/>
                  </a:lnTo>
                  <a:lnTo>
                    <a:pt x="1081252" y="529602"/>
                  </a:lnTo>
                  <a:lnTo>
                    <a:pt x="1189380" y="529602"/>
                  </a:lnTo>
                  <a:lnTo>
                    <a:pt x="1189380" y="528637"/>
                  </a:lnTo>
                  <a:close/>
                </a:path>
                <a:path w="4973955" h="550544">
                  <a:moveTo>
                    <a:pt x="1324533" y="270624"/>
                  </a:moveTo>
                  <a:lnTo>
                    <a:pt x="1216406" y="270624"/>
                  </a:lnTo>
                  <a:lnTo>
                    <a:pt x="1216406" y="277418"/>
                  </a:lnTo>
                  <a:lnTo>
                    <a:pt x="1324533" y="277418"/>
                  </a:lnTo>
                  <a:lnTo>
                    <a:pt x="1324533" y="270624"/>
                  </a:lnTo>
                  <a:close/>
                </a:path>
                <a:path w="4973955" h="550544">
                  <a:moveTo>
                    <a:pt x="1730006" y="401574"/>
                  </a:moveTo>
                  <a:lnTo>
                    <a:pt x="1621878" y="401574"/>
                  </a:lnTo>
                  <a:lnTo>
                    <a:pt x="1621878" y="407390"/>
                  </a:lnTo>
                  <a:lnTo>
                    <a:pt x="1730006" y="407390"/>
                  </a:lnTo>
                  <a:lnTo>
                    <a:pt x="1730006" y="401574"/>
                  </a:lnTo>
                  <a:close/>
                </a:path>
                <a:path w="4973955" h="550544">
                  <a:moveTo>
                    <a:pt x="1865160" y="348221"/>
                  </a:moveTo>
                  <a:lnTo>
                    <a:pt x="1757032" y="348221"/>
                  </a:lnTo>
                  <a:lnTo>
                    <a:pt x="1757032" y="360832"/>
                  </a:lnTo>
                  <a:lnTo>
                    <a:pt x="1865160" y="360832"/>
                  </a:lnTo>
                  <a:lnTo>
                    <a:pt x="1865160" y="348221"/>
                  </a:lnTo>
                  <a:close/>
                </a:path>
                <a:path w="4973955" h="550544">
                  <a:moveTo>
                    <a:pt x="2000313" y="461708"/>
                  </a:moveTo>
                  <a:lnTo>
                    <a:pt x="1892185" y="461708"/>
                  </a:lnTo>
                  <a:lnTo>
                    <a:pt x="1892185" y="465582"/>
                  </a:lnTo>
                  <a:lnTo>
                    <a:pt x="2000313" y="465582"/>
                  </a:lnTo>
                  <a:lnTo>
                    <a:pt x="2000313" y="461708"/>
                  </a:lnTo>
                  <a:close/>
                </a:path>
                <a:path w="4973955" h="550544">
                  <a:moveTo>
                    <a:pt x="2135467" y="417093"/>
                  </a:moveTo>
                  <a:lnTo>
                    <a:pt x="2027351" y="417093"/>
                  </a:lnTo>
                  <a:lnTo>
                    <a:pt x="2027351" y="420966"/>
                  </a:lnTo>
                  <a:lnTo>
                    <a:pt x="2135467" y="420966"/>
                  </a:lnTo>
                  <a:lnTo>
                    <a:pt x="2135467" y="417093"/>
                  </a:lnTo>
                  <a:close/>
                </a:path>
                <a:path w="4973955" h="550544">
                  <a:moveTo>
                    <a:pt x="2270633" y="103784"/>
                  </a:moveTo>
                  <a:lnTo>
                    <a:pt x="2162505" y="103784"/>
                  </a:lnTo>
                  <a:lnTo>
                    <a:pt x="2162505" y="116395"/>
                  </a:lnTo>
                  <a:lnTo>
                    <a:pt x="2270633" y="116395"/>
                  </a:lnTo>
                  <a:lnTo>
                    <a:pt x="2270633" y="103784"/>
                  </a:lnTo>
                  <a:close/>
                </a:path>
                <a:path w="4973955" h="550544">
                  <a:moveTo>
                    <a:pt x="2405786" y="323977"/>
                  </a:moveTo>
                  <a:lnTo>
                    <a:pt x="2297658" y="323977"/>
                  </a:lnTo>
                  <a:lnTo>
                    <a:pt x="2297658" y="329793"/>
                  </a:lnTo>
                  <a:lnTo>
                    <a:pt x="2405786" y="329793"/>
                  </a:lnTo>
                  <a:lnTo>
                    <a:pt x="2405786" y="323977"/>
                  </a:lnTo>
                  <a:close/>
                </a:path>
                <a:path w="4973955" h="550544">
                  <a:moveTo>
                    <a:pt x="2811259" y="516026"/>
                  </a:moveTo>
                  <a:lnTo>
                    <a:pt x="2703131" y="516026"/>
                  </a:lnTo>
                  <a:lnTo>
                    <a:pt x="2703131" y="518934"/>
                  </a:lnTo>
                  <a:lnTo>
                    <a:pt x="2811259" y="518934"/>
                  </a:lnTo>
                  <a:lnTo>
                    <a:pt x="2811259" y="516026"/>
                  </a:lnTo>
                  <a:close/>
                </a:path>
                <a:path w="4973955" h="550544">
                  <a:moveTo>
                    <a:pt x="2946412" y="548030"/>
                  </a:moveTo>
                  <a:lnTo>
                    <a:pt x="2838285" y="548030"/>
                  </a:lnTo>
                  <a:lnTo>
                    <a:pt x="2838285" y="549973"/>
                  </a:lnTo>
                  <a:lnTo>
                    <a:pt x="2946412" y="549973"/>
                  </a:lnTo>
                  <a:lnTo>
                    <a:pt x="2946412" y="548030"/>
                  </a:lnTo>
                  <a:close/>
                </a:path>
                <a:path w="4973955" h="550544">
                  <a:moveTo>
                    <a:pt x="3081566" y="377317"/>
                  </a:moveTo>
                  <a:lnTo>
                    <a:pt x="2973438" y="377317"/>
                  </a:lnTo>
                  <a:lnTo>
                    <a:pt x="2973438" y="381203"/>
                  </a:lnTo>
                  <a:lnTo>
                    <a:pt x="3081566" y="381203"/>
                  </a:lnTo>
                  <a:lnTo>
                    <a:pt x="3081566" y="377317"/>
                  </a:lnTo>
                  <a:close/>
                </a:path>
                <a:path w="4973955" h="550544">
                  <a:moveTo>
                    <a:pt x="3216719" y="377317"/>
                  </a:moveTo>
                  <a:lnTo>
                    <a:pt x="3108604" y="377317"/>
                  </a:lnTo>
                  <a:lnTo>
                    <a:pt x="3108604" y="384111"/>
                  </a:lnTo>
                  <a:lnTo>
                    <a:pt x="3216719" y="384111"/>
                  </a:lnTo>
                  <a:lnTo>
                    <a:pt x="3216719" y="377317"/>
                  </a:lnTo>
                  <a:close/>
                </a:path>
                <a:path w="4973955" h="550544">
                  <a:moveTo>
                    <a:pt x="3351885" y="419023"/>
                  </a:moveTo>
                  <a:lnTo>
                    <a:pt x="3243757" y="419023"/>
                  </a:lnTo>
                  <a:lnTo>
                    <a:pt x="3243757" y="420001"/>
                  </a:lnTo>
                  <a:lnTo>
                    <a:pt x="3351885" y="420001"/>
                  </a:lnTo>
                  <a:lnTo>
                    <a:pt x="3351885" y="419023"/>
                  </a:lnTo>
                  <a:close/>
                </a:path>
                <a:path w="4973955" h="550544">
                  <a:moveTo>
                    <a:pt x="3622192" y="33947"/>
                  </a:moveTo>
                  <a:lnTo>
                    <a:pt x="3514064" y="33947"/>
                  </a:lnTo>
                  <a:lnTo>
                    <a:pt x="3514064" y="68872"/>
                  </a:lnTo>
                  <a:lnTo>
                    <a:pt x="3622192" y="68872"/>
                  </a:lnTo>
                  <a:lnTo>
                    <a:pt x="3622192" y="33947"/>
                  </a:lnTo>
                  <a:close/>
                </a:path>
                <a:path w="4973955" h="550544">
                  <a:moveTo>
                    <a:pt x="3757345" y="0"/>
                  </a:moveTo>
                  <a:lnTo>
                    <a:pt x="3649230" y="0"/>
                  </a:lnTo>
                  <a:lnTo>
                    <a:pt x="3649230" y="18427"/>
                  </a:lnTo>
                  <a:lnTo>
                    <a:pt x="3757345" y="18427"/>
                  </a:lnTo>
                  <a:lnTo>
                    <a:pt x="3757345" y="0"/>
                  </a:lnTo>
                  <a:close/>
                </a:path>
                <a:path w="4973955" h="550544">
                  <a:moveTo>
                    <a:pt x="4568291" y="482079"/>
                  </a:moveTo>
                  <a:lnTo>
                    <a:pt x="4460164" y="482079"/>
                  </a:lnTo>
                  <a:lnTo>
                    <a:pt x="4460164" y="489839"/>
                  </a:lnTo>
                  <a:lnTo>
                    <a:pt x="4568291" y="489839"/>
                  </a:lnTo>
                  <a:lnTo>
                    <a:pt x="4568291" y="482079"/>
                  </a:lnTo>
                  <a:close/>
                </a:path>
                <a:path w="4973955" h="550544">
                  <a:moveTo>
                    <a:pt x="4838611" y="493712"/>
                  </a:moveTo>
                  <a:lnTo>
                    <a:pt x="4730483" y="493712"/>
                  </a:lnTo>
                  <a:lnTo>
                    <a:pt x="4730483" y="497598"/>
                  </a:lnTo>
                  <a:lnTo>
                    <a:pt x="4838611" y="497598"/>
                  </a:lnTo>
                  <a:lnTo>
                    <a:pt x="4838611" y="493712"/>
                  </a:lnTo>
                  <a:close/>
                </a:path>
                <a:path w="4973955" h="550544">
                  <a:moveTo>
                    <a:pt x="4973764" y="483044"/>
                  </a:moveTo>
                  <a:lnTo>
                    <a:pt x="4865636" y="483044"/>
                  </a:lnTo>
                  <a:lnTo>
                    <a:pt x="4865636" y="484987"/>
                  </a:lnTo>
                  <a:lnTo>
                    <a:pt x="4973764" y="484987"/>
                  </a:lnTo>
                  <a:lnTo>
                    <a:pt x="4973764" y="483044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6692455" y="1859165"/>
              <a:ext cx="4973955" cy="605790"/>
            </a:xfrm>
            <a:custGeom>
              <a:avLst/>
              <a:gdLst/>
              <a:ahLst/>
              <a:cxnLst/>
              <a:rect l="l" t="t" r="r" b="b"/>
              <a:pathLst>
                <a:path w="4973955" h="605789">
                  <a:moveTo>
                    <a:pt x="108127" y="556768"/>
                  </a:moveTo>
                  <a:lnTo>
                    <a:pt x="0" y="556768"/>
                  </a:lnTo>
                  <a:lnTo>
                    <a:pt x="0" y="568401"/>
                  </a:lnTo>
                  <a:lnTo>
                    <a:pt x="108127" y="568401"/>
                  </a:lnTo>
                  <a:lnTo>
                    <a:pt x="108127" y="556768"/>
                  </a:lnTo>
                  <a:close/>
                </a:path>
                <a:path w="4973955" h="605789">
                  <a:moveTo>
                    <a:pt x="783907" y="300685"/>
                  </a:moveTo>
                  <a:lnTo>
                    <a:pt x="675779" y="300685"/>
                  </a:lnTo>
                  <a:lnTo>
                    <a:pt x="675779" y="323977"/>
                  </a:lnTo>
                  <a:lnTo>
                    <a:pt x="783907" y="323977"/>
                  </a:lnTo>
                  <a:lnTo>
                    <a:pt x="783907" y="300685"/>
                  </a:lnTo>
                  <a:close/>
                </a:path>
                <a:path w="4973955" h="605789">
                  <a:moveTo>
                    <a:pt x="919060" y="146469"/>
                  </a:moveTo>
                  <a:lnTo>
                    <a:pt x="810933" y="146469"/>
                  </a:lnTo>
                  <a:lnTo>
                    <a:pt x="810933" y="168770"/>
                  </a:lnTo>
                  <a:lnTo>
                    <a:pt x="919060" y="168770"/>
                  </a:lnTo>
                  <a:lnTo>
                    <a:pt x="919060" y="146469"/>
                  </a:lnTo>
                  <a:close/>
                </a:path>
                <a:path w="4973955" h="605789">
                  <a:moveTo>
                    <a:pt x="1054214" y="51409"/>
                  </a:moveTo>
                  <a:lnTo>
                    <a:pt x="946099" y="51409"/>
                  </a:lnTo>
                  <a:lnTo>
                    <a:pt x="946099" y="84391"/>
                  </a:lnTo>
                  <a:lnTo>
                    <a:pt x="1054214" y="84391"/>
                  </a:lnTo>
                  <a:lnTo>
                    <a:pt x="1054214" y="51409"/>
                  </a:lnTo>
                  <a:close/>
                </a:path>
                <a:path w="4973955" h="605789">
                  <a:moveTo>
                    <a:pt x="1189380" y="574217"/>
                  </a:moveTo>
                  <a:lnTo>
                    <a:pt x="1081252" y="574217"/>
                  </a:lnTo>
                  <a:lnTo>
                    <a:pt x="1081252" y="578104"/>
                  </a:lnTo>
                  <a:lnTo>
                    <a:pt x="1189380" y="578104"/>
                  </a:lnTo>
                  <a:lnTo>
                    <a:pt x="1189380" y="574217"/>
                  </a:lnTo>
                  <a:close/>
                </a:path>
                <a:path w="4973955" h="605789">
                  <a:moveTo>
                    <a:pt x="1324533" y="306514"/>
                  </a:moveTo>
                  <a:lnTo>
                    <a:pt x="1216406" y="306514"/>
                  </a:lnTo>
                  <a:lnTo>
                    <a:pt x="1216406" y="320090"/>
                  </a:lnTo>
                  <a:lnTo>
                    <a:pt x="1324533" y="320090"/>
                  </a:lnTo>
                  <a:lnTo>
                    <a:pt x="1324533" y="306514"/>
                  </a:lnTo>
                  <a:close/>
                </a:path>
                <a:path w="4973955" h="605789">
                  <a:moveTo>
                    <a:pt x="1594840" y="603326"/>
                  </a:moveTo>
                  <a:lnTo>
                    <a:pt x="1486725" y="603326"/>
                  </a:lnTo>
                  <a:lnTo>
                    <a:pt x="1486725" y="605256"/>
                  </a:lnTo>
                  <a:lnTo>
                    <a:pt x="1594840" y="605256"/>
                  </a:lnTo>
                  <a:lnTo>
                    <a:pt x="1594840" y="603326"/>
                  </a:lnTo>
                  <a:close/>
                </a:path>
                <a:path w="4973955" h="605789">
                  <a:moveTo>
                    <a:pt x="1730006" y="430669"/>
                  </a:moveTo>
                  <a:lnTo>
                    <a:pt x="1621878" y="430669"/>
                  </a:lnTo>
                  <a:lnTo>
                    <a:pt x="1621878" y="451040"/>
                  </a:lnTo>
                  <a:lnTo>
                    <a:pt x="1730006" y="451040"/>
                  </a:lnTo>
                  <a:lnTo>
                    <a:pt x="1730006" y="430669"/>
                  </a:lnTo>
                  <a:close/>
                </a:path>
                <a:path w="4973955" h="605789">
                  <a:moveTo>
                    <a:pt x="1865160" y="371500"/>
                  </a:moveTo>
                  <a:lnTo>
                    <a:pt x="1757032" y="371500"/>
                  </a:lnTo>
                  <a:lnTo>
                    <a:pt x="1757032" y="397687"/>
                  </a:lnTo>
                  <a:lnTo>
                    <a:pt x="1865160" y="397687"/>
                  </a:lnTo>
                  <a:lnTo>
                    <a:pt x="1865160" y="371500"/>
                  </a:lnTo>
                  <a:close/>
                </a:path>
                <a:path w="4973955" h="605789">
                  <a:moveTo>
                    <a:pt x="2000313" y="504380"/>
                  </a:moveTo>
                  <a:lnTo>
                    <a:pt x="1892185" y="504380"/>
                  </a:lnTo>
                  <a:lnTo>
                    <a:pt x="1892185" y="511175"/>
                  </a:lnTo>
                  <a:lnTo>
                    <a:pt x="2000313" y="511175"/>
                  </a:lnTo>
                  <a:lnTo>
                    <a:pt x="2000313" y="504380"/>
                  </a:lnTo>
                  <a:close/>
                </a:path>
                <a:path w="4973955" h="605789">
                  <a:moveTo>
                    <a:pt x="2135467" y="447154"/>
                  </a:moveTo>
                  <a:lnTo>
                    <a:pt x="2027351" y="447154"/>
                  </a:lnTo>
                  <a:lnTo>
                    <a:pt x="2027351" y="466559"/>
                  </a:lnTo>
                  <a:lnTo>
                    <a:pt x="2135467" y="466559"/>
                  </a:lnTo>
                  <a:lnTo>
                    <a:pt x="2135467" y="447154"/>
                  </a:lnTo>
                  <a:close/>
                </a:path>
                <a:path w="4973955" h="605789">
                  <a:moveTo>
                    <a:pt x="2270633" y="122212"/>
                  </a:moveTo>
                  <a:lnTo>
                    <a:pt x="2162505" y="122212"/>
                  </a:lnTo>
                  <a:lnTo>
                    <a:pt x="2162505" y="153250"/>
                  </a:lnTo>
                  <a:lnTo>
                    <a:pt x="2270633" y="153250"/>
                  </a:lnTo>
                  <a:lnTo>
                    <a:pt x="2270633" y="122212"/>
                  </a:lnTo>
                  <a:close/>
                </a:path>
                <a:path w="4973955" h="605789">
                  <a:moveTo>
                    <a:pt x="2405786" y="339496"/>
                  </a:moveTo>
                  <a:lnTo>
                    <a:pt x="2297658" y="339496"/>
                  </a:lnTo>
                  <a:lnTo>
                    <a:pt x="2297658" y="373443"/>
                  </a:lnTo>
                  <a:lnTo>
                    <a:pt x="2405786" y="373443"/>
                  </a:lnTo>
                  <a:lnTo>
                    <a:pt x="2405786" y="339496"/>
                  </a:lnTo>
                  <a:close/>
                </a:path>
                <a:path w="4973955" h="605789">
                  <a:moveTo>
                    <a:pt x="2811259" y="561606"/>
                  </a:moveTo>
                  <a:lnTo>
                    <a:pt x="2703131" y="561606"/>
                  </a:lnTo>
                  <a:lnTo>
                    <a:pt x="2703131" y="565492"/>
                  </a:lnTo>
                  <a:lnTo>
                    <a:pt x="2811259" y="565492"/>
                  </a:lnTo>
                  <a:lnTo>
                    <a:pt x="2811259" y="561606"/>
                  </a:lnTo>
                  <a:close/>
                </a:path>
                <a:path w="4973955" h="605789">
                  <a:moveTo>
                    <a:pt x="2946412" y="594588"/>
                  </a:moveTo>
                  <a:lnTo>
                    <a:pt x="2838285" y="594588"/>
                  </a:lnTo>
                  <a:lnTo>
                    <a:pt x="2838285" y="597496"/>
                  </a:lnTo>
                  <a:lnTo>
                    <a:pt x="2946412" y="597496"/>
                  </a:lnTo>
                  <a:lnTo>
                    <a:pt x="2946412" y="594588"/>
                  </a:lnTo>
                  <a:close/>
                </a:path>
                <a:path w="4973955" h="605789">
                  <a:moveTo>
                    <a:pt x="3081566" y="391871"/>
                  </a:moveTo>
                  <a:lnTo>
                    <a:pt x="2973438" y="391871"/>
                  </a:lnTo>
                  <a:lnTo>
                    <a:pt x="2973438" y="426783"/>
                  </a:lnTo>
                  <a:lnTo>
                    <a:pt x="3081566" y="426783"/>
                  </a:lnTo>
                  <a:lnTo>
                    <a:pt x="3081566" y="391871"/>
                  </a:lnTo>
                  <a:close/>
                </a:path>
                <a:path w="4973955" h="605789">
                  <a:moveTo>
                    <a:pt x="3216719" y="408355"/>
                  </a:moveTo>
                  <a:lnTo>
                    <a:pt x="3108604" y="408355"/>
                  </a:lnTo>
                  <a:lnTo>
                    <a:pt x="3108604" y="426783"/>
                  </a:lnTo>
                  <a:lnTo>
                    <a:pt x="3216719" y="426783"/>
                  </a:lnTo>
                  <a:lnTo>
                    <a:pt x="3216719" y="408355"/>
                  </a:lnTo>
                  <a:close/>
                </a:path>
                <a:path w="4973955" h="605789">
                  <a:moveTo>
                    <a:pt x="3351885" y="452005"/>
                  </a:moveTo>
                  <a:lnTo>
                    <a:pt x="3243757" y="452005"/>
                  </a:lnTo>
                  <a:lnTo>
                    <a:pt x="3243757" y="468490"/>
                  </a:lnTo>
                  <a:lnTo>
                    <a:pt x="3351885" y="468490"/>
                  </a:lnTo>
                  <a:lnTo>
                    <a:pt x="3351885" y="452005"/>
                  </a:lnTo>
                  <a:close/>
                </a:path>
                <a:path w="4973955" h="605789">
                  <a:moveTo>
                    <a:pt x="3487039" y="594588"/>
                  </a:moveTo>
                  <a:lnTo>
                    <a:pt x="3378911" y="594588"/>
                  </a:lnTo>
                  <a:lnTo>
                    <a:pt x="3378911" y="598474"/>
                  </a:lnTo>
                  <a:lnTo>
                    <a:pt x="3487039" y="598474"/>
                  </a:lnTo>
                  <a:lnTo>
                    <a:pt x="3487039" y="594588"/>
                  </a:lnTo>
                  <a:close/>
                </a:path>
                <a:path w="4973955" h="605789">
                  <a:moveTo>
                    <a:pt x="3622192" y="22313"/>
                  </a:moveTo>
                  <a:lnTo>
                    <a:pt x="3514064" y="22313"/>
                  </a:lnTo>
                  <a:lnTo>
                    <a:pt x="3514064" y="83413"/>
                  </a:lnTo>
                  <a:lnTo>
                    <a:pt x="3622192" y="83413"/>
                  </a:lnTo>
                  <a:lnTo>
                    <a:pt x="3622192" y="22313"/>
                  </a:lnTo>
                  <a:close/>
                </a:path>
                <a:path w="4973955" h="605789">
                  <a:moveTo>
                    <a:pt x="3757345" y="0"/>
                  </a:moveTo>
                  <a:lnTo>
                    <a:pt x="3649230" y="0"/>
                  </a:lnTo>
                  <a:lnTo>
                    <a:pt x="3649230" y="49466"/>
                  </a:lnTo>
                  <a:lnTo>
                    <a:pt x="3757345" y="49466"/>
                  </a:lnTo>
                  <a:lnTo>
                    <a:pt x="3757345" y="0"/>
                  </a:lnTo>
                  <a:close/>
                </a:path>
                <a:path w="4973955" h="605789">
                  <a:moveTo>
                    <a:pt x="4568291" y="512140"/>
                  </a:moveTo>
                  <a:lnTo>
                    <a:pt x="4460164" y="512140"/>
                  </a:lnTo>
                  <a:lnTo>
                    <a:pt x="4460164" y="531545"/>
                  </a:lnTo>
                  <a:lnTo>
                    <a:pt x="4568291" y="531545"/>
                  </a:lnTo>
                  <a:lnTo>
                    <a:pt x="4568291" y="512140"/>
                  </a:lnTo>
                  <a:close/>
                </a:path>
                <a:path w="4973955" h="605789">
                  <a:moveTo>
                    <a:pt x="4838611" y="526694"/>
                  </a:moveTo>
                  <a:lnTo>
                    <a:pt x="4730483" y="526694"/>
                  </a:lnTo>
                  <a:lnTo>
                    <a:pt x="4730483" y="543179"/>
                  </a:lnTo>
                  <a:lnTo>
                    <a:pt x="4838611" y="543179"/>
                  </a:lnTo>
                  <a:lnTo>
                    <a:pt x="4838611" y="526694"/>
                  </a:lnTo>
                  <a:close/>
                </a:path>
                <a:path w="4973955" h="605789">
                  <a:moveTo>
                    <a:pt x="4973764" y="524751"/>
                  </a:moveTo>
                  <a:lnTo>
                    <a:pt x="4865636" y="524751"/>
                  </a:lnTo>
                  <a:lnTo>
                    <a:pt x="4865636" y="532511"/>
                  </a:lnTo>
                  <a:lnTo>
                    <a:pt x="4973764" y="532511"/>
                  </a:lnTo>
                  <a:lnTo>
                    <a:pt x="4973764" y="524751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638555" y="1908629"/>
              <a:ext cx="108585" cy="2540"/>
            </a:xfrm>
            <a:custGeom>
              <a:avLst/>
              <a:gdLst/>
              <a:ahLst/>
              <a:cxnLst/>
              <a:rect l="l" t="t" r="r" b="b"/>
              <a:pathLst>
                <a:path w="108584" h="2539">
                  <a:moveTo>
                    <a:pt x="108125" y="1939"/>
                  </a:moveTo>
                  <a:lnTo>
                    <a:pt x="0" y="1939"/>
                  </a:lnTo>
                  <a:lnTo>
                    <a:pt x="0" y="0"/>
                  </a:lnTo>
                  <a:lnTo>
                    <a:pt x="108125" y="0"/>
                  </a:lnTo>
                  <a:lnTo>
                    <a:pt x="108125" y="1939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368235" y="1850440"/>
              <a:ext cx="3892550" cy="603885"/>
            </a:xfrm>
            <a:custGeom>
              <a:avLst/>
              <a:gdLst/>
              <a:ahLst/>
              <a:cxnLst/>
              <a:rect l="l" t="t" r="r" b="b"/>
              <a:pathLst>
                <a:path w="3892550" h="603885">
                  <a:moveTo>
                    <a:pt x="108127" y="304571"/>
                  </a:moveTo>
                  <a:lnTo>
                    <a:pt x="0" y="304571"/>
                  </a:lnTo>
                  <a:lnTo>
                    <a:pt x="0" y="309410"/>
                  </a:lnTo>
                  <a:lnTo>
                    <a:pt x="108127" y="309410"/>
                  </a:lnTo>
                  <a:lnTo>
                    <a:pt x="108127" y="304571"/>
                  </a:lnTo>
                  <a:close/>
                </a:path>
                <a:path w="3892550" h="603885">
                  <a:moveTo>
                    <a:pt x="243281" y="151307"/>
                  </a:moveTo>
                  <a:lnTo>
                    <a:pt x="135153" y="151307"/>
                  </a:lnTo>
                  <a:lnTo>
                    <a:pt x="135153" y="155194"/>
                  </a:lnTo>
                  <a:lnTo>
                    <a:pt x="243281" y="155194"/>
                  </a:lnTo>
                  <a:lnTo>
                    <a:pt x="243281" y="151307"/>
                  </a:lnTo>
                  <a:close/>
                </a:path>
                <a:path w="3892550" h="603885">
                  <a:moveTo>
                    <a:pt x="378434" y="48501"/>
                  </a:moveTo>
                  <a:lnTo>
                    <a:pt x="270319" y="48501"/>
                  </a:lnTo>
                  <a:lnTo>
                    <a:pt x="270319" y="58191"/>
                  </a:lnTo>
                  <a:lnTo>
                    <a:pt x="378434" y="58191"/>
                  </a:lnTo>
                  <a:lnTo>
                    <a:pt x="378434" y="48501"/>
                  </a:lnTo>
                  <a:close/>
                </a:path>
                <a:path w="3892550" h="603885">
                  <a:moveTo>
                    <a:pt x="648754" y="314261"/>
                  </a:moveTo>
                  <a:lnTo>
                    <a:pt x="540626" y="314261"/>
                  </a:lnTo>
                  <a:lnTo>
                    <a:pt x="540626" y="315239"/>
                  </a:lnTo>
                  <a:lnTo>
                    <a:pt x="648754" y="315239"/>
                  </a:lnTo>
                  <a:lnTo>
                    <a:pt x="648754" y="314261"/>
                  </a:lnTo>
                  <a:close/>
                </a:path>
                <a:path w="3892550" h="603885">
                  <a:moveTo>
                    <a:pt x="1324533" y="512140"/>
                  </a:moveTo>
                  <a:lnTo>
                    <a:pt x="1216406" y="512140"/>
                  </a:lnTo>
                  <a:lnTo>
                    <a:pt x="1216406" y="513105"/>
                  </a:lnTo>
                  <a:lnTo>
                    <a:pt x="1324533" y="513105"/>
                  </a:lnTo>
                  <a:lnTo>
                    <a:pt x="1324533" y="512140"/>
                  </a:lnTo>
                  <a:close/>
                </a:path>
                <a:path w="3892550" h="603885">
                  <a:moveTo>
                    <a:pt x="1459687" y="454914"/>
                  </a:moveTo>
                  <a:lnTo>
                    <a:pt x="1351572" y="454914"/>
                  </a:lnTo>
                  <a:lnTo>
                    <a:pt x="1351572" y="455879"/>
                  </a:lnTo>
                  <a:lnTo>
                    <a:pt x="1459687" y="455879"/>
                  </a:lnTo>
                  <a:lnTo>
                    <a:pt x="1459687" y="454914"/>
                  </a:lnTo>
                  <a:close/>
                </a:path>
                <a:path w="3892550" h="603885">
                  <a:moveTo>
                    <a:pt x="1594853" y="127063"/>
                  </a:moveTo>
                  <a:lnTo>
                    <a:pt x="1486725" y="127063"/>
                  </a:lnTo>
                  <a:lnTo>
                    <a:pt x="1486725" y="130937"/>
                  </a:lnTo>
                  <a:lnTo>
                    <a:pt x="1594853" y="130937"/>
                  </a:lnTo>
                  <a:lnTo>
                    <a:pt x="1594853" y="127063"/>
                  </a:lnTo>
                  <a:close/>
                </a:path>
                <a:path w="3892550" h="603885">
                  <a:moveTo>
                    <a:pt x="1730006" y="344335"/>
                  </a:moveTo>
                  <a:lnTo>
                    <a:pt x="1621878" y="344335"/>
                  </a:lnTo>
                  <a:lnTo>
                    <a:pt x="1621878" y="348221"/>
                  </a:lnTo>
                  <a:lnTo>
                    <a:pt x="1730006" y="348221"/>
                  </a:lnTo>
                  <a:lnTo>
                    <a:pt x="1730006" y="344335"/>
                  </a:lnTo>
                  <a:close/>
                </a:path>
                <a:path w="3892550" h="603885">
                  <a:moveTo>
                    <a:pt x="2270633" y="601370"/>
                  </a:moveTo>
                  <a:lnTo>
                    <a:pt x="2162505" y="601370"/>
                  </a:lnTo>
                  <a:lnTo>
                    <a:pt x="2162505" y="603313"/>
                  </a:lnTo>
                  <a:lnTo>
                    <a:pt x="2270633" y="603313"/>
                  </a:lnTo>
                  <a:lnTo>
                    <a:pt x="2270633" y="601370"/>
                  </a:lnTo>
                  <a:close/>
                </a:path>
                <a:path w="3892550" h="603885">
                  <a:moveTo>
                    <a:pt x="2405786" y="398653"/>
                  </a:moveTo>
                  <a:lnTo>
                    <a:pt x="2297658" y="398653"/>
                  </a:lnTo>
                  <a:lnTo>
                    <a:pt x="2297658" y="400596"/>
                  </a:lnTo>
                  <a:lnTo>
                    <a:pt x="2405786" y="400596"/>
                  </a:lnTo>
                  <a:lnTo>
                    <a:pt x="2405786" y="398653"/>
                  </a:lnTo>
                  <a:close/>
                </a:path>
                <a:path w="3892550" h="603885">
                  <a:moveTo>
                    <a:pt x="2540939" y="415137"/>
                  </a:moveTo>
                  <a:lnTo>
                    <a:pt x="2432824" y="415137"/>
                  </a:lnTo>
                  <a:lnTo>
                    <a:pt x="2432824" y="417080"/>
                  </a:lnTo>
                  <a:lnTo>
                    <a:pt x="2540939" y="417080"/>
                  </a:lnTo>
                  <a:lnTo>
                    <a:pt x="2540939" y="415137"/>
                  </a:lnTo>
                  <a:close/>
                </a:path>
                <a:path w="3892550" h="603885">
                  <a:moveTo>
                    <a:pt x="2676106" y="459765"/>
                  </a:moveTo>
                  <a:lnTo>
                    <a:pt x="2567978" y="459765"/>
                  </a:lnTo>
                  <a:lnTo>
                    <a:pt x="2567978" y="460730"/>
                  </a:lnTo>
                  <a:lnTo>
                    <a:pt x="2676106" y="460730"/>
                  </a:lnTo>
                  <a:lnTo>
                    <a:pt x="2676106" y="459765"/>
                  </a:lnTo>
                  <a:close/>
                </a:path>
                <a:path w="3892550" h="603885">
                  <a:moveTo>
                    <a:pt x="2946412" y="28130"/>
                  </a:moveTo>
                  <a:lnTo>
                    <a:pt x="2838285" y="28130"/>
                  </a:lnTo>
                  <a:lnTo>
                    <a:pt x="2838285" y="31038"/>
                  </a:lnTo>
                  <a:lnTo>
                    <a:pt x="2946412" y="31038"/>
                  </a:lnTo>
                  <a:lnTo>
                    <a:pt x="2946412" y="28130"/>
                  </a:lnTo>
                  <a:close/>
                </a:path>
                <a:path w="3892550" h="603885">
                  <a:moveTo>
                    <a:pt x="3081566" y="0"/>
                  </a:moveTo>
                  <a:lnTo>
                    <a:pt x="2973451" y="0"/>
                  </a:lnTo>
                  <a:lnTo>
                    <a:pt x="2973451" y="8724"/>
                  </a:lnTo>
                  <a:lnTo>
                    <a:pt x="3081566" y="8724"/>
                  </a:lnTo>
                  <a:lnTo>
                    <a:pt x="3081566" y="0"/>
                  </a:lnTo>
                  <a:close/>
                </a:path>
                <a:path w="3892550" h="603885">
                  <a:moveTo>
                    <a:pt x="3892512" y="519899"/>
                  </a:moveTo>
                  <a:lnTo>
                    <a:pt x="3784384" y="519899"/>
                  </a:lnTo>
                  <a:lnTo>
                    <a:pt x="3784384" y="520865"/>
                  </a:lnTo>
                  <a:lnTo>
                    <a:pt x="3892512" y="520865"/>
                  </a:lnTo>
                  <a:lnTo>
                    <a:pt x="3892512" y="519899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8990114" y="1877593"/>
              <a:ext cx="1324610" cy="317500"/>
            </a:xfrm>
            <a:custGeom>
              <a:avLst/>
              <a:gdLst/>
              <a:ahLst/>
              <a:cxnLst/>
              <a:rect l="l" t="t" r="r" b="b"/>
              <a:pathLst>
                <a:path w="1324609" h="317500">
                  <a:moveTo>
                    <a:pt x="108127" y="316217"/>
                  </a:moveTo>
                  <a:lnTo>
                    <a:pt x="0" y="316217"/>
                  </a:lnTo>
                  <a:lnTo>
                    <a:pt x="0" y="317182"/>
                  </a:lnTo>
                  <a:lnTo>
                    <a:pt x="108127" y="317182"/>
                  </a:lnTo>
                  <a:lnTo>
                    <a:pt x="108127" y="316217"/>
                  </a:lnTo>
                  <a:close/>
                </a:path>
                <a:path w="1324609" h="317500">
                  <a:moveTo>
                    <a:pt x="1324533" y="0"/>
                  </a:moveTo>
                  <a:lnTo>
                    <a:pt x="1216406" y="0"/>
                  </a:lnTo>
                  <a:lnTo>
                    <a:pt x="1216406" y="977"/>
                  </a:lnTo>
                  <a:lnTo>
                    <a:pt x="1324533" y="977"/>
                  </a:lnTo>
                  <a:lnTo>
                    <a:pt x="1324533" y="0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7368235" y="1848497"/>
              <a:ext cx="4298315" cy="605790"/>
            </a:xfrm>
            <a:custGeom>
              <a:avLst/>
              <a:gdLst/>
              <a:ahLst/>
              <a:cxnLst/>
              <a:rect l="l" t="t" r="r" b="b"/>
              <a:pathLst>
                <a:path w="4298315" h="605789">
                  <a:moveTo>
                    <a:pt x="108127" y="304571"/>
                  </a:moveTo>
                  <a:lnTo>
                    <a:pt x="0" y="304571"/>
                  </a:lnTo>
                  <a:lnTo>
                    <a:pt x="0" y="306514"/>
                  </a:lnTo>
                  <a:lnTo>
                    <a:pt x="108127" y="306514"/>
                  </a:lnTo>
                  <a:lnTo>
                    <a:pt x="108127" y="304571"/>
                  </a:lnTo>
                  <a:close/>
                </a:path>
                <a:path w="4298315" h="605789">
                  <a:moveTo>
                    <a:pt x="243281" y="152285"/>
                  </a:moveTo>
                  <a:lnTo>
                    <a:pt x="135153" y="152285"/>
                  </a:lnTo>
                  <a:lnTo>
                    <a:pt x="135153" y="153250"/>
                  </a:lnTo>
                  <a:lnTo>
                    <a:pt x="243281" y="153250"/>
                  </a:lnTo>
                  <a:lnTo>
                    <a:pt x="243281" y="152285"/>
                  </a:lnTo>
                  <a:close/>
                </a:path>
                <a:path w="4298315" h="605789">
                  <a:moveTo>
                    <a:pt x="378434" y="44615"/>
                  </a:moveTo>
                  <a:lnTo>
                    <a:pt x="270319" y="44615"/>
                  </a:lnTo>
                  <a:lnTo>
                    <a:pt x="270319" y="50431"/>
                  </a:lnTo>
                  <a:lnTo>
                    <a:pt x="378434" y="50431"/>
                  </a:lnTo>
                  <a:lnTo>
                    <a:pt x="378434" y="44615"/>
                  </a:lnTo>
                  <a:close/>
                </a:path>
                <a:path w="4298315" h="605789">
                  <a:moveTo>
                    <a:pt x="648754" y="313296"/>
                  </a:moveTo>
                  <a:lnTo>
                    <a:pt x="540626" y="313296"/>
                  </a:lnTo>
                  <a:lnTo>
                    <a:pt x="540626" y="316204"/>
                  </a:lnTo>
                  <a:lnTo>
                    <a:pt x="648754" y="316204"/>
                  </a:lnTo>
                  <a:lnTo>
                    <a:pt x="648754" y="313296"/>
                  </a:lnTo>
                  <a:close/>
                </a:path>
                <a:path w="4298315" h="605789">
                  <a:moveTo>
                    <a:pt x="1594853" y="125120"/>
                  </a:moveTo>
                  <a:lnTo>
                    <a:pt x="1486725" y="125120"/>
                  </a:lnTo>
                  <a:lnTo>
                    <a:pt x="1486725" y="129006"/>
                  </a:lnTo>
                  <a:lnTo>
                    <a:pt x="1594853" y="129006"/>
                  </a:lnTo>
                  <a:lnTo>
                    <a:pt x="1594853" y="125120"/>
                  </a:lnTo>
                  <a:close/>
                </a:path>
                <a:path w="4298315" h="605789">
                  <a:moveTo>
                    <a:pt x="2135479" y="571309"/>
                  </a:moveTo>
                  <a:lnTo>
                    <a:pt x="2027351" y="571309"/>
                  </a:lnTo>
                  <a:lnTo>
                    <a:pt x="2027351" y="572274"/>
                  </a:lnTo>
                  <a:lnTo>
                    <a:pt x="2135479" y="572274"/>
                  </a:lnTo>
                  <a:lnTo>
                    <a:pt x="2135479" y="571309"/>
                  </a:lnTo>
                  <a:close/>
                </a:path>
                <a:path w="4298315" h="605789">
                  <a:moveTo>
                    <a:pt x="2405786" y="398653"/>
                  </a:moveTo>
                  <a:lnTo>
                    <a:pt x="2297658" y="398653"/>
                  </a:lnTo>
                  <a:lnTo>
                    <a:pt x="2297658" y="400596"/>
                  </a:lnTo>
                  <a:lnTo>
                    <a:pt x="2405786" y="400596"/>
                  </a:lnTo>
                  <a:lnTo>
                    <a:pt x="2405786" y="398653"/>
                  </a:lnTo>
                  <a:close/>
                </a:path>
                <a:path w="4298315" h="605789">
                  <a:moveTo>
                    <a:pt x="2540939" y="414172"/>
                  </a:moveTo>
                  <a:lnTo>
                    <a:pt x="2432824" y="414172"/>
                  </a:lnTo>
                  <a:lnTo>
                    <a:pt x="2432824" y="417080"/>
                  </a:lnTo>
                  <a:lnTo>
                    <a:pt x="2540939" y="417080"/>
                  </a:lnTo>
                  <a:lnTo>
                    <a:pt x="2540939" y="414172"/>
                  </a:lnTo>
                  <a:close/>
                </a:path>
                <a:path w="4298315" h="605789">
                  <a:moveTo>
                    <a:pt x="2811259" y="604291"/>
                  </a:moveTo>
                  <a:lnTo>
                    <a:pt x="2703131" y="604291"/>
                  </a:lnTo>
                  <a:lnTo>
                    <a:pt x="2703131" y="605256"/>
                  </a:lnTo>
                  <a:lnTo>
                    <a:pt x="2811259" y="605256"/>
                  </a:lnTo>
                  <a:lnTo>
                    <a:pt x="2811259" y="604291"/>
                  </a:lnTo>
                  <a:close/>
                </a:path>
                <a:path w="4298315" h="605789">
                  <a:moveTo>
                    <a:pt x="2946412" y="27152"/>
                  </a:moveTo>
                  <a:lnTo>
                    <a:pt x="2838285" y="27152"/>
                  </a:lnTo>
                  <a:lnTo>
                    <a:pt x="2838285" y="29095"/>
                  </a:lnTo>
                  <a:lnTo>
                    <a:pt x="2946412" y="29095"/>
                  </a:lnTo>
                  <a:lnTo>
                    <a:pt x="2946412" y="27152"/>
                  </a:lnTo>
                  <a:close/>
                </a:path>
                <a:path w="4298315" h="605789">
                  <a:moveTo>
                    <a:pt x="3081566" y="0"/>
                  </a:moveTo>
                  <a:lnTo>
                    <a:pt x="2973451" y="0"/>
                  </a:lnTo>
                  <a:lnTo>
                    <a:pt x="2973451" y="1943"/>
                  </a:lnTo>
                  <a:lnTo>
                    <a:pt x="3081566" y="1943"/>
                  </a:lnTo>
                  <a:lnTo>
                    <a:pt x="3081566" y="0"/>
                  </a:lnTo>
                  <a:close/>
                </a:path>
                <a:path w="4298315" h="605789">
                  <a:moveTo>
                    <a:pt x="4297985" y="533476"/>
                  </a:moveTo>
                  <a:lnTo>
                    <a:pt x="4189857" y="533476"/>
                  </a:lnTo>
                  <a:lnTo>
                    <a:pt x="4189857" y="535419"/>
                  </a:lnTo>
                  <a:lnTo>
                    <a:pt x="4297985" y="535419"/>
                  </a:lnTo>
                  <a:lnTo>
                    <a:pt x="4297985" y="533476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314334" y="1847532"/>
              <a:ext cx="2135505" cy="462915"/>
            </a:xfrm>
            <a:custGeom>
              <a:avLst/>
              <a:gdLst/>
              <a:ahLst/>
              <a:cxnLst/>
              <a:rect l="l" t="t" r="r" b="b"/>
              <a:pathLst>
                <a:path w="2135504" h="462914">
                  <a:moveTo>
                    <a:pt x="108127" y="441325"/>
                  </a:moveTo>
                  <a:lnTo>
                    <a:pt x="0" y="441325"/>
                  </a:lnTo>
                  <a:lnTo>
                    <a:pt x="0" y="442302"/>
                  </a:lnTo>
                  <a:lnTo>
                    <a:pt x="108127" y="442302"/>
                  </a:lnTo>
                  <a:lnTo>
                    <a:pt x="108127" y="441325"/>
                  </a:lnTo>
                  <a:close/>
                </a:path>
                <a:path w="2135504" h="462914">
                  <a:moveTo>
                    <a:pt x="513588" y="456844"/>
                  </a:moveTo>
                  <a:lnTo>
                    <a:pt x="405472" y="456844"/>
                  </a:lnTo>
                  <a:lnTo>
                    <a:pt x="405472" y="457822"/>
                  </a:lnTo>
                  <a:lnTo>
                    <a:pt x="513588" y="457822"/>
                  </a:lnTo>
                  <a:lnTo>
                    <a:pt x="513588" y="456844"/>
                  </a:lnTo>
                  <a:close/>
                </a:path>
                <a:path w="2135504" h="462914">
                  <a:moveTo>
                    <a:pt x="648754" y="124155"/>
                  </a:moveTo>
                  <a:lnTo>
                    <a:pt x="540626" y="124155"/>
                  </a:lnTo>
                  <a:lnTo>
                    <a:pt x="540626" y="126085"/>
                  </a:lnTo>
                  <a:lnTo>
                    <a:pt x="648754" y="126085"/>
                  </a:lnTo>
                  <a:lnTo>
                    <a:pt x="648754" y="124155"/>
                  </a:lnTo>
                  <a:close/>
                </a:path>
                <a:path w="2135504" h="462914">
                  <a:moveTo>
                    <a:pt x="783907" y="344335"/>
                  </a:moveTo>
                  <a:lnTo>
                    <a:pt x="675779" y="344335"/>
                  </a:lnTo>
                  <a:lnTo>
                    <a:pt x="675779" y="346278"/>
                  </a:lnTo>
                  <a:lnTo>
                    <a:pt x="783907" y="346278"/>
                  </a:lnTo>
                  <a:lnTo>
                    <a:pt x="783907" y="344335"/>
                  </a:lnTo>
                  <a:close/>
                </a:path>
                <a:path w="2135504" h="462914">
                  <a:moveTo>
                    <a:pt x="1730006" y="461695"/>
                  </a:moveTo>
                  <a:lnTo>
                    <a:pt x="1621878" y="461695"/>
                  </a:lnTo>
                  <a:lnTo>
                    <a:pt x="1621878" y="462673"/>
                  </a:lnTo>
                  <a:lnTo>
                    <a:pt x="1730006" y="462673"/>
                  </a:lnTo>
                  <a:lnTo>
                    <a:pt x="1730006" y="461695"/>
                  </a:lnTo>
                  <a:close/>
                </a:path>
                <a:path w="2135504" h="462914">
                  <a:moveTo>
                    <a:pt x="2000313" y="27152"/>
                  </a:moveTo>
                  <a:lnTo>
                    <a:pt x="1892185" y="27152"/>
                  </a:lnTo>
                  <a:lnTo>
                    <a:pt x="1892185" y="28117"/>
                  </a:lnTo>
                  <a:lnTo>
                    <a:pt x="2000313" y="28117"/>
                  </a:lnTo>
                  <a:lnTo>
                    <a:pt x="2000313" y="27152"/>
                  </a:lnTo>
                  <a:close/>
                </a:path>
                <a:path w="2135504" h="462914">
                  <a:moveTo>
                    <a:pt x="2135467" y="0"/>
                  </a:moveTo>
                  <a:lnTo>
                    <a:pt x="2027351" y="0"/>
                  </a:lnTo>
                  <a:lnTo>
                    <a:pt x="2027351" y="965"/>
                  </a:lnTo>
                  <a:lnTo>
                    <a:pt x="2135467" y="965"/>
                  </a:lnTo>
                  <a:lnTo>
                    <a:pt x="2135467" y="0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7368235" y="1846554"/>
              <a:ext cx="3081655" cy="573405"/>
            </a:xfrm>
            <a:custGeom>
              <a:avLst/>
              <a:gdLst/>
              <a:ahLst/>
              <a:cxnLst/>
              <a:rect l="l" t="t" r="r" b="b"/>
              <a:pathLst>
                <a:path w="3081654" h="573405">
                  <a:moveTo>
                    <a:pt x="108127" y="305536"/>
                  </a:moveTo>
                  <a:lnTo>
                    <a:pt x="0" y="305536"/>
                  </a:lnTo>
                  <a:lnTo>
                    <a:pt x="0" y="306514"/>
                  </a:lnTo>
                  <a:lnTo>
                    <a:pt x="108127" y="306514"/>
                  </a:lnTo>
                  <a:lnTo>
                    <a:pt x="108127" y="305536"/>
                  </a:lnTo>
                  <a:close/>
                </a:path>
                <a:path w="3081654" h="573405">
                  <a:moveTo>
                    <a:pt x="378434" y="45593"/>
                  </a:moveTo>
                  <a:lnTo>
                    <a:pt x="270319" y="45593"/>
                  </a:lnTo>
                  <a:lnTo>
                    <a:pt x="270319" y="46558"/>
                  </a:lnTo>
                  <a:lnTo>
                    <a:pt x="378434" y="46558"/>
                  </a:lnTo>
                  <a:lnTo>
                    <a:pt x="378434" y="45593"/>
                  </a:lnTo>
                  <a:close/>
                </a:path>
                <a:path w="3081654" h="573405">
                  <a:moveTo>
                    <a:pt x="2135479" y="572287"/>
                  </a:moveTo>
                  <a:lnTo>
                    <a:pt x="2027351" y="572287"/>
                  </a:lnTo>
                  <a:lnTo>
                    <a:pt x="2027351" y="573252"/>
                  </a:lnTo>
                  <a:lnTo>
                    <a:pt x="2135479" y="573252"/>
                  </a:lnTo>
                  <a:lnTo>
                    <a:pt x="2135479" y="572287"/>
                  </a:lnTo>
                  <a:close/>
                </a:path>
                <a:path w="3081654" h="573405">
                  <a:moveTo>
                    <a:pt x="2540939" y="415150"/>
                  </a:moveTo>
                  <a:lnTo>
                    <a:pt x="2432824" y="415150"/>
                  </a:lnTo>
                  <a:lnTo>
                    <a:pt x="2432824" y="416115"/>
                  </a:lnTo>
                  <a:lnTo>
                    <a:pt x="2540939" y="416115"/>
                  </a:lnTo>
                  <a:lnTo>
                    <a:pt x="2540939" y="415150"/>
                  </a:lnTo>
                  <a:close/>
                </a:path>
                <a:path w="3081654" h="573405">
                  <a:moveTo>
                    <a:pt x="2676106" y="461708"/>
                  </a:moveTo>
                  <a:lnTo>
                    <a:pt x="2567978" y="461708"/>
                  </a:lnTo>
                  <a:lnTo>
                    <a:pt x="2567978" y="462673"/>
                  </a:lnTo>
                  <a:lnTo>
                    <a:pt x="2676106" y="462673"/>
                  </a:lnTo>
                  <a:lnTo>
                    <a:pt x="2676106" y="461708"/>
                  </a:lnTo>
                  <a:close/>
                </a:path>
                <a:path w="3081654" h="573405">
                  <a:moveTo>
                    <a:pt x="3081566" y="0"/>
                  </a:moveTo>
                  <a:lnTo>
                    <a:pt x="2973451" y="0"/>
                  </a:lnTo>
                  <a:lnTo>
                    <a:pt x="2973451" y="977"/>
                  </a:lnTo>
                  <a:lnTo>
                    <a:pt x="3081566" y="977"/>
                  </a:lnTo>
                  <a:lnTo>
                    <a:pt x="3081566" y="0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7503388" y="1891169"/>
              <a:ext cx="4027804" cy="495300"/>
            </a:xfrm>
            <a:custGeom>
              <a:avLst/>
              <a:gdLst/>
              <a:ahLst/>
              <a:cxnLst/>
              <a:rect l="l" t="t" r="r" b="b"/>
              <a:pathLst>
                <a:path w="4027804" h="495300">
                  <a:moveTo>
                    <a:pt x="108127" y="107670"/>
                  </a:moveTo>
                  <a:lnTo>
                    <a:pt x="0" y="107670"/>
                  </a:lnTo>
                  <a:lnTo>
                    <a:pt x="0" y="109613"/>
                  </a:lnTo>
                  <a:lnTo>
                    <a:pt x="108127" y="109613"/>
                  </a:lnTo>
                  <a:lnTo>
                    <a:pt x="108127" y="107670"/>
                  </a:lnTo>
                  <a:close/>
                </a:path>
                <a:path w="4027804" h="495300">
                  <a:moveTo>
                    <a:pt x="243281" y="0"/>
                  </a:moveTo>
                  <a:lnTo>
                    <a:pt x="135166" y="0"/>
                  </a:lnTo>
                  <a:lnTo>
                    <a:pt x="135166" y="977"/>
                  </a:lnTo>
                  <a:lnTo>
                    <a:pt x="243281" y="977"/>
                  </a:lnTo>
                  <a:lnTo>
                    <a:pt x="243281" y="0"/>
                  </a:lnTo>
                  <a:close/>
                </a:path>
                <a:path w="4027804" h="495300">
                  <a:moveTo>
                    <a:pt x="513600" y="266750"/>
                  </a:moveTo>
                  <a:lnTo>
                    <a:pt x="405472" y="266750"/>
                  </a:lnTo>
                  <a:lnTo>
                    <a:pt x="405472" y="270624"/>
                  </a:lnTo>
                  <a:lnTo>
                    <a:pt x="513600" y="270624"/>
                  </a:lnTo>
                  <a:lnTo>
                    <a:pt x="513600" y="266750"/>
                  </a:lnTo>
                  <a:close/>
                </a:path>
                <a:path w="4027804" h="495300">
                  <a:moveTo>
                    <a:pt x="1054227" y="335610"/>
                  </a:moveTo>
                  <a:lnTo>
                    <a:pt x="946099" y="335610"/>
                  </a:lnTo>
                  <a:lnTo>
                    <a:pt x="946099" y="336588"/>
                  </a:lnTo>
                  <a:lnTo>
                    <a:pt x="1054227" y="336588"/>
                  </a:lnTo>
                  <a:lnTo>
                    <a:pt x="1054227" y="335610"/>
                  </a:lnTo>
                  <a:close/>
                </a:path>
                <a:path w="4027804" h="495300">
                  <a:moveTo>
                    <a:pt x="3757358" y="478205"/>
                  </a:moveTo>
                  <a:lnTo>
                    <a:pt x="3649230" y="478205"/>
                  </a:lnTo>
                  <a:lnTo>
                    <a:pt x="3649230" y="479171"/>
                  </a:lnTo>
                  <a:lnTo>
                    <a:pt x="3757358" y="479171"/>
                  </a:lnTo>
                  <a:lnTo>
                    <a:pt x="3757358" y="478205"/>
                  </a:lnTo>
                  <a:close/>
                </a:path>
                <a:path w="4027804" h="495300">
                  <a:moveTo>
                    <a:pt x="4027678" y="493725"/>
                  </a:moveTo>
                  <a:lnTo>
                    <a:pt x="3919550" y="493725"/>
                  </a:lnTo>
                  <a:lnTo>
                    <a:pt x="3919550" y="494690"/>
                  </a:lnTo>
                  <a:lnTo>
                    <a:pt x="4027678" y="494690"/>
                  </a:lnTo>
                  <a:lnTo>
                    <a:pt x="4027678" y="493725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6692455" y="1710765"/>
              <a:ext cx="4973955" cy="751840"/>
            </a:xfrm>
            <a:custGeom>
              <a:avLst/>
              <a:gdLst/>
              <a:ahLst/>
              <a:cxnLst/>
              <a:rect l="l" t="t" r="r" b="b"/>
              <a:pathLst>
                <a:path w="4973955" h="751839">
                  <a:moveTo>
                    <a:pt x="108127" y="693521"/>
                  </a:moveTo>
                  <a:lnTo>
                    <a:pt x="0" y="693521"/>
                  </a:lnTo>
                  <a:lnTo>
                    <a:pt x="0" y="705167"/>
                  </a:lnTo>
                  <a:lnTo>
                    <a:pt x="108127" y="705167"/>
                  </a:lnTo>
                  <a:lnTo>
                    <a:pt x="108127" y="693521"/>
                  </a:lnTo>
                  <a:close/>
                </a:path>
                <a:path w="4973955" h="751839">
                  <a:moveTo>
                    <a:pt x="783907" y="344335"/>
                  </a:moveTo>
                  <a:lnTo>
                    <a:pt x="675779" y="344335"/>
                  </a:lnTo>
                  <a:lnTo>
                    <a:pt x="675779" y="441325"/>
                  </a:lnTo>
                  <a:lnTo>
                    <a:pt x="783907" y="441325"/>
                  </a:lnTo>
                  <a:lnTo>
                    <a:pt x="783907" y="344335"/>
                  </a:lnTo>
                  <a:close/>
                </a:path>
                <a:path w="4973955" h="751839">
                  <a:moveTo>
                    <a:pt x="919060" y="140639"/>
                  </a:moveTo>
                  <a:lnTo>
                    <a:pt x="810933" y="140639"/>
                  </a:lnTo>
                  <a:lnTo>
                    <a:pt x="810933" y="288074"/>
                  </a:lnTo>
                  <a:lnTo>
                    <a:pt x="919060" y="288074"/>
                  </a:lnTo>
                  <a:lnTo>
                    <a:pt x="919060" y="140639"/>
                  </a:lnTo>
                  <a:close/>
                </a:path>
                <a:path w="4973955" h="751839">
                  <a:moveTo>
                    <a:pt x="1054214" y="48488"/>
                  </a:moveTo>
                  <a:lnTo>
                    <a:pt x="946099" y="48488"/>
                  </a:lnTo>
                  <a:lnTo>
                    <a:pt x="946099" y="180403"/>
                  </a:lnTo>
                  <a:lnTo>
                    <a:pt x="1054214" y="180403"/>
                  </a:lnTo>
                  <a:lnTo>
                    <a:pt x="1054214" y="48488"/>
                  </a:lnTo>
                  <a:close/>
                </a:path>
                <a:path w="4973955" h="751839">
                  <a:moveTo>
                    <a:pt x="1189380" y="714857"/>
                  </a:moveTo>
                  <a:lnTo>
                    <a:pt x="1081252" y="714857"/>
                  </a:lnTo>
                  <a:lnTo>
                    <a:pt x="1081252" y="722617"/>
                  </a:lnTo>
                  <a:lnTo>
                    <a:pt x="1189380" y="722617"/>
                  </a:lnTo>
                  <a:lnTo>
                    <a:pt x="1189380" y="714857"/>
                  </a:lnTo>
                  <a:close/>
                </a:path>
                <a:path w="4973955" h="751839">
                  <a:moveTo>
                    <a:pt x="1324533" y="346278"/>
                  </a:moveTo>
                  <a:lnTo>
                    <a:pt x="1216406" y="346278"/>
                  </a:lnTo>
                  <a:lnTo>
                    <a:pt x="1216406" y="447154"/>
                  </a:lnTo>
                  <a:lnTo>
                    <a:pt x="1324533" y="447154"/>
                  </a:lnTo>
                  <a:lnTo>
                    <a:pt x="1324533" y="346278"/>
                  </a:lnTo>
                  <a:close/>
                </a:path>
                <a:path w="4973955" h="751839">
                  <a:moveTo>
                    <a:pt x="1594840" y="744931"/>
                  </a:moveTo>
                  <a:lnTo>
                    <a:pt x="1486725" y="744931"/>
                  </a:lnTo>
                  <a:lnTo>
                    <a:pt x="1486725" y="751725"/>
                  </a:lnTo>
                  <a:lnTo>
                    <a:pt x="1594840" y="751725"/>
                  </a:lnTo>
                  <a:lnTo>
                    <a:pt x="1594840" y="744931"/>
                  </a:lnTo>
                  <a:close/>
                </a:path>
                <a:path w="4973955" h="751839">
                  <a:moveTo>
                    <a:pt x="1730006" y="514083"/>
                  </a:moveTo>
                  <a:lnTo>
                    <a:pt x="1621878" y="514083"/>
                  </a:lnTo>
                  <a:lnTo>
                    <a:pt x="1621878" y="578091"/>
                  </a:lnTo>
                  <a:lnTo>
                    <a:pt x="1730006" y="578091"/>
                  </a:lnTo>
                  <a:lnTo>
                    <a:pt x="1730006" y="514083"/>
                  </a:lnTo>
                  <a:close/>
                </a:path>
                <a:path w="4973955" h="751839">
                  <a:moveTo>
                    <a:pt x="1865160" y="460730"/>
                  </a:moveTo>
                  <a:lnTo>
                    <a:pt x="1757032" y="460730"/>
                  </a:lnTo>
                  <a:lnTo>
                    <a:pt x="1757032" y="516013"/>
                  </a:lnTo>
                  <a:lnTo>
                    <a:pt x="1865160" y="516013"/>
                  </a:lnTo>
                  <a:lnTo>
                    <a:pt x="1865160" y="460730"/>
                  </a:lnTo>
                  <a:close/>
                </a:path>
                <a:path w="4973955" h="751839">
                  <a:moveTo>
                    <a:pt x="2000313" y="628535"/>
                  </a:moveTo>
                  <a:lnTo>
                    <a:pt x="1892185" y="628535"/>
                  </a:lnTo>
                  <a:lnTo>
                    <a:pt x="1892185" y="651814"/>
                  </a:lnTo>
                  <a:lnTo>
                    <a:pt x="2000313" y="651814"/>
                  </a:lnTo>
                  <a:lnTo>
                    <a:pt x="2000313" y="628535"/>
                  </a:lnTo>
                  <a:close/>
                </a:path>
                <a:path w="4973955" h="751839">
                  <a:moveTo>
                    <a:pt x="2135467" y="546087"/>
                  </a:moveTo>
                  <a:lnTo>
                    <a:pt x="2027351" y="546087"/>
                  </a:lnTo>
                  <a:lnTo>
                    <a:pt x="2027351" y="593610"/>
                  </a:lnTo>
                  <a:lnTo>
                    <a:pt x="2135467" y="593610"/>
                  </a:lnTo>
                  <a:lnTo>
                    <a:pt x="2135467" y="546087"/>
                  </a:lnTo>
                  <a:close/>
                </a:path>
                <a:path w="4973955" h="751839">
                  <a:moveTo>
                    <a:pt x="2270633" y="148399"/>
                  </a:moveTo>
                  <a:lnTo>
                    <a:pt x="2162505" y="148399"/>
                  </a:lnTo>
                  <a:lnTo>
                    <a:pt x="2162505" y="260921"/>
                  </a:lnTo>
                  <a:lnTo>
                    <a:pt x="2270633" y="260921"/>
                  </a:lnTo>
                  <a:lnTo>
                    <a:pt x="2270633" y="148399"/>
                  </a:lnTo>
                  <a:close/>
                </a:path>
                <a:path w="4973955" h="751839">
                  <a:moveTo>
                    <a:pt x="2405786" y="373430"/>
                  </a:moveTo>
                  <a:lnTo>
                    <a:pt x="2297658" y="373430"/>
                  </a:lnTo>
                  <a:lnTo>
                    <a:pt x="2297658" y="481101"/>
                  </a:lnTo>
                  <a:lnTo>
                    <a:pt x="2405786" y="481101"/>
                  </a:lnTo>
                  <a:lnTo>
                    <a:pt x="2405786" y="373430"/>
                  </a:lnTo>
                  <a:close/>
                </a:path>
                <a:path w="4973955" h="751839">
                  <a:moveTo>
                    <a:pt x="2811259" y="680910"/>
                  </a:moveTo>
                  <a:lnTo>
                    <a:pt x="2703131" y="680910"/>
                  </a:lnTo>
                  <a:lnTo>
                    <a:pt x="2703131" y="708075"/>
                  </a:lnTo>
                  <a:lnTo>
                    <a:pt x="2811259" y="708075"/>
                  </a:lnTo>
                  <a:lnTo>
                    <a:pt x="2811259" y="680910"/>
                  </a:lnTo>
                  <a:close/>
                </a:path>
                <a:path w="4973955" h="751839">
                  <a:moveTo>
                    <a:pt x="2946412" y="737171"/>
                  </a:moveTo>
                  <a:lnTo>
                    <a:pt x="2838285" y="737171"/>
                  </a:lnTo>
                  <a:lnTo>
                    <a:pt x="2838285" y="741045"/>
                  </a:lnTo>
                  <a:lnTo>
                    <a:pt x="2946412" y="741045"/>
                  </a:lnTo>
                  <a:lnTo>
                    <a:pt x="2946412" y="737171"/>
                  </a:lnTo>
                  <a:close/>
                </a:path>
                <a:path w="4973955" h="751839">
                  <a:moveTo>
                    <a:pt x="3081566" y="480136"/>
                  </a:moveTo>
                  <a:lnTo>
                    <a:pt x="2973438" y="480136"/>
                  </a:lnTo>
                  <a:lnTo>
                    <a:pt x="2973438" y="535419"/>
                  </a:lnTo>
                  <a:lnTo>
                    <a:pt x="3081566" y="535419"/>
                  </a:lnTo>
                  <a:lnTo>
                    <a:pt x="3081566" y="480136"/>
                  </a:lnTo>
                  <a:close/>
                </a:path>
                <a:path w="4973955" h="751839">
                  <a:moveTo>
                    <a:pt x="3216719" y="516013"/>
                  </a:moveTo>
                  <a:lnTo>
                    <a:pt x="3108604" y="516013"/>
                  </a:lnTo>
                  <a:lnTo>
                    <a:pt x="3108604" y="550938"/>
                  </a:lnTo>
                  <a:lnTo>
                    <a:pt x="3216719" y="550938"/>
                  </a:lnTo>
                  <a:lnTo>
                    <a:pt x="3216719" y="516013"/>
                  </a:lnTo>
                  <a:close/>
                </a:path>
                <a:path w="4973955" h="751839">
                  <a:moveTo>
                    <a:pt x="3351885" y="564515"/>
                  </a:moveTo>
                  <a:lnTo>
                    <a:pt x="3243757" y="564515"/>
                  </a:lnTo>
                  <a:lnTo>
                    <a:pt x="3243757" y="597496"/>
                  </a:lnTo>
                  <a:lnTo>
                    <a:pt x="3351885" y="597496"/>
                  </a:lnTo>
                  <a:lnTo>
                    <a:pt x="3351885" y="564515"/>
                  </a:lnTo>
                  <a:close/>
                </a:path>
                <a:path w="4973955" h="751839">
                  <a:moveTo>
                    <a:pt x="3487039" y="736206"/>
                  </a:moveTo>
                  <a:lnTo>
                    <a:pt x="3378911" y="736206"/>
                  </a:lnTo>
                  <a:lnTo>
                    <a:pt x="3378911" y="742022"/>
                  </a:lnTo>
                  <a:lnTo>
                    <a:pt x="3487039" y="742022"/>
                  </a:lnTo>
                  <a:lnTo>
                    <a:pt x="3487039" y="736206"/>
                  </a:lnTo>
                  <a:close/>
                </a:path>
                <a:path w="4973955" h="751839">
                  <a:moveTo>
                    <a:pt x="3622192" y="17449"/>
                  </a:moveTo>
                  <a:lnTo>
                    <a:pt x="3514064" y="17449"/>
                  </a:lnTo>
                  <a:lnTo>
                    <a:pt x="3514064" y="163918"/>
                  </a:lnTo>
                  <a:lnTo>
                    <a:pt x="3622192" y="163918"/>
                  </a:lnTo>
                  <a:lnTo>
                    <a:pt x="3622192" y="17449"/>
                  </a:lnTo>
                  <a:close/>
                </a:path>
                <a:path w="4973955" h="751839">
                  <a:moveTo>
                    <a:pt x="3757345" y="0"/>
                  </a:moveTo>
                  <a:lnTo>
                    <a:pt x="3649230" y="0"/>
                  </a:lnTo>
                  <a:lnTo>
                    <a:pt x="3649230" y="135788"/>
                  </a:lnTo>
                  <a:lnTo>
                    <a:pt x="3757345" y="135788"/>
                  </a:lnTo>
                  <a:lnTo>
                    <a:pt x="3757345" y="0"/>
                  </a:lnTo>
                  <a:close/>
                </a:path>
                <a:path w="4973955" h="751839">
                  <a:moveTo>
                    <a:pt x="4568291" y="626592"/>
                  </a:moveTo>
                  <a:lnTo>
                    <a:pt x="4460164" y="626592"/>
                  </a:lnTo>
                  <a:lnTo>
                    <a:pt x="4460164" y="658609"/>
                  </a:lnTo>
                  <a:lnTo>
                    <a:pt x="4568291" y="658609"/>
                  </a:lnTo>
                  <a:lnTo>
                    <a:pt x="4568291" y="626592"/>
                  </a:lnTo>
                  <a:close/>
                </a:path>
                <a:path w="4973955" h="751839">
                  <a:moveTo>
                    <a:pt x="4838611" y="643089"/>
                  </a:moveTo>
                  <a:lnTo>
                    <a:pt x="4730483" y="643089"/>
                  </a:lnTo>
                  <a:lnTo>
                    <a:pt x="4730483" y="674128"/>
                  </a:lnTo>
                  <a:lnTo>
                    <a:pt x="4838611" y="674128"/>
                  </a:lnTo>
                  <a:lnTo>
                    <a:pt x="4838611" y="643089"/>
                  </a:lnTo>
                  <a:close/>
                </a:path>
                <a:path w="4973955" h="751839">
                  <a:moveTo>
                    <a:pt x="4973764" y="651814"/>
                  </a:moveTo>
                  <a:lnTo>
                    <a:pt x="4865636" y="651814"/>
                  </a:lnTo>
                  <a:lnTo>
                    <a:pt x="4865636" y="671207"/>
                  </a:lnTo>
                  <a:lnTo>
                    <a:pt x="4973764" y="671207"/>
                  </a:lnTo>
                  <a:lnTo>
                    <a:pt x="4973764" y="651814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692455" y="1614741"/>
              <a:ext cx="4973955" cy="833755"/>
            </a:xfrm>
            <a:custGeom>
              <a:avLst/>
              <a:gdLst/>
              <a:ahLst/>
              <a:cxnLst/>
              <a:rect l="l" t="t" r="r" b="b"/>
              <a:pathLst>
                <a:path w="4973955" h="833755">
                  <a:moveTo>
                    <a:pt x="108127" y="788581"/>
                  </a:moveTo>
                  <a:lnTo>
                    <a:pt x="0" y="788581"/>
                  </a:lnTo>
                  <a:lnTo>
                    <a:pt x="0" y="789546"/>
                  </a:lnTo>
                  <a:lnTo>
                    <a:pt x="108127" y="789546"/>
                  </a:lnTo>
                  <a:lnTo>
                    <a:pt x="108127" y="788581"/>
                  </a:lnTo>
                  <a:close/>
                </a:path>
                <a:path w="4973955" h="833755">
                  <a:moveTo>
                    <a:pt x="783907" y="427748"/>
                  </a:moveTo>
                  <a:lnTo>
                    <a:pt x="675779" y="427748"/>
                  </a:lnTo>
                  <a:lnTo>
                    <a:pt x="675779" y="440359"/>
                  </a:lnTo>
                  <a:lnTo>
                    <a:pt x="783907" y="440359"/>
                  </a:lnTo>
                  <a:lnTo>
                    <a:pt x="783907" y="427748"/>
                  </a:lnTo>
                  <a:close/>
                </a:path>
                <a:path w="4973955" h="833755">
                  <a:moveTo>
                    <a:pt x="919060" y="227939"/>
                  </a:moveTo>
                  <a:lnTo>
                    <a:pt x="810933" y="227939"/>
                  </a:lnTo>
                  <a:lnTo>
                    <a:pt x="810933" y="236664"/>
                  </a:lnTo>
                  <a:lnTo>
                    <a:pt x="919060" y="236664"/>
                  </a:lnTo>
                  <a:lnTo>
                    <a:pt x="919060" y="227939"/>
                  </a:lnTo>
                  <a:close/>
                </a:path>
                <a:path w="4973955" h="833755">
                  <a:moveTo>
                    <a:pt x="1324533" y="434543"/>
                  </a:moveTo>
                  <a:lnTo>
                    <a:pt x="1216406" y="434543"/>
                  </a:lnTo>
                  <a:lnTo>
                    <a:pt x="1216406" y="442302"/>
                  </a:lnTo>
                  <a:lnTo>
                    <a:pt x="1324533" y="442302"/>
                  </a:lnTo>
                  <a:lnTo>
                    <a:pt x="1324533" y="434543"/>
                  </a:lnTo>
                  <a:close/>
                </a:path>
                <a:path w="4973955" h="833755">
                  <a:moveTo>
                    <a:pt x="1730006" y="608164"/>
                  </a:moveTo>
                  <a:lnTo>
                    <a:pt x="1621878" y="608164"/>
                  </a:lnTo>
                  <a:lnTo>
                    <a:pt x="1621878" y="610108"/>
                  </a:lnTo>
                  <a:lnTo>
                    <a:pt x="1730006" y="610108"/>
                  </a:lnTo>
                  <a:lnTo>
                    <a:pt x="1730006" y="608164"/>
                  </a:lnTo>
                  <a:close/>
                </a:path>
                <a:path w="4973955" h="833755">
                  <a:moveTo>
                    <a:pt x="2000313" y="721652"/>
                  </a:moveTo>
                  <a:lnTo>
                    <a:pt x="1892185" y="721652"/>
                  </a:lnTo>
                  <a:lnTo>
                    <a:pt x="1892185" y="724560"/>
                  </a:lnTo>
                  <a:lnTo>
                    <a:pt x="2000313" y="724560"/>
                  </a:lnTo>
                  <a:lnTo>
                    <a:pt x="2000313" y="721652"/>
                  </a:lnTo>
                  <a:close/>
                </a:path>
                <a:path w="4973955" h="833755">
                  <a:moveTo>
                    <a:pt x="2135467" y="636295"/>
                  </a:moveTo>
                  <a:lnTo>
                    <a:pt x="2027351" y="636295"/>
                  </a:lnTo>
                  <a:lnTo>
                    <a:pt x="2027351" y="642112"/>
                  </a:lnTo>
                  <a:lnTo>
                    <a:pt x="2135467" y="642112"/>
                  </a:lnTo>
                  <a:lnTo>
                    <a:pt x="2135467" y="636295"/>
                  </a:lnTo>
                  <a:close/>
                </a:path>
                <a:path w="4973955" h="833755">
                  <a:moveTo>
                    <a:pt x="2270633" y="229870"/>
                  </a:moveTo>
                  <a:lnTo>
                    <a:pt x="2162505" y="229870"/>
                  </a:lnTo>
                  <a:lnTo>
                    <a:pt x="2162505" y="244424"/>
                  </a:lnTo>
                  <a:lnTo>
                    <a:pt x="2270633" y="244424"/>
                  </a:lnTo>
                  <a:lnTo>
                    <a:pt x="2270633" y="229870"/>
                  </a:lnTo>
                  <a:close/>
                </a:path>
                <a:path w="4973955" h="833755">
                  <a:moveTo>
                    <a:pt x="2405786" y="467512"/>
                  </a:moveTo>
                  <a:lnTo>
                    <a:pt x="2297658" y="467512"/>
                  </a:lnTo>
                  <a:lnTo>
                    <a:pt x="2297658" y="469455"/>
                  </a:lnTo>
                  <a:lnTo>
                    <a:pt x="2405786" y="469455"/>
                  </a:lnTo>
                  <a:lnTo>
                    <a:pt x="2405786" y="467512"/>
                  </a:lnTo>
                  <a:close/>
                </a:path>
                <a:path w="4973955" h="833755">
                  <a:moveTo>
                    <a:pt x="2811259" y="774992"/>
                  </a:moveTo>
                  <a:lnTo>
                    <a:pt x="2703131" y="774992"/>
                  </a:lnTo>
                  <a:lnTo>
                    <a:pt x="2703131" y="776935"/>
                  </a:lnTo>
                  <a:lnTo>
                    <a:pt x="2811259" y="776935"/>
                  </a:lnTo>
                  <a:lnTo>
                    <a:pt x="2811259" y="774992"/>
                  </a:lnTo>
                  <a:close/>
                </a:path>
                <a:path w="4973955" h="833755">
                  <a:moveTo>
                    <a:pt x="2946412" y="832231"/>
                  </a:moveTo>
                  <a:lnTo>
                    <a:pt x="2838285" y="832231"/>
                  </a:lnTo>
                  <a:lnTo>
                    <a:pt x="2838285" y="833196"/>
                  </a:lnTo>
                  <a:lnTo>
                    <a:pt x="2946412" y="833196"/>
                  </a:lnTo>
                  <a:lnTo>
                    <a:pt x="2946412" y="832231"/>
                  </a:lnTo>
                  <a:close/>
                </a:path>
                <a:path w="4973955" h="833755">
                  <a:moveTo>
                    <a:pt x="3081566" y="575183"/>
                  </a:moveTo>
                  <a:lnTo>
                    <a:pt x="2973438" y="575183"/>
                  </a:lnTo>
                  <a:lnTo>
                    <a:pt x="2973438" y="576160"/>
                  </a:lnTo>
                  <a:lnTo>
                    <a:pt x="3081566" y="576160"/>
                  </a:lnTo>
                  <a:lnTo>
                    <a:pt x="3081566" y="575183"/>
                  </a:lnTo>
                  <a:close/>
                </a:path>
                <a:path w="4973955" h="833755">
                  <a:moveTo>
                    <a:pt x="3216719" y="574217"/>
                  </a:moveTo>
                  <a:lnTo>
                    <a:pt x="3108604" y="574217"/>
                  </a:lnTo>
                  <a:lnTo>
                    <a:pt x="3108604" y="612038"/>
                  </a:lnTo>
                  <a:lnTo>
                    <a:pt x="3216719" y="612038"/>
                  </a:lnTo>
                  <a:lnTo>
                    <a:pt x="3216719" y="574217"/>
                  </a:lnTo>
                  <a:close/>
                </a:path>
                <a:path w="4973955" h="833755">
                  <a:moveTo>
                    <a:pt x="3351885" y="658596"/>
                  </a:moveTo>
                  <a:lnTo>
                    <a:pt x="3243757" y="658596"/>
                  </a:lnTo>
                  <a:lnTo>
                    <a:pt x="3243757" y="660539"/>
                  </a:lnTo>
                  <a:lnTo>
                    <a:pt x="3351885" y="660539"/>
                  </a:lnTo>
                  <a:lnTo>
                    <a:pt x="3351885" y="658596"/>
                  </a:lnTo>
                  <a:close/>
                </a:path>
                <a:path w="4973955" h="833755">
                  <a:moveTo>
                    <a:pt x="3487039" y="831253"/>
                  </a:moveTo>
                  <a:lnTo>
                    <a:pt x="3378911" y="831253"/>
                  </a:lnTo>
                  <a:lnTo>
                    <a:pt x="3378911" y="832231"/>
                  </a:lnTo>
                  <a:lnTo>
                    <a:pt x="3487039" y="832231"/>
                  </a:lnTo>
                  <a:lnTo>
                    <a:pt x="3487039" y="831253"/>
                  </a:lnTo>
                  <a:close/>
                </a:path>
                <a:path w="4973955" h="833755">
                  <a:moveTo>
                    <a:pt x="3622192" y="22301"/>
                  </a:moveTo>
                  <a:lnTo>
                    <a:pt x="3514064" y="22301"/>
                  </a:lnTo>
                  <a:lnTo>
                    <a:pt x="3514064" y="113474"/>
                  </a:lnTo>
                  <a:lnTo>
                    <a:pt x="3622192" y="113474"/>
                  </a:lnTo>
                  <a:lnTo>
                    <a:pt x="3622192" y="22301"/>
                  </a:lnTo>
                  <a:close/>
                </a:path>
                <a:path w="4973955" h="833755">
                  <a:moveTo>
                    <a:pt x="3757345" y="0"/>
                  </a:moveTo>
                  <a:lnTo>
                    <a:pt x="3649230" y="0"/>
                  </a:lnTo>
                  <a:lnTo>
                    <a:pt x="3649230" y="96024"/>
                  </a:lnTo>
                  <a:lnTo>
                    <a:pt x="3757345" y="96024"/>
                  </a:lnTo>
                  <a:lnTo>
                    <a:pt x="3757345" y="0"/>
                  </a:lnTo>
                  <a:close/>
                </a:path>
                <a:path w="4973955" h="833755">
                  <a:moveTo>
                    <a:pt x="4568291" y="717765"/>
                  </a:moveTo>
                  <a:lnTo>
                    <a:pt x="4460164" y="717765"/>
                  </a:lnTo>
                  <a:lnTo>
                    <a:pt x="4460164" y="722617"/>
                  </a:lnTo>
                  <a:lnTo>
                    <a:pt x="4568291" y="722617"/>
                  </a:lnTo>
                  <a:lnTo>
                    <a:pt x="4568291" y="717765"/>
                  </a:lnTo>
                  <a:close/>
                </a:path>
                <a:path w="4973955" h="833755">
                  <a:moveTo>
                    <a:pt x="4838611" y="730377"/>
                  </a:moveTo>
                  <a:lnTo>
                    <a:pt x="4730483" y="730377"/>
                  </a:lnTo>
                  <a:lnTo>
                    <a:pt x="4730483" y="739114"/>
                  </a:lnTo>
                  <a:lnTo>
                    <a:pt x="4838611" y="739114"/>
                  </a:lnTo>
                  <a:lnTo>
                    <a:pt x="4838611" y="730377"/>
                  </a:lnTo>
                  <a:close/>
                </a:path>
                <a:path w="4973955" h="833755">
                  <a:moveTo>
                    <a:pt x="4973764" y="731354"/>
                  </a:moveTo>
                  <a:lnTo>
                    <a:pt x="4865636" y="731354"/>
                  </a:lnTo>
                  <a:lnTo>
                    <a:pt x="4865636" y="747839"/>
                  </a:lnTo>
                  <a:lnTo>
                    <a:pt x="4973764" y="747839"/>
                  </a:lnTo>
                  <a:lnTo>
                    <a:pt x="4973764" y="731354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8854961" y="1842680"/>
              <a:ext cx="919480" cy="347345"/>
            </a:xfrm>
            <a:custGeom>
              <a:avLst/>
              <a:gdLst/>
              <a:ahLst/>
              <a:cxnLst/>
              <a:rect l="l" t="t" r="r" b="b"/>
              <a:pathLst>
                <a:path w="919479" h="347344">
                  <a:moveTo>
                    <a:pt x="108127" y="0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108127" y="1930"/>
                  </a:lnTo>
                  <a:lnTo>
                    <a:pt x="108127" y="0"/>
                  </a:lnTo>
                  <a:close/>
                </a:path>
                <a:path w="919479" h="347344">
                  <a:moveTo>
                    <a:pt x="919060" y="346278"/>
                  </a:moveTo>
                  <a:lnTo>
                    <a:pt x="810933" y="346278"/>
                  </a:lnTo>
                  <a:lnTo>
                    <a:pt x="810933" y="347243"/>
                  </a:lnTo>
                  <a:lnTo>
                    <a:pt x="919060" y="347243"/>
                  </a:lnTo>
                  <a:lnTo>
                    <a:pt x="919060" y="346278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7368235" y="1606003"/>
              <a:ext cx="4298315" cy="876935"/>
            </a:xfrm>
            <a:custGeom>
              <a:avLst/>
              <a:gdLst/>
              <a:ahLst/>
              <a:cxnLst/>
              <a:rect l="l" t="t" r="r" b="b"/>
              <a:pathLst>
                <a:path w="4298315" h="876935">
                  <a:moveTo>
                    <a:pt x="108127" y="432612"/>
                  </a:moveTo>
                  <a:lnTo>
                    <a:pt x="0" y="432612"/>
                  </a:lnTo>
                  <a:lnTo>
                    <a:pt x="0" y="436486"/>
                  </a:lnTo>
                  <a:lnTo>
                    <a:pt x="108127" y="436486"/>
                  </a:lnTo>
                  <a:lnTo>
                    <a:pt x="108127" y="432612"/>
                  </a:lnTo>
                  <a:close/>
                </a:path>
                <a:path w="4298315" h="876935">
                  <a:moveTo>
                    <a:pt x="243281" y="223088"/>
                  </a:moveTo>
                  <a:lnTo>
                    <a:pt x="135153" y="223088"/>
                  </a:lnTo>
                  <a:lnTo>
                    <a:pt x="135153" y="236677"/>
                  </a:lnTo>
                  <a:lnTo>
                    <a:pt x="243281" y="236677"/>
                  </a:lnTo>
                  <a:lnTo>
                    <a:pt x="243281" y="223088"/>
                  </a:lnTo>
                  <a:close/>
                </a:path>
                <a:path w="4298315" h="876935">
                  <a:moveTo>
                    <a:pt x="378434" y="129971"/>
                  </a:moveTo>
                  <a:lnTo>
                    <a:pt x="270319" y="129971"/>
                  </a:lnTo>
                  <a:lnTo>
                    <a:pt x="270319" y="141617"/>
                  </a:lnTo>
                  <a:lnTo>
                    <a:pt x="378434" y="141617"/>
                  </a:lnTo>
                  <a:lnTo>
                    <a:pt x="378434" y="129971"/>
                  </a:lnTo>
                  <a:close/>
                </a:path>
                <a:path w="4298315" h="876935">
                  <a:moveTo>
                    <a:pt x="513600" y="817689"/>
                  </a:moveTo>
                  <a:lnTo>
                    <a:pt x="405472" y="817689"/>
                  </a:lnTo>
                  <a:lnTo>
                    <a:pt x="405472" y="819619"/>
                  </a:lnTo>
                  <a:lnTo>
                    <a:pt x="513600" y="819619"/>
                  </a:lnTo>
                  <a:lnTo>
                    <a:pt x="513600" y="817689"/>
                  </a:lnTo>
                  <a:close/>
                </a:path>
                <a:path w="4298315" h="876935">
                  <a:moveTo>
                    <a:pt x="648754" y="433578"/>
                  </a:moveTo>
                  <a:lnTo>
                    <a:pt x="540626" y="433578"/>
                  </a:lnTo>
                  <a:lnTo>
                    <a:pt x="540626" y="443280"/>
                  </a:lnTo>
                  <a:lnTo>
                    <a:pt x="648754" y="443280"/>
                  </a:lnTo>
                  <a:lnTo>
                    <a:pt x="648754" y="433578"/>
                  </a:lnTo>
                  <a:close/>
                </a:path>
                <a:path w="4298315" h="876935">
                  <a:moveTo>
                    <a:pt x="919060" y="846785"/>
                  </a:moveTo>
                  <a:lnTo>
                    <a:pt x="810945" y="846785"/>
                  </a:lnTo>
                  <a:lnTo>
                    <a:pt x="810945" y="849693"/>
                  </a:lnTo>
                  <a:lnTo>
                    <a:pt x="919060" y="849693"/>
                  </a:lnTo>
                  <a:lnTo>
                    <a:pt x="919060" y="846785"/>
                  </a:lnTo>
                  <a:close/>
                </a:path>
                <a:path w="4298315" h="876935">
                  <a:moveTo>
                    <a:pt x="1054227" y="613994"/>
                  </a:moveTo>
                  <a:lnTo>
                    <a:pt x="946099" y="613994"/>
                  </a:lnTo>
                  <a:lnTo>
                    <a:pt x="946099" y="616902"/>
                  </a:lnTo>
                  <a:lnTo>
                    <a:pt x="1054227" y="616902"/>
                  </a:lnTo>
                  <a:lnTo>
                    <a:pt x="1054227" y="613994"/>
                  </a:lnTo>
                  <a:close/>
                </a:path>
                <a:path w="4298315" h="876935">
                  <a:moveTo>
                    <a:pt x="1189380" y="556768"/>
                  </a:moveTo>
                  <a:lnTo>
                    <a:pt x="1081252" y="556768"/>
                  </a:lnTo>
                  <a:lnTo>
                    <a:pt x="1081252" y="563549"/>
                  </a:lnTo>
                  <a:lnTo>
                    <a:pt x="1189380" y="563549"/>
                  </a:lnTo>
                  <a:lnTo>
                    <a:pt x="1189380" y="556768"/>
                  </a:lnTo>
                  <a:close/>
                </a:path>
                <a:path w="4298315" h="876935">
                  <a:moveTo>
                    <a:pt x="1324533" y="726503"/>
                  </a:moveTo>
                  <a:lnTo>
                    <a:pt x="1216406" y="726503"/>
                  </a:lnTo>
                  <a:lnTo>
                    <a:pt x="1216406" y="730389"/>
                  </a:lnTo>
                  <a:lnTo>
                    <a:pt x="1324533" y="730389"/>
                  </a:lnTo>
                  <a:lnTo>
                    <a:pt x="1324533" y="726503"/>
                  </a:lnTo>
                  <a:close/>
                </a:path>
                <a:path w="4298315" h="876935">
                  <a:moveTo>
                    <a:pt x="1459687" y="642124"/>
                  </a:moveTo>
                  <a:lnTo>
                    <a:pt x="1351572" y="642124"/>
                  </a:lnTo>
                  <a:lnTo>
                    <a:pt x="1351572" y="645033"/>
                  </a:lnTo>
                  <a:lnTo>
                    <a:pt x="1459687" y="645033"/>
                  </a:lnTo>
                  <a:lnTo>
                    <a:pt x="1459687" y="642124"/>
                  </a:lnTo>
                  <a:close/>
                </a:path>
                <a:path w="4298315" h="876935">
                  <a:moveTo>
                    <a:pt x="1594853" y="226009"/>
                  </a:moveTo>
                  <a:lnTo>
                    <a:pt x="1486725" y="226009"/>
                  </a:lnTo>
                  <a:lnTo>
                    <a:pt x="1486725" y="236677"/>
                  </a:lnTo>
                  <a:lnTo>
                    <a:pt x="1594853" y="236677"/>
                  </a:lnTo>
                  <a:lnTo>
                    <a:pt x="1594853" y="226009"/>
                  </a:lnTo>
                  <a:close/>
                </a:path>
                <a:path w="4298315" h="876935">
                  <a:moveTo>
                    <a:pt x="1730006" y="474319"/>
                  </a:moveTo>
                  <a:lnTo>
                    <a:pt x="1621878" y="474319"/>
                  </a:lnTo>
                  <a:lnTo>
                    <a:pt x="1621878" y="476250"/>
                  </a:lnTo>
                  <a:lnTo>
                    <a:pt x="1730006" y="476250"/>
                  </a:lnTo>
                  <a:lnTo>
                    <a:pt x="1730006" y="474319"/>
                  </a:lnTo>
                  <a:close/>
                </a:path>
                <a:path w="4298315" h="876935">
                  <a:moveTo>
                    <a:pt x="2135479" y="782764"/>
                  </a:moveTo>
                  <a:lnTo>
                    <a:pt x="2027351" y="782764"/>
                  </a:lnTo>
                  <a:lnTo>
                    <a:pt x="2027351" y="783729"/>
                  </a:lnTo>
                  <a:lnTo>
                    <a:pt x="2135479" y="783729"/>
                  </a:lnTo>
                  <a:lnTo>
                    <a:pt x="2135479" y="782764"/>
                  </a:lnTo>
                  <a:close/>
                </a:path>
                <a:path w="4298315" h="876935">
                  <a:moveTo>
                    <a:pt x="2270633" y="839990"/>
                  </a:moveTo>
                  <a:lnTo>
                    <a:pt x="2162505" y="839990"/>
                  </a:lnTo>
                  <a:lnTo>
                    <a:pt x="2162505" y="840968"/>
                  </a:lnTo>
                  <a:lnTo>
                    <a:pt x="2270633" y="840968"/>
                  </a:lnTo>
                  <a:lnTo>
                    <a:pt x="2270633" y="839990"/>
                  </a:lnTo>
                  <a:close/>
                </a:path>
                <a:path w="4298315" h="876935">
                  <a:moveTo>
                    <a:pt x="2405786" y="580047"/>
                  </a:moveTo>
                  <a:lnTo>
                    <a:pt x="2297658" y="580047"/>
                  </a:lnTo>
                  <a:lnTo>
                    <a:pt x="2297658" y="582955"/>
                  </a:lnTo>
                  <a:lnTo>
                    <a:pt x="2405786" y="582955"/>
                  </a:lnTo>
                  <a:lnTo>
                    <a:pt x="2405786" y="580047"/>
                  </a:lnTo>
                  <a:close/>
                </a:path>
                <a:path w="4298315" h="876935">
                  <a:moveTo>
                    <a:pt x="2540939" y="578104"/>
                  </a:moveTo>
                  <a:lnTo>
                    <a:pt x="2432824" y="578104"/>
                  </a:lnTo>
                  <a:lnTo>
                    <a:pt x="2432824" y="582955"/>
                  </a:lnTo>
                  <a:lnTo>
                    <a:pt x="2540939" y="582955"/>
                  </a:lnTo>
                  <a:lnTo>
                    <a:pt x="2540939" y="578104"/>
                  </a:lnTo>
                  <a:close/>
                </a:path>
                <a:path w="4298315" h="876935">
                  <a:moveTo>
                    <a:pt x="2676106" y="663460"/>
                  </a:moveTo>
                  <a:lnTo>
                    <a:pt x="2567978" y="663460"/>
                  </a:lnTo>
                  <a:lnTo>
                    <a:pt x="2567978" y="667334"/>
                  </a:lnTo>
                  <a:lnTo>
                    <a:pt x="2676106" y="667334"/>
                  </a:lnTo>
                  <a:lnTo>
                    <a:pt x="2676106" y="663460"/>
                  </a:lnTo>
                  <a:close/>
                </a:path>
                <a:path w="4298315" h="876935">
                  <a:moveTo>
                    <a:pt x="2811259" y="839025"/>
                  </a:moveTo>
                  <a:lnTo>
                    <a:pt x="2703131" y="839025"/>
                  </a:lnTo>
                  <a:lnTo>
                    <a:pt x="2703131" y="839990"/>
                  </a:lnTo>
                  <a:lnTo>
                    <a:pt x="2811259" y="839990"/>
                  </a:lnTo>
                  <a:lnTo>
                    <a:pt x="2811259" y="839025"/>
                  </a:lnTo>
                  <a:close/>
                </a:path>
                <a:path w="4298315" h="876935">
                  <a:moveTo>
                    <a:pt x="2946412" y="27165"/>
                  </a:moveTo>
                  <a:lnTo>
                    <a:pt x="2838285" y="27165"/>
                  </a:lnTo>
                  <a:lnTo>
                    <a:pt x="2838285" y="31038"/>
                  </a:lnTo>
                  <a:lnTo>
                    <a:pt x="2946412" y="31038"/>
                  </a:lnTo>
                  <a:lnTo>
                    <a:pt x="2946412" y="27165"/>
                  </a:lnTo>
                  <a:close/>
                </a:path>
                <a:path w="4298315" h="876935">
                  <a:moveTo>
                    <a:pt x="3081566" y="0"/>
                  </a:moveTo>
                  <a:lnTo>
                    <a:pt x="2973451" y="0"/>
                  </a:lnTo>
                  <a:lnTo>
                    <a:pt x="2973451" y="8737"/>
                  </a:lnTo>
                  <a:lnTo>
                    <a:pt x="3081566" y="8737"/>
                  </a:lnTo>
                  <a:lnTo>
                    <a:pt x="3081566" y="0"/>
                  </a:lnTo>
                  <a:close/>
                </a:path>
                <a:path w="4298315" h="876935">
                  <a:moveTo>
                    <a:pt x="3216732" y="875880"/>
                  </a:moveTo>
                  <a:lnTo>
                    <a:pt x="3108604" y="875880"/>
                  </a:lnTo>
                  <a:lnTo>
                    <a:pt x="3108604" y="876858"/>
                  </a:lnTo>
                  <a:lnTo>
                    <a:pt x="3216732" y="876858"/>
                  </a:lnTo>
                  <a:lnTo>
                    <a:pt x="3216732" y="875880"/>
                  </a:lnTo>
                  <a:close/>
                </a:path>
                <a:path w="4298315" h="876935">
                  <a:moveTo>
                    <a:pt x="3892512" y="725538"/>
                  </a:moveTo>
                  <a:lnTo>
                    <a:pt x="3784384" y="725538"/>
                  </a:lnTo>
                  <a:lnTo>
                    <a:pt x="3784384" y="726503"/>
                  </a:lnTo>
                  <a:lnTo>
                    <a:pt x="3892512" y="726503"/>
                  </a:lnTo>
                  <a:lnTo>
                    <a:pt x="3892512" y="725538"/>
                  </a:lnTo>
                  <a:close/>
                </a:path>
                <a:path w="4298315" h="876935">
                  <a:moveTo>
                    <a:pt x="4162831" y="736206"/>
                  </a:moveTo>
                  <a:lnTo>
                    <a:pt x="4054703" y="736206"/>
                  </a:lnTo>
                  <a:lnTo>
                    <a:pt x="4054703" y="739114"/>
                  </a:lnTo>
                  <a:lnTo>
                    <a:pt x="4162831" y="739114"/>
                  </a:lnTo>
                  <a:lnTo>
                    <a:pt x="4162831" y="736206"/>
                  </a:lnTo>
                  <a:close/>
                </a:path>
                <a:path w="4298315" h="876935">
                  <a:moveTo>
                    <a:pt x="4297985" y="736206"/>
                  </a:moveTo>
                  <a:lnTo>
                    <a:pt x="4189857" y="736206"/>
                  </a:lnTo>
                  <a:lnTo>
                    <a:pt x="4189857" y="740092"/>
                  </a:lnTo>
                  <a:lnTo>
                    <a:pt x="4297985" y="740092"/>
                  </a:lnTo>
                  <a:lnTo>
                    <a:pt x="4297985" y="736206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692455" y="1552650"/>
              <a:ext cx="4973955" cy="900430"/>
            </a:xfrm>
            <a:custGeom>
              <a:avLst/>
              <a:gdLst/>
              <a:ahLst/>
              <a:cxnLst/>
              <a:rect l="l" t="t" r="r" b="b"/>
              <a:pathLst>
                <a:path w="4973955" h="900430">
                  <a:moveTo>
                    <a:pt x="108127" y="843876"/>
                  </a:moveTo>
                  <a:lnTo>
                    <a:pt x="0" y="843876"/>
                  </a:lnTo>
                  <a:lnTo>
                    <a:pt x="0" y="850671"/>
                  </a:lnTo>
                  <a:lnTo>
                    <a:pt x="108127" y="850671"/>
                  </a:lnTo>
                  <a:lnTo>
                    <a:pt x="108127" y="843876"/>
                  </a:lnTo>
                  <a:close/>
                </a:path>
                <a:path w="4973955" h="900430">
                  <a:moveTo>
                    <a:pt x="783907" y="438429"/>
                  </a:moveTo>
                  <a:lnTo>
                    <a:pt x="675779" y="438429"/>
                  </a:lnTo>
                  <a:lnTo>
                    <a:pt x="675779" y="485965"/>
                  </a:lnTo>
                  <a:lnTo>
                    <a:pt x="783907" y="485965"/>
                  </a:lnTo>
                  <a:lnTo>
                    <a:pt x="783907" y="438429"/>
                  </a:lnTo>
                  <a:close/>
                </a:path>
                <a:path w="4973955" h="900430">
                  <a:moveTo>
                    <a:pt x="919060" y="232803"/>
                  </a:moveTo>
                  <a:lnTo>
                    <a:pt x="810933" y="232803"/>
                  </a:lnTo>
                  <a:lnTo>
                    <a:pt x="810933" y="276440"/>
                  </a:lnTo>
                  <a:lnTo>
                    <a:pt x="919060" y="276440"/>
                  </a:lnTo>
                  <a:lnTo>
                    <a:pt x="919060" y="232803"/>
                  </a:lnTo>
                  <a:close/>
                </a:path>
                <a:path w="4973955" h="900430">
                  <a:moveTo>
                    <a:pt x="1054214" y="115430"/>
                  </a:moveTo>
                  <a:lnTo>
                    <a:pt x="946099" y="115430"/>
                  </a:lnTo>
                  <a:lnTo>
                    <a:pt x="946099" y="183324"/>
                  </a:lnTo>
                  <a:lnTo>
                    <a:pt x="1054214" y="183324"/>
                  </a:lnTo>
                  <a:lnTo>
                    <a:pt x="1054214" y="115430"/>
                  </a:lnTo>
                  <a:close/>
                </a:path>
                <a:path w="4973955" h="900430">
                  <a:moveTo>
                    <a:pt x="1189380" y="867156"/>
                  </a:moveTo>
                  <a:lnTo>
                    <a:pt x="1081252" y="867156"/>
                  </a:lnTo>
                  <a:lnTo>
                    <a:pt x="1081252" y="871042"/>
                  </a:lnTo>
                  <a:lnTo>
                    <a:pt x="1189380" y="871042"/>
                  </a:lnTo>
                  <a:lnTo>
                    <a:pt x="1189380" y="867156"/>
                  </a:lnTo>
                  <a:close/>
                </a:path>
                <a:path w="4973955" h="900430">
                  <a:moveTo>
                    <a:pt x="1324533" y="435521"/>
                  </a:moveTo>
                  <a:lnTo>
                    <a:pt x="1216406" y="435521"/>
                  </a:lnTo>
                  <a:lnTo>
                    <a:pt x="1216406" y="486930"/>
                  </a:lnTo>
                  <a:lnTo>
                    <a:pt x="1324533" y="486930"/>
                  </a:lnTo>
                  <a:lnTo>
                    <a:pt x="1324533" y="435521"/>
                  </a:lnTo>
                  <a:close/>
                </a:path>
                <a:path w="4973955" h="900430">
                  <a:moveTo>
                    <a:pt x="1594840" y="897229"/>
                  </a:moveTo>
                  <a:lnTo>
                    <a:pt x="1486725" y="897229"/>
                  </a:lnTo>
                  <a:lnTo>
                    <a:pt x="1486725" y="900137"/>
                  </a:lnTo>
                  <a:lnTo>
                    <a:pt x="1594840" y="900137"/>
                  </a:lnTo>
                  <a:lnTo>
                    <a:pt x="1594840" y="897229"/>
                  </a:lnTo>
                  <a:close/>
                </a:path>
                <a:path w="4973955" h="900430">
                  <a:moveTo>
                    <a:pt x="1730006" y="634365"/>
                  </a:moveTo>
                  <a:lnTo>
                    <a:pt x="1621878" y="634365"/>
                  </a:lnTo>
                  <a:lnTo>
                    <a:pt x="1621878" y="667346"/>
                  </a:lnTo>
                  <a:lnTo>
                    <a:pt x="1730006" y="667346"/>
                  </a:lnTo>
                  <a:lnTo>
                    <a:pt x="1730006" y="634365"/>
                  </a:lnTo>
                  <a:close/>
                </a:path>
                <a:path w="4973955" h="900430">
                  <a:moveTo>
                    <a:pt x="1865160" y="570344"/>
                  </a:moveTo>
                  <a:lnTo>
                    <a:pt x="1757032" y="570344"/>
                  </a:lnTo>
                  <a:lnTo>
                    <a:pt x="1757032" y="610120"/>
                  </a:lnTo>
                  <a:lnTo>
                    <a:pt x="1865160" y="610120"/>
                  </a:lnTo>
                  <a:lnTo>
                    <a:pt x="1865160" y="570344"/>
                  </a:lnTo>
                  <a:close/>
                </a:path>
                <a:path w="4973955" h="900430">
                  <a:moveTo>
                    <a:pt x="2000313" y="765314"/>
                  </a:moveTo>
                  <a:lnTo>
                    <a:pt x="1892185" y="765314"/>
                  </a:lnTo>
                  <a:lnTo>
                    <a:pt x="1892185" y="779856"/>
                  </a:lnTo>
                  <a:lnTo>
                    <a:pt x="2000313" y="779856"/>
                  </a:lnTo>
                  <a:lnTo>
                    <a:pt x="2000313" y="765314"/>
                  </a:lnTo>
                  <a:close/>
                </a:path>
                <a:path w="4973955" h="900430">
                  <a:moveTo>
                    <a:pt x="2135467" y="677049"/>
                  </a:moveTo>
                  <a:lnTo>
                    <a:pt x="2027351" y="677049"/>
                  </a:lnTo>
                  <a:lnTo>
                    <a:pt x="2027351" y="695477"/>
                  </a:lnTo>
                  <a:lnTo>
                    <a:pt x="2135467" y="695477"/>
                  </a:lnTo>
                  <a:lnTo>
                    <a:pt x="2135467" y="677049"/>
                  </a:lnTo>
                  <a:close/>
                </a:path>
                <a:path w="4973955" h="900430">
                  <a:moveTo>
                    <a:pt x="2270633" y="225044"/>
                  </a:moveTo>
                  <a:lnTo>
                    <a:pt x="2162505" y="225044"/>
                  </a:lnTo>
                  <a:lnTo>
                    <a:pt x="2162505" y="279361"/>
                  </a:lnTo>
                  <a:lnTo>
                    <a:pt x="2270633" y="279361"/>
                  </a:lnTo>
                  <a:lnTo>
                    <a:pt x="2270633" y="225044"/>
                  </a:lnTo>
                  <a:close/>
                </a:path>
                <a:path w="4973955" h="900430">
                  <a:moveTo>
                    <a:pt x="2405786" y="496633"/>
                  </a:moveTo>
                  <a:lnTo>
                    <a:pt x="2297658" y="496633"/>
                  </a:lnTo>
                  <a:lnTo>
                    <a:pt x="2297658" y="527672"/>
                  </a:lnTo>
                  <a:lnTo>
                    <a:pt x="2405786" y="527672"/>
                  </a:lnTo>
                  <a:lnTo>
                    <a:pt x="2405786" y="496633"/>
                  </a:lnTo>
                  <a:close/>
                </a:path>
                <a:path w="4973955" h="900430">
                  <a:moveTo>
                    <a:pt x="2811259" y="827392"/>
                  </a:moveTo>
                  <a:lnTo>
                    <a:pt x="2703131" y="827392"/>
                  </a:lnTo>
                  <a:lnTo>
                    <a:pt x="2703131" y="836117"/>
                  </a:lnTo>
                  <a:lnTo>
                    <a:pt x="2811259" y="836117"/>
                  </a:lnTo>
                  <a:lnTo>
                    <a:pt x="2811259" y="827392"/>
                  </a:lnTo>
                  <a:close/>
                </a:path>
                <a:path w="4973955" h="900430">
                  <a:moveTo>
                    <a:pt x="2946412" y="891400"/>
                  </a:moveTo>
                  <a:lnTo>
                    <a:pt x="2838285" y="891400"/>
                  </a:lnTo>
                  <a:lnTo>
                    <a:pt x="2838285" y="893343"/>
                  </a:lnTo>
                  <a:lnTo>
                    <a:pt x="2946412" y="893343"/>
                  </a:lnTo>
                  <a:lnTo>
                    <a:pt x="2946412" y="891400"/>
                  </a:lnTo>
                  <a:close/>
                </a:path>
                <a:path w="4973955" h="900430">
                  <a:moveTo>
                    <a:pt x="3081566" y="605269"/>
                  </a:moveTo>
                  <a:lnTo>
                    <a:pt x="2973438" y="605269"/>
                  </a:lnTo>
                  <a:lnTo>
                    <a:pt x="2973438" y="633399"/>
                  </a:lnTo>
                  <a:lnTo>
                    <a:pt x="3081566" y="633399"/>
                  </a:lnTo>
                  <a:lnTo>
                    <a:pt x="3081566" y="605269"/>
                  </a:lnTo>
                  <a:close/>
                </a:path>
                <a:path w="4973955" h="900430">
                  <a:moveTo>
                    <a:pt x="3216719" y="603326"/>
                  </a:moveTo>
                  <a:lnTo>
                    <a:pt x="3108604" y="603326"/>
                  </a:lnTo>
                  <a:lnTo>
                    <a:pt x="3108604" y="631456"/>
                  </a:lnTo>
                  <a:lnTo>
                    <a:pt x="3216719" y="631456"/>
                  </a:lnTo>
                  <a:lnTo>
                    <a:pt x="3216719" y="603326"/>
                  </a:lnTo>
                  <a:close/>
                </a:path>
                <a:path w="4973955" h="900430">
                  <a:moveTo>
                    <a:pt x="3351885" y="692569"/>
                  </a:moveTo>
                  <a:lnTo>
                    <a:pt x="3243757" y="692569"/>
                  </a:lnTo>
                  <a:lnTo>
                    <a:pt x="3243757" y="716813"/>
                  </a:lnTo>
                  <a:lnTo>
                    <a:pt x="3351885" y="716813"/>
                  </a:lnTo>
                  <a:lnTo>
                    <a:pt x="3351885" y="692569"/>
                  </a:lnTo>
                  <a:close/>
                </a:path>
                <a:path w="4973955" h="900430">
                  <a:moveTo>
                    <a:pt x="3487039" y="884618"/>
                  </a:moveTo>
                  <a:lnTo>
                    <a:pt x="3378911" y="884618"/>
                  </a:lnTo>
                  <a:lnTo>
                    <a:pt x="3378911" y="892378"/>
                  </a:lnTo>
                  <a:lnTo>
                    <a:pt x="3487039" y="892378"/>
                  </a:lnTo>
                  <a:lnTo>
                    <a:pt x="3487039" y="884618"/>
                  </a:lnTo>
                  <a:close/>
                </a:path>
                <a:path w="4973955" h="900430">
                  <a:moveTo>
                    <a:pt x="3622192" y="26200"/>
                  </a:moveTo>
                  <a:lnTo>
                    <a:pt x="3514064" y="26200"/>
                  </a:lnTo>
                  <a:lnTo>
                    <a:pt x="3514064" y="80518"/>
                  </a:lnTo>
                  <a:lnTo>
                    <a:pt x="3622192" y="80518"/>
                  </a:lnTo>
                  <a:lnTo>
                    <a:pt x="3622192" y="26200"/>
                  </a:lnTo>
                  <a:close/>
                </a:path>
                <a:path w="4973955" h="900430">
                  <a:moveTo>
                    <a:pt x="3757345" y="0"/>
                  </a:moveTo>
                  <a:lnTo>
                    <a:pt x="3649230" y="0"/>
                  </a:lnTo>
                  <a:lnTo>
                    <a:pt x="3649230" y="53352"/>
                  </a:lnTo>
                  <a:lnTo>
                    <a:pt x="3757345" y="53352"/>
                  </a:lnTo>
                  <a:lnTo>
                    <a:pt x="3757345" y="0"/>
                  </a:lnTo>
                  <a:close/>
                </a:path>
                <a:path w="4973955" h="900430">
                  <a:moveTo>
                    <a:pt x="4568291" y="768223"/>
                  </a:moveTo>
                  <a:lnTo>
                    <a:pt x="4460164" y="768223"/>
                  </a:lnTo>
                  <a:lnTo>
                    <a:pt x="4460164" y="778891"/>
                  </a:lnTo>
                  <a:lnTo>
                    <a:pt x="4568291" y="778891"/>
                  </a:lnTo>
                  <a:lnTo>
                    <a:pt x="4568291" y="768223"/>
                  </a:lnTo>
                  <a:close/>
                </a:path>
                <a:path w="4973955" h="900430">
                  <a:moveTo>
                    <a:pt x="4838611" y="774039"/>
                  </a:moveTo>
                  <a:lnTo>
                    <a:pt x="4730483" y="774039"/>
                  </a:lnTo>
                  <a:lnTo>
                    <a:pt x="4730483" y="789559"/>
                  </a:lnTo>
                  <a:lnTo>
                    <a:pt x="4838611" y="789559"/>
                  </a:lnTo>
                  <a:lnTo>
                    <a:pt x="4838611" y="774039"/>
                  </a:lnTo>
                  <a:close/>
                </a:path>
                <a:path w="4973955" h="900430">
                  <a:moveTo>
                    <a:pt x="4973764" y="775004"/>
                  </a:moveTo>
                  <a:lnTo>
                    <a:pt x="4865636" y="775004"/>
                  </a:lnTo>
                  <a:lnTo>
                    <a:pt x="4865636" y="789559"/>
                  </a:lnTo>
                  <a:lnTo>
                    <a:pt x="4973764" y="789559"/>
                  </a:lnTo>
                  <a:lnTo>
                    <a:pt x="4973764" y="775004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8449488" y="2116213"/>
              <a:ext cx="1324610" cy="328295"/>
            </a:xfrm>
            <a:custGeom>
              <a:avLst/>
              <a:gdLst/>
              <a:ahLst/>
              <a:cxnLst/>
              <a:rect l="l" t="t" r="r" b="b"/>
              <a:pathLst>
                <a:path w="1324609" h="328294">
                  <a:moveTo>
                    <a:pt x="108127" y="0"/>
                  </a:moveTo>
                  <a:lnTo>
                    <a:pt x="0" y="0"/>
                  </a:lnTo>
                  <a:lnTo>
                    <a:pt x="0" y="6781"/>
                  </a:lnTo>
                  <a:lnTo>
                    <a:pt x="108127" y="6781"/>
                  </a:lnTo>
                  <a:lnTo>
                    <a:pt x="108127" y="0"/>
                  </a:lnTo>
                  <a:close/>
                </a:path>
                <a:path w="1324609" h="328294">
                  <a:moveTo>
                    <a:pt x="1189380" y="316204"/>
                  </a:moveTo>
                  <a:lnTo>
                    <a:pt x="1081252" y="316204"/>
                  </a:lnTo>
                  <a:lnTo>
                    <a:pt x="1081252" y="327837"/>
                  </a:lnTo>
                  <a:lnTo>
                    <a:pt x="1189380" y="327837"/>
                  </a:lnTo>
                  <a:lnTo>
                    <a:pt x="1189380" y="316204"/>
                  </a:lnTo>
                  <a:close/>
                </a:path>
                <a:path w="1324609" h="328294">
                  <a:moveTo>
                    <a:pt x="1324533" y="40728"/>
                  </a:moveTo>
                  <a:lnTo>
                    <a:pt x="1216406" y="40728"/>
                  </a:lnTo>
                  <a:lnTo>
                    <a:pt x="1216406" y="41706"/>
                  </a:lnTo>
                  <a:lnTo>
                    <a:pt x="1324533" y="41706"/>
                  </a:lnTo>
                  <a:lnTo>
                    <a:pt x="1324533" y="40728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692455" y="1551685"/>
              <a:ext cx="4973955" cy="885825"/>
            </a:xfrm>
            <a:custGeom>
              <a:avLst/>
              <a:gdLst/>
              <a:ahLst/>
              <a:cxnLst/>
              <a:rect l="l" t="t" r="r" b="b"/>
              <a:pathLst>
                <a:path w="4973955" h="885825">
                  <a:moveTo>
                    <a:pt x="108127" y="843876"/>
                  </a:moveTo>
                  <a:lnTo>
                    <a:pt x="0" y="843876"/>
                  </a:lnTo>
                  <a:lnTo>
                    <a:pt x="0" y="844842"/>
                  </a:lnTo>
                  <a:lnTo>
                    <a:pt x="108127" y="844842"/>
                  </a:lnTo>
                  <a:lnTo>
                    <a:pt x="108127" y="843876"/>
                  </a:lnTo>
                  <a:close/>
                </a:path>
                <a:path w="4973955" h="885825">
                  <a:moveTo>
                    <a:pt x="783907" y="437451"/>
                  </a:moveTo>
                  <a:lnTo>
                    <a:pt x="675779" y="437451"/>
                  </a:lnTo>
                  <a:lnTo>
                    <a:pt x="675779" y="439394"/>
                  </a:lnTo>
                  <a:lnTo>
                    <a:pt x="783907" y="439394"/>
                  </a:lnTo>
                  <a:lnTo>
                    <a:pt x="783907" y="437451"/>
                  </a:lnTo>
                  <a:close/>
                </a:path>
                <a:path w="4973955" h="885825">
                  <a:moveTo>
                    <a:pt x="919060" y="232791"/>
                  </a:moveTo>
                  <a:lnTo>
                    <a:pt x="810933" y="232791"/>
                  </a:lnTo>
                  <a:lnTo>
                    <a:pt x="810933" y="233768"/>
                  </a:lnTo>
                  <a:lnTo>
                    <a:pt x="919060" y="233768"/>
                  </a:lnTo>
                  <a:lnTo>
                    <a:pt x="919060" y="232791"/>
                  </a:lnTo>
                  <a:close/>
                </a:path>
                <a:path w="4973955" h="885825">
                  <a:moveTo>
                    <a:pt x="1054214" y="112522"/>
                  </a:moveTo>
                  <a:lnTo>
                    <a:pt x="946099" y="112522"/>
                  </a:lnTo>
                  <a:lnTo>
                    <a:pt x="946099" y="116395"/>
                  </a:lnTo>
                  <a:lnTo>
                    <a:pt x="1054214" y="116395"/>
                  </a:lnTo>
                  <a:lnTo>
                    <a:pt x="1054214" y="112522"/>
                  </a:lnTo>
                  <a:close/>
                </a:path>
                <a:path w="4973955" h="885825">
                  <a:moveTo>
                    <a:pt x="1324533" y="435521"/>
                  </a:moveTo>
                  <a:lnTo>
                    <a:pt x="1216406" y="435521"/>
                  </a:lnTo>
                  <a:lnTo>
                    <a:pt x="1216406" y="436486"/>
                  </a:lnTo>
                  <a:lnTo>
                    <a:pt x="1324533" y="436486"/>
                  </a:lnTo>
                  <a:lnTo>
                    <a:pt x="1324533" y="435521"/>
                  </a:lnTo>
                  <a:close/>
                </a:path>
                <a:path w="4973955" h="885825">
                  <a:moveTo>
                    <a:pt x="1730006" y="629513"/>
                  </a:moveTo>
                  <a:lnTo>
                    <a:pt x="1621878" y="629513"/>
                  </a:lnTo>
                  <a:lnTo>
                    <a:pt x="1621878" y="635330"/>
                  </a:lnTo>
                  <a:lnTo>
                    <a:pt x="1730006" y="635330"/>
                  </a:lnTo>
                  <a:lnTo>
                    <a:pt x="1730006" y="629513"/>
                  </a:lnTo>
                  <a:close/>
                </a:path>
                <a:path w="4973955" h="885825">
                  <a:moveTo>
                    <a:pt x="1865160" y="558698"/>
                  </a:moveTo>
                  <a:lnTo>
                    <a:pt x="1757032" y="558698"/>
                  </a:lnTo>
                  <a:lnTo>
                    <a:pt x="1757032" y="564527"/>
                  </a:lnTo>
                  <a:lnTo>
                    <a:pt x="1865160" y="564527"/>
                  </a:lnTo>
                  <a:lnTo>
                    <a:pt x="1865160" y="558698"/>
                  </a:lnTo>
                  <a:close/>
                </a:path>
                <a:path w="4973955" h="885825">
                  <a:moveTo>
                    <a:pt x="2000313" y="764336"/>
                  </a:moveTo>
                  <a:lnTo>
                    <a:pt x="1892185" y="764336"/>
                  </a:lnTo>
                  <a:lnTo>
                    <a:pt x="1892185" y="766279"/>
                  </a:lnTo>
                  <a:lnTo>
                    <a:pt x="2000313" y="766279"/>
                  </a:lnTo>
                  <a:lnTo>
                    <a:pt x="2000313" y="764336"/>
                  </a:lnTo>
                  <a:close/>
                </a:path>
                <a:path w="4973955" h="885825">
                  <a:moveTo>
                    <a:pt x="2270633" y="223088"/>
                  </a:moveTo>
                  <a:lnTo>
                    <a:pt x="2162505" y="223088"/>
                  </a:lnTo>
                  <a:lnTo>
                    <a:pt x="2162505" y="226009"/>
                  </a:lnTo>
                  <a:lnTo>
                    <a:pt x="2270633" y="226009"/>
                  </a:lnTo>
                  <a:lnTo>
                    <a:pt x="2270633" y="223088"/>
                  </a:lnTo>
                  <a:close/>
                </a:path>
                <a:path w="4973955" h="885825">
                  <a:moveTo>
                    <a:pt x="2405786" y="496620"/>
                  </a:moveTo>
                  <a:lnTo>
                    <a:pt x="2297658" y="496620"/>
                  </a:lnTo>
                  <a:lnTo>
                    <a:pt x="2297658" y="497598"/>
                  </a:lnTo>
                  <a:lnTo>
                    <a:pt x="2405786" y="497598"/>
                  </a:lnTo>
                  <a:lnTo>
                    <a:pt x="2405786" y="496620"/>
                  </a:lnTo>
                  <a:close/>
                </a:path>
                <a:path w="4973955" h="885825">
                  <a:moveTo>
                    <a:pt x="2811259" y="827379"/>
                  </a:moveTo>
                  <a:lnTo>
                    <a:pt x="2703131" y="827379"/>
                  </a:lnTo>
                  <a:lnTo>
                    <a:pt x="2703131" y="828357"/>
                  </a:lnTo>
                  <a:lnTo>
                    <a:pt x="2811259" y="828357"/>
                  </a:lnTo>
                  <a:lnTo>
                    <a:pt x="2811259" y="827379"/>
                  </a:lnTo>
                  <a:close/>
                </a:path>
                <a:path w="4973955" h="885825">
                  <a:moveTo>
                    <a:pt x="3081566" y="603326"/>
                  </a:moveTo>
                  <a:lnTo>
                    <a:pt x="2973438" y="603326"/>
                  </a:lnTo>
                  <a:lnTo>
                    <a:pt x="2973438" y="605256"/>
                  </a:lnTo>
                  <a:lnTo>
                    <a:pt x="3081566" y="605256"/>
                  </a:lnTo>
                  <a:lnTo>
                    <a:pt x="3081566" y="603326"/>
                  </a:lnTo>
                  <a:close/>
                </a:path>
                <a:path w="4973955" h="885825">
                  <a:moveTo>
                    <a:pt x="3216719" y="601383"/>
                  </a:moveTo>
                  <a:lnTo>
                    <a:pt x="3108604" y="601383"/>
                  </a:lnTo>
                  <a:lnTo>
                    <a:pt x="3108604" y="604291"/>
                  </a:lnTo>
                  <a:lnTo>
                    <a:pt x="3216719" y="604291"/>
                  </a:lnTo>
                  <a:lnTo>
                    <a:pt x="3216719" y="601383"/>
                  </a:lnTo>
                  <a:close/>
                </a:path>
                <a:path w="4973955" h="885825">
                  <a:moveTo>
                    <a:pt x="3487039" y="884605"/>
                  </a:moveTo>
                  <a:lnTo>
                    <a:pt x="3378911" y="884605"/>
                  </a:lnTo>
                  <a:lnTo>
                    <a:pt x="3378911" y="885583"/>
                  </a:lnTo>
                  <a:lnTo>
                    <a:pt x="3487039" y="885583"/>
                  </a:lnTo>
                  <a:lnTo>
                    <a:pt x="3487039" y="884605"/>
                  </a:lnTo>
                  <a:close/>
                </a:path>
                <a:path w="4973955" h="885825">
                  <a:moveTo>
                    <a:pt x="3622192" y="22313"/>
                  </a:moveTo>
                  <a:lnTo>
                    <a:pt x="3514064" y="22313"/>
                  </a:lnTo>
                  <a:lnTo>
                    <a:pt x="3514064" y="27165"/>
                  </a:lnTo>
                  <a:lnTo>
                    <a:pt x="3622192" y="27165"/>
                  </a:lnTo>
                  <a:lnTo>
                    <a:pt x="3622192" y="22313"/>
                  </a:lnTo>
                  <a:close/>
                </a:path>
                <a:path w="4973955" h="885825">
                  <a:moveTo>
                    <a:pt x="3757345" y="0"/>
                  </a:moveTo>
                  <a:lnTo>
                    <a:pt x="3649230" y="0"/>
                  </a:lnTo>
                  <a:lnTo>
                    <a:pt x="3649230" y="965"/>
                  </a:lnTo>
                  <a:lnTo>
                    <a:pt x="3757345" y="965"/>
                  </a:lnTo>
                  <a:lnTo>
                    <a:pt x="3757345" y="0"/>
                  </a:lnTo>
                  <a:close/>
                </a:path>
                <a:path w="4973955" h="885825">
                  <a:moveTo>
                    <a:pt x="4838611" y="774039"/>
                  </a:moveTo>
                  <a:lnTo>
                    <a:pt x="4730483" y="774039"/>
                  </a:lnTo>
                  <a:lnTo>
                    <a:pt x="4730483" y="775004"/>
                  </a:lnTo>
                  <a:lnTo>
                    <a:pt x="4838611" y="775004"/>
                  </a:lnTo>
                  <a:lnTo>
                    <a:pt x="4838611" y="774039"/>
                  </a:lnTo>
                  <a:close/>
                </a:path>
                <a:path w="4973955" h="885825">
                  <a:moveTo>
                    <a:pt x="4973764" y="775004"/>
                  </a:moveTo>
                  <a:lnTo>
                    <a:pt x="4865636" y="775004"/>
                  </a:lnTo>
                  <a:lnTo>
                    <a:pt x="4865636" y="775970"/>
                  </a:lnTo>
                  <a:lnTo>
                    <a:pt x="4973764" y="775970"/>
                  </a:lnTo>
                  <a:lnTo>
                    <a:pt x="4973764" y="775004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692455" y="1442084"/>
              <a:ext cx="4973955" cy="1040765"/>
            </a:xfrm>
            <a:custGeom>
              <a:avLst/>
              <a:gdLst/>
              <a:ahLst/>
              <a:cxnLst/>
              <a:rect l="l" t="t" r="r" b="b"/>
              <a:pathLst>
                <a:path w="4973955" h="1040764">
                  <a:moveTo>
                    <a:pt x="108127" y="940866"/>
                  </a:moveTo>
                  <a:lnTo>
                    <a:pt x="0" y="940866"/>
                  </a:lnTo>
                  <a:lnTo>
                    <a:pt x="0" y="953477"/>
                  </a:lnTo>
                  <a:lnTo>
                    <a:pt x="108127" y="953477"/>
                  </a:lnTo>
                  <a:lnTo>
                    <a:pt x="108127" y="940866"/>
                  </a:lnTo>
                  <a:close/>
                </a:path>
                <a:path w="4973955" h="1040764">
                  <a:moveTo>
                    <a:pt x="783907" y="484009"/>
                  </a:moveTo>
                  <a:lnTo>
                    <a:pt x="675779" y="484009"/>
                  </a:lnTo>
                  <a:lnTo>
                    <a:pt x="675779" y="547052"/>
                  </a:lnTo>
                  <a:lnTo>
                    <a:pt x="783907" y="547052"/>
                  </a:lnTo>
                  <a:lnTo>
                    <a:pt x="783907" y="484009"/>
                  </a:lnTo>
                  <a:close/>
                </a:path>
                <a:path w="4973955" h="1040764">
                  <a:moveTo>
                    <a:pt x="919060" y="293890"/>
                  </a:moveTo>
                  <a:lnTo>
                    <a:pt x="810933" y="293890"/>
                  </a:lnTo>
                  <a:lnTo>
                    <a:pt x="810933" y="342392"/>
                  </a:lnTo>
                  <a:lnTo>
                    <a:pt x="919060" y="342392"/>
                  </a:lnTo>
                  <a:lnTo>
                    <a:pt x="919060" y="293890"/>
                  </a:lnTo>
                  <a:close/>
                </a:path>
                <a:path w="4973955" h="1040764">
                  <a:moveTo>
                    <a:pt x="1054214" y="147434"/>
                  </a:moveTo>
                  <a:lnTo>
                    <a:pt x="946099" y="147434"/>
                  </a:lnTo>
                  <a:lnTo>
                    <a:pt x="946099" y="222123"/>
                  </a:lnTo>
                  <a:lnTo>
                    <a:pt x="1054214" y="222123"/>
                  </a:lnTo>
                  <a:lnTo>
                    <a:pt x="1054214" y="147434"/>
                  </a:lnTo>
                  <a:close/>
                </a:path>
                <a:path w="4973955" h="1040764">
                  <a:moveTo>
                    <a:pt x="1189380" y="968019"/>
                  </a:moveTo>
                  <a:lnTo>
                    <a:pt x="1081252" y="968019"/>
                  </a:lnTo>
                  <a:lnTo>
                    <a:pt x="1081252" y="977722"/>
                  </a:lnTo>
                  <a:lnTo>
                    <a:pt x="1189380" y="977722"/>
                  </a:lnTo>
                  <a:lnTo>
                    <a:pt x="1189380" y="968019"/>
                  </a:lnTo>
                  <a:close/>
                </a:path>
                <a:path w="4973955" h="1040764">
                  <a:moveTo>
                    <a:pt x="1324533" y="519899"/>
                  </a:moveTo>
                  <a:lnTo>
                    <a:pt x="1216406" y="519899"/>
                  </a:lnTo>
                  <a:lnTo>
                    <a:pt x="1216406" y="545122"/>
                  </a:lnTo>
                  <a:lnTo>
                    <a:pt x="1324533" y="545122"/>
                  </a:lnTo>
                  <a:lnTo>
                    <a:pt x="1324533" y="519899"/>
                  </a:lnTo>
                  <a:close/>
                </a:path>
                <a:path w="4973955" h="1040764">
                  <a:moveTo>
                    <a:pt x="1459687" y="1037856"/>
                  </a:moveTo>
                  <a:lnTo>
                    <a:pt x="1351559" y="1037856"/>
                  </a:lnTo>
                  <a:lnTo>
                    <a:pt x="1351559" y="1040765"/>
                  </a:lnTo>
                  <a:lnTo>
                    <a:pt x="1459687" y="1040765"/>
                  </a:lnTo>
                  <a:lnTo>
                    <a:pt x="1459687" y="1037856"/>
                  </a:lnTo>
                  <a:close/>
                </a:path>
                <a:path w="4973955" h="1040764">
                  <a:moveTo>
                    <a:pt x="1594840" y="1005852"/>
                  </a:moveTo>
                  <a:lnTo>
                    <a:pt x="1486725" y="1005852"/>
                  </a:lnTo>
                  <a:lnTo>
                    <a:pt x="1486725" y="1007795"/>
                  </a:lnTo>
                  <a:lnTo>
                    <a:pt x="1594840" y="1007795"/>
                  </a:lnTo>
                  <a:lnTo>
                    <a:pt x="1594840" y="1005852"/>
                  </a:lnTo>
                  <a:close/>
                </a:path>
                <a:path w="4973955" h="1040764">
                  <a:moveTo>
                    <a:pt x="1730006" y="733285"/>
                  </a:moveTo>
                  <a:lnTo>
                    <a:pt x="1621878" y="733285"/>
                  </a:lnTo>
                  <a:lnTo>
                    <a:pt x="1621878" y="739114"/>
                  </a:lnTo>
                  <a:lnTo>
                    <a:pt x="1730006" y="739114"/>
                  </a:lnTo>
                  <a:lnTo>
                    <a:pt x="1730006" y="733285"/>
                  </a:lnTo>
                  <a:close/>
                </a:path>
                <a:path w="4973955" h="1040764">
                  <a:moveTo>
                    <a:pt x="1865160" y="636295"/>
                  </a:moveTo>
                  <a:lnTo>
                    <a:pt x="1757032" y="636295"/>
                  </a:lnTo>
                  <a:lnTo>
                    <a:pt x="1757032" y="668299"/>
                  </a:lnTo>
                  <a:lnTo>
                    <a:pt x="1865160" y="668299"/>
                  </a:lnTo>
                  <a:lnTo>
                    <a:pt x="1865160" y="636295"/>
                  </a:lnTo>
                  <a:close/>
                </a:path>
                <a:path w="4973955" h="1040764">
                  <a:moveTo>
                    <a:pt x="2000313" y="864235"/>
                  </a:moveTo>
                  <a:lnTo>
                    <a:pt x="1892185" y="864235"/>
                  </a:lnTo>
                  <a:lnTo>
                    <a:pt x="1892185" y="873937"/>
                  </a:lnTo>
                  <a:lnTo>
                    <a:pt x="2000313" y="873937"/>
                  </a:lnTo>
                  <a:lnTo>
                    <a:pt x="2000313" y="864235"/>
                  </a:lnTo>
                  <a:close/>
                </a:path>
                <a:path w="4973955" h="1040764">
                  <a:moveTo>
                    <a:pt x="2270633" y="282257"/>
                  </a:moveTo>
                  <a:lnTo>
                    <a:pt x="2162505" y="282257"/>
                  </a:lnTo>
                  <a:lnTo>
                    <a:pt x="2162505" y="332689"/>
                  </a:lnTo>
                  <a:lnTo>
                    <a:pt x="2270633" y="332689"/>
                  </a:lnTo>
                  <a:lnTo>
                    <a:pt x="2270633" y="282257"/>
                  </a:lnTo>
                  <a:close/>
                </a:path>
                <a:path w="4973955" h="1040764">
                  <a:moveTo>
                    <a:pt x="2405786" y="579069"/>
                  </a:moveTo>
                  <a:lnTo>
                    <a:pt x="2297658" y="579069"/>
                  </a:lnTo>
                  <a:lnTo>
                    <a:pt x="2297658" y="606221"/>
                  </a:lnTo>
                  <a:lnTo>
                    <a:pt x="2405786" y="606221"/>
                  </a:lnTo>
                  <a:lnTo>
                    <a:pt x="2405786" y="579069"/>
                  </a:lnTo>
                  <a:close/>
                </a:path>
                <a:path w="4973955" h="1040764">
                  <a:moveTo>
                    <a:pt x="2811259" y="926312"/>
                  </a:moveTo>
                  <a:lnTo>
                    <a:pt x="2703131" y="926312"/>
                  </a:lnTo>
                  <a:lnTo>
                    <a:pt x="2703131" y="936980"/>
                  </a:lnTo>
                  <a:lnTo>
                    <a:pt x="2811259" y="936980"/>
                  </a:lnTo>
                  <a:lnTo>
                    <a:pt x="2811259" y="926312"/>
                  </a:lnTo>
                  <a:close/>
                </a:path>
                <a:path w="4973955" h="1040764">
                  <a:moveTo>
                    <a:pt x="2946412" y="987425"/>
                  </a:moveTo>
                  <a:lnTo>
                    <a:pt x="2838285" y="987425"/>
                  </a:lnTo>
                  <a:lnTo>
                    <a:pt x="2838285" y="990333"/>
                  </a:lnTo>
                  <a:lnTo>
                    <a:pt x="2946412" y="990333"/>
                  </a:lnTo>
                  <a:lnTo>
                    <a:pt x="2946412" y="987425"/>
                  </a:lnTo>
                  <a:close/>
                </a:path>
                <a:path w="4973955" h="1040764">
                  <a:moveTo>
                    <a:pt x="3081566" y="696429"/>
                  </a:moveTo>
                  <a:lnTo>
                    <a:pt x="2973438" y="696429"/>
                  </a:lnTo>
                  <a:lnTo>
                    <a:pt x="2973438" y="712927"/>
                  </a:lnTo>
                  <a:lnTo>
                    <a:pt x="3081566" y="712927"/>
                  </a:lnTo>
                  <a:lnTo>
                    <a:pt x="3081566" y="696429"/>
                  </a:lnTo>
                  <a:close/>
                </a:path>
                <a:path w="4973955" h="1040764">
                  <a:moveTo>
                    <a:pt x="3216719" y="682853"/>
                  </a:moveTo>
                  <a:lnTo>
                    <a:pt x="3108604" y="682853"/>
                  </a:lnTo>
                  <a:lnTo>
                    <a:pt x="3108604" y="710984"/>
                  </a:lnTo>
                  <a:lnTo>
                    <a:pt x="3216719" y="710984"/>
                  </a:lnTo>
                  <a:lnTo>
                    <a:pt x="3216719" y="682853"/>
                  </a:lnTo>
                  <a:close/>
                </a:path>
                <a:path w="4973955" h="1040764">
                  <a:moveTo>
                    <a:pt x="3351885" y="755599"/>
                  </a:moveTo>
                  <a:lnTo>
                    <a:pt x="3243757" y="755599"/>
                  </a:lnTo>
                  <a:lnTo>
                    <a:pt x="3243757" y="803135"/>
                  </a:lnTo>
                  <a:lnTo>
                    <a:pt x="3351885" y="803135"/>
                  </a:lnTo>
                  <a:lnTo>
                    <a:pt x="3351885" y="755599"/>
                  </a:lnTo>
                  <a:close/>
                </a:path>
                <a:path w="4973955" h="1040764">
                  <a:moveTo>
                    <a:pt x="3487039" y="990333"/>
                  </a:moveTo>
                  <a:lnTo>
                    <a:pt x="3378911" y="990333"/>
                  </a:lnTo>
                  <a:lnTo>
                    <a:pt x="3378911" y="994206"/>
                  </a:lnTo>
                  <a:lnTo>
                    <a:pt x="3487039" y="994206"/>
                  </a:lnTo>
                  <a:lnTo>
                    <a:pt x="3487039" y="990333"/>
                  </a:lnTo>
                  <a:close/>
                </a:path>
                <a:path w="4973955" h="1040764">
                  <a:moveTo>
                    <a:pt x="3622192" y="0"/>
                  </a:moveTo>
                  <a:lnTo>
                    <a:pt x="3514064" y="0"/>
                  </a:lnTo>
                  <a:lnTo>
                    <a:pt x="3514064" y="131914"/>
                  </a:lnTo>
                  <a:lnTo>
                    <a:pt x="3622192" y="131914"/>
                  </a:lnTo>
                  <a:lnTo>
                    <a:pt x="3622192" y="0"/>
                  </a:lnTo>
                  <a:close/>
                </a:path>
                <a:path w="4973955" h="1040764">
                  <a:moveTo>
                    <a:pt x="3757345" y="28130"/>
                  </a:moveTo>
                  <a:lnTo>
                    <a:pt x="3649230" y="28130"/>
                  </a:lnTo>
                  <a:lnTo>
                    <a:pt x="3649230" y="109601"/>
                  </a:lnTo>
                  <a:lnTo>
                    <a:pt x="3757345" y="109601"/>
                  </a:lnTo>
                  <a:lnTo>
                    <a:pt x="3757345" y="28130"/>
                  </a:lnTo>
                  <a:close/>
                </a:path>
                <a:path w="4973955" h="1040764">
                  <a:moveTo>
                    <a:pt x="4568291" y="859383"/>
                  </a:moveTo>
                  <a:lnTo>
                    <a:pt x="4460164" y="859383"/>
                  </a:lnTo>
                  <a:lnTo>
                    <a:pt x="4460164" y="878789"/>
                  </a:lnTo>
                  <a:lnTo>
                    <a:pt x="4568291" y="878789"/>
                  </a:lnTo>
                  <a:lnTo>
                    <a:pt x="4568291" y="859383"/>
                  </a:lnTo>
                  <a:close/>
                </a:path>
                <a:path w="4973955" h="1040764">
                  <a:moveTo>
                    <a:pt x="4838611" y="840955"/>
                  </a:moveTo>
                  <a:lnTo>
                    <a:pt x="4730483" y="840955"/>
                  </a:lnTo>
                  <a:lnTo>
                    <a:pt x="4730483" y="883640"/>
                  </a:lnTo>
                  <a:lnTo>
                    <a:pt x="4838611" y="883640"/>
                  </a:lnTo>
                  <a:lnTo>
                    <a:pt x="4838611" y="840955"/>
                  </a:lnTo>
                  <a:close/>
                </a:path>
                <a:path w="4973955" h="1040764">
                  <a:moveTo>
                    <a:pt x="4973764" y="856475"/>
                  </a:moveTo>
                  <a:lnTo>
                    <a:pt x="4865636" y="856475"/>
                  </a:lnTo>
                  <a:lnTo>
                    <a:pt x="4865636" y="884605"/>
                  </a:lnTo>
                  <a:lnTo>
                    <a:pt x="4973764" y="884605"/>
                  </a:lnTo>
                  <a:lnTo>
                    <a:pt x="4973764" y="856475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6692455" y="1438198"/>
              <a:ext cx="4973955" cy="1010285"/>
            </a:xfrm>
            <a:custGeom>
              <a:avLst/>
              <a:gdLst/>
              <a:ahLst/>
              <a:cxnLst/>
              <a:rect l="l" t="t" r="r" b="b"/>
              <a:pathLst>
                <a:path w="4973955" h="1010285">
                  <a:moveTo>
                    <a:pt x="108127" y="943775"/>
                  </a:moveTo>
                  <a:lnTo>
                    <a:pt x="0" y="943775"/>
                  </a:lnTo>
                  <a:lnTo>
                    <a:pt x="0" y="944753"/>
                  </a:lnTo>
                  <a:lnTo>
                    <a:pt x="108127" y="944753"/>
                  </a:lnTo>
                  <a:lnTo>
                    <a:pt x="108127" y="943775"/>
                  </a:lnTo>
                  <a:close/>
                </a:path>
                <a:path w="4973955" h="1010285">
                  <a:moveTo>
                    <a:pt x="783907" y="484987"/>
                  </a:moveTo>
                  <a:lnTo>
                    <a:pt x="675779" y="484987"/>
                  </a:lnTo>
                  <a:lnTo>
                    <a:pt x="675779" y="487895"/>
                  </a:lnTo>
                  <a:lnTo>
                    <a:pt x="783907" y="487895"/>
                  </a:lnTo>
                  <a:lnTo>
                    <a:pt x="783907" y="484987"/>
                  </a:lnTo>
                  <a:close/>
                </a:path>
                <a:path w="4973955" h="1010285">
                  <a:moveTo>
                    <a:pt x="919060" y="293903"/>
                  </a:moveTo>
                  <a:lnTo>
                    <a:pt x="810933" y="293903"/>
                  </a:lnTo>
                  <a:lnTo>
                    <a:pt x="810933" y="297776"/>
                  </a:lnTo>
                  <a:lnTo>
                    <a:pt x="919060" y="297776"/>
                  </a:lnTo>
                  <a:lnTo>
                    <a:pt x="919060" y="293903"/>
                  </a:lnTo>
                  <a:close/>
                </a:path>
                <a:path w="4973955" h="1010285">
                  <a:moveTo>
                    <a:pt x="1054214" y="144526"/>
                  </a:moveTo>
                  <a:lnTo>
                    <a:pt x="946099" y="144526"/>
                  </a:lnTo>
                  <a:lnTo>
                    <a:pt x="946099" y="151320"/>
                  </a:lnTo>
                  <a:lnTo>
                    <a:pt x="1054214" y="151320"/>
                  </a:lnTo>
                  <a:lnTo>
                    <a:pt x="1054214" y="144526"/>
                  </a:lnTo>
                  <a:close/>
                </a:path>
                <a:path w="4973955" h="1010285">
                  <a:moveTo>
                    <a:pt x="1189380" y="970940"/>
                  </a:moveTo>
                  <a:lnTo>
                    <a:pt x="1081252" y="970940"/>
                  </a:lnTo>
                  <a:lnTo>
                    <a:pt x="1081252" y="971905"/>
                  </a:lnTo>
                  <a:lnTo>
                    <a:pt x="1189380" y="971905"/>
                  </a:lnTo>
                  <a:lnTo>
                    <a:pt x="1189380" y="970940"/>
                  </a:lnTo>
                  <a:close/>
                </a:path>
                <a:path w="4973955" h="1010285">
                  <a:moveTo>
                    <a:pt x="1324533" y="516991"/>
                  </a:moveTo>
                  <a:lnTo>
                    <a:pt x="1216406" y="516991"/>
                  </a:lnTo>
                  <a:lnTo>
                    <a:pt x="1216406" y="523786"/>
                  </a:lnTo>
                  <a:lnTo>
                    <a:pt x="1324533" y="523786"/>
                  </a:lnTo>
                  <a:lnTo>
                    <a:pt x="1324533" y="516991"/>
                  </a:lnTo>
                  <a:close/>
                </a:path>
                <a:path w="4973955" h="1010285">
                  <a:moveTo>
                    <a:pt x="1594840" y="1008773"/>
                  </a:moveTo>
                  <a:lnTo>
                    <a:pt x="1486725" y="1008773"/>
                  </a:lnTo>
                  <a:lnTo>
                    <a:pt x="1486725" y="1009738"/>
                  </a:lnTo>
                  <a:lnTo>
                    <a:pt x="1594840" y="1009738"/>
                  </a:lnTo>
                  <a:lnTo>
                    <a:pt x="1594840" y="1008773"/>
                  </a:lnTo>
                  <a:close/>
                </a:path>
                <a:path w="4973955" h="1010285">
                  <a:moveTo>
                    <a:pt x="1865160" y="637273"/>
                  </a:moveTo>
                  <a:lnTo>
                    <a:pt x="1757032" y="637273"/>
                  </a:lnTo>
                  <a:lnTo>
                    <a:pt x="1757032" y="640181"/>
                  </a:lnTo>
                  <a:lnTo>
                    <a:pt x="1865160" y="640181"/>
                  </a:lnTo>
                  <a:lnTo>
                    <a:pt x="1865160" y="637273"/>
                  </a:lnTo>
                  <a:close/>
                </a:path>
                <a:path w="4973955" h="1010285">
                  <a:moveTo>
                    <a:pt x="2000313" y="865212"/>
                  </a:moveTo>
                  <a:lnTo>
                    <a:pt x="1892185" y="865212"/>
                  </a:lnTo>
                  <a:lnTo>
                    <a:pt x="1892185" y="868121"/>
                  </a:lnTo>
                  <a:lnTo>
                    <a:pt x="2000313" y="868121"/>
                  </a:lnTo>
                  <a:lnTo>
                    <a:pt x="2000313" y="865212"/>
                  </a:lnTo>
                  <a:close/>
                </a:path>
                <a:path w="4973955" h="1010285">
                  <a:moveTo>
                    <a:pt x="2270633" y="280327"/>
                  </a:moveTo>
                  <a:lnTo>
                    <a:pt x="2162505" y="280327"/>
                  </a:lnTo>
                  <a:lnTo>
                    <a:pt x="2162505" y="286143"/>
                  </a:lnTo>
                  <a:lnTo>
                    <a:pt x="2270633" y="286143"/>
                  </a:lnTo>
                  <a:lnTo>
                    <a:pt x="2270633" y="280327"/>
                  </a:lnTo>
                  <a:close/>
                </a:path>
                <a:path w="4973955" h="1010285">
                  <a:moveTo>
                    <a:pt x="2405786" y="579069"/>
                  </a:moveTo>
                  <a:lnTo>
                    <a:pt x="2297658" y="579069"/>
                  </a:lnTo>
                  <a:lnTo>
                    <a:pt x="2297658" y="582955"/>
                  </a:lnTo>
                  <a:lnTo>
                    <a:pt x="2405786" y="582955"/>
                  </a:lnTo>
                  <a:lnTo>
                    <a:pt x="2405786" y="579069"/>
                  </a:lnTo>
                  <a:close/>
                </a:path>
                <a:path w="4973955" h="1010285">
                  <a:moveTo>
                    <a:pt x="2946412" y="990333"/>
                  </a:moveTo>
                  <a:lnTo>
                    <a:pt x="2838285" y="990333"/>
                  </a:lnTo>
                  <a:lnTo>
                    <a:pt x="2838285" y="991311"/>
                  </a:lnTo>
                  <a:lnTo>
                    <a:pt x="2946412" y="991311"/>
                  </a:lnTo>
                  <a:lnTo>
                    <a:pt x="2946412" y="990333"/>
                  </a:lnTo>
                  <a:close/>
                </a:path>
                <a:path w="4973955" h="1010285">
                  <a:moveTo>
                    <a:pt x="3081566" y="694499"/>
                  </a:moveTo>
                  <a:lnTo>
                    <a:pt x="2973438" y="694499"/>
                  </a:lnTo>
                  <a:lnTo>
                    <a:pt x="2973438" y="700316"/>
                  </a:lnTo>
                  <a:lnTo>
                    <a:pt x="3081566" y="700316"/>
                  </a:lnTo>
                  <a:lnTo>
                    <a:pt x="3081566" y="694499"/>
                  </a:lnTo>
                  <a:close/>
                </a:path>
                <a:path w="4973955" h="1010285">
                  <a:moveTo>
                    <a:pt x="3216719" y="684796"/>
                  </a:moveTo>
                  <a:lnTo>
                    <a:pt x="3108604" y="684796"/>
                  </a:lnTo>
                  <a:lnTo>
                    <a:pt x="3108604" y="686739"/>
                  </a:lnTo>
                  <a:lnTo>
                    <a:pt x="3216719" y="686739"/>
                  </a:lnTo>
                  <a:lnTo>
                    <a:pt x="3216719" y="684796"/>
                  </a:lnTo>
                  <a:close/>
                </a:path>
                <a:path w="4973955" h="1010285">
                  <a:moveTo>
                    <a:pt x="3351885" y="757542"/>
                  </a:moveTo>
                  <a:lnTo>
                    <a:pt x="3243757" y="757542"/>
                  </a:lnTo>
                  <a:lnTo>
                    <a:pt x="3243757" y="759485"/>
                  </a:lnTo>
                  <a:lnTo>
                    <a:pt x="3351885" y="759485"/>
                  </a:lnTo>
                  <a:lnTo>
                    <a:pt x="3351885" y="757542"/>
                  </a:lnTo>
                  <a:close/>
                </a:path>
                <a:path w="4973955" h="1010285">
                  <a:moveTo>
                    <a:pt x="3622192" y="0"/>
                  </a:moveTo>
                  <a:lnTo>
                    <a:pt x="3514064" y="0"/>
                  </a:lnTo>
                  <a:lnTo>
                    <a:pt x="3514064" y="3886"/>
                  </a:lnTo>
                  <a:lnTo>
                    <a:pt x="3622192" y="3886"/>
                  </a:lnTo>
                  <a:lnTo>
                    <a:pt x="3622192" y="0"/>
                  </a:lnTo>
                  <a:close/>
                </a:path>
                <a:path w="4973955" h="1010285">
                  <a:moveTo>
                    <a:pt x="3757345" y="24257"/>
                  </a:moveTo>
                  <a:lnTo>
                    <a:pt x="3649230" y="24257"/>
                  </a:lnTo>
                  <a:lnTo>
                    <a:pt x="3649230" y="32016"/>
                  </a:lnTo>
                  <a:lnTo>
                    <a:pt x="3757345" y="32016"/>
                  </a:lnTo>
                  <a:lnTo>
                    <a:pt x="3757345" y="24257"/>
                  </a:lnTo>
                  <a:close/>
                </a:path>
                <a:path w="4973955" h="1010285">
                  <a:moveTo>
                    <a:pt x="4568291" y="861339"/>
                  </a:moveTo>
                  <a:lnTo>
                    <a:pt x="4460164" y="861339"/>
                  </a:lnTo>
                  <a:lnTo>
                    <a:pt x="4460164" y="863269"/>
                  </a:lnTo>
                  <a:lnTo>
                    <a:pt x="4568291" y="863269"/>
                  </a:lnTo>
                  <a:lnTo>
                    <a:pt x="4568291" y="861339"/>
                  </a:lnTo>
                  <a:close/>
                </a:path>
                <a:path w="4973955" h="1010285">
                  <a:moveTo>
                    <a:pt x="4838611" y="841933"/>
                  </a:moveTo>
                  <a:lnTo>
                    <a:pt x="4730483" y="841933"/>
                  </a:lnTo>
                  <a:lnTo>
                    <a:pt x="4730483" y="844842"/>
                  </a:lnTo>
                  <a:lnTo>
                    <a:pt x="4838611" y="844842"/>
                  </a:lnTo>
                  <a:lnTo>
                    <a:pt x="4838611" y="841933"/>
                  </a:lnTo>
                  <a:close/>
                </a:path>
                <a:path w="4973955" h="1010285">
                  <a:moveTo>
                    <a:pt x="4973764" y="858418"/>
                  </a:moveTo>
                  <a:lnTo>
                    <a:pt x="4865636" y="858418"/>
                  </a:lnTo>
                  <a:lnTo>
                    <a:pt x="4865636" y="860361"/>
                  </a:lnTo>
                  <a:lnTo>
                    <a:pt x="4973764" y="860361"/>
                  </a:lnTo>
                  <a:lnTo>
                    <a:pt x="4973764" y="858418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7638555" y="1436255"/>
              <a:ext cx="3892550" cy="992505"/>
            </a:xfrm>
            <a:custGeom>
              <a:avLst/>
              <a:gdLst/>
              <a:ahLst/>
              <a:cxnLst/>
              <a:rect l="l" t="t" r="r" b="b"/>
              <a:pathLst>
                <a:path w="3892550" h="992505">
                  <a:moveTo>
                    <a:pt x="108115" y="144526"/>
                  </a:moveTo>
                  <a:lnTo>
                    <a:pt x="0" y="144526"/>
                  </a:lnTo>
                  <a:lnTo>
                    <a:pt x="0" y="146469"/>
                  </a:lnTo>
                  <a:lnTo>
                    <a:pt x="108115" y="146469"/>
                  </a:lnTo>
                  <a:lnTo>
                    <a:pt x="108115" y="144526"/>
                  </a:lnTo>
                  <a:close/>
                </a:path>
                <a:path w="3892550" h="992505">
                  <a:moveTo>
                    <a:pt x="243281" y="971918"/>
                  </a:moveTo>
                  <a:lnTo>
                    <a:pt x="135153" y="971918"/>
                  </a:lnTo>
                  <a:lnTo>
                    <a:pt x="135153" y="972883"/>
                  </a:lnTo>
                  <a:lnTo>
                    <a:pt x="243281" y="972883"/>
                  </a:lnTo>
                  <a:lnTo>
                    <a:pt x="243281" y="971918"/>
                  </a:lnTo>
                  <a:close/>
                </a:path>
                <a:path w="3892550" h="992505">
                  <a:moveTo>
                    <a:pt x="783907" y="735241"/>
                  </a:moveTo>
                  <a:lnTo>
                    <a:pt x="675779" y="735241"/>
                  </a:lnTo>
                  <a:lnTo>
                    <a:pt x="675779" y="737184"/>
                  </a:lnTo>
                  <a:lnTo>
                    <a:pt x="783907" y="737184"/>
                  </a:lnTo>
                  <a:lnTo>
                    <a:pt x="783907" y="735241"/>
                  </a:lnTo>
                  <a:close/>
                </a:path>
                <a:path w="3892550" h="992505">
                  <a:moveTo>
                    <a:pt x="919060" y="638238"/>
                  </a:moveTo>
                  <a:lnTo>
                    <a:pt x="810933" y="638238"/>
                  </a:lnTo>
                  <a:lnTo>
                    <a:pt x="810933" y="639216"/>
                  </a:lnTo>
                  <a:lnTo>
                    <a:pt x="919060" y="639216"/>
                  </a:lnTo>
                  <a:lnTo>
                    <a:pt x="919060" y="638238"/>
                  </a:lnTo>
                  <a:close/>
                </a:path>
                <a:path w="3892550" h="992505">
                  <a:moveTo>
                    <a:pt x="1054214" y="866190"/>
                  </a:moveTo>
                  <a:lnTo>
                    <a:pt x="946086" y="866190"/>
                  </a:lnTo>
                  <a:lnTo>
                    <a:pt x="946086" y="867156"/>
                  </a:lnTo>
                  <a:lnTo>
                    <a:pt x="1054214" y="867156"/>
                  </a:lnTo>
                  <a:lnTo>
                    <a:pt x="1054214" y="866190"/>
                  </a:lnTo>
                  <a:close/>
                </a:path>
                <a:path w="3892550" h="992505">
                  <a:moveTo>
                    <a:pt x="1324533" y="278384"/>
                  </a:moveTo>
                  <a:lnTo>
                    <a:pt x="1216406" y="278384"/>
                  </a:lnTo>
                  <a:lnTo>
                    <a:pt x="1216406" y="282270"/>
                  </a:lnTo>
                  <a:lnTo>
                    <a:pt x="1324533" y="282270"/>
                  </a:lnTo>
                  <a:lnTo>
                    <a:pt x="1324533" y="278384"/>
                  </a:lnTo>
                  <a:close/>
                </a:path>
                <a:path w="3892550" h="992505">
                  <a:moveTo>
                    <a:pt x="1865160" y="931176"/>
                  </a:moveTo>
                  <a:lnTo>
                    <a:pt x="1757032" y="931176"/>
                  </a:lnTo>
                  <a:lnTo>
                    <a:pt x="1757032" y="932141"/>
                  </a:lnTo>
                  <a:lnTo>
                    <a:pt x="1865160" y="932141"/>
                  </a:lnTo>
                  <a:lnTo>
                    <a:pt x="1865160" y="931176"/>
                  </a:lnTo>
                  <a:close/>
                </a:path>
                <a:path w="3892550" h="992505">
                  <a:moveTo>
                    <a:pt x="2000313" y="991311"/>
                  </a:moveTo>
                  <a:lnTo>
                    <a:pt x="1892185" y="991311"/>
                  </a:lnTo>
                  <a:lnTo>
                    <a:pt x="1892185" y="992276"/>
                  </a:lnTo>
                  <a:lnTo>
                    <a:pt x="2000313" y="992276"/>
                  </a:lnTo>
                  <a:lnTo>
                    <a:pt x="2000313" y="991311"/>
                  </a:lnTo>
                  <a:close/>
                </a:path>
                <a:path w="3892550" h="992505">
                  <a:moveTo>
                    <a:pt x="2270620" y="685774"/>
                  </a:moveTo>
                  <a:lnTo>
                    <a:pt x="2162505" y="685774"/>
                  </a:lnTo>
                  <a:lnTo>
                    <a:pt x="2162505" y="686739"/>
                  </a:lnTo>
                  <a:lnTo>
                    <a:pt x="2270620" y="686739"/>
                  </a:lnTo>
                  <a:lnTo>
                    <a:pt x="2270620" y="685774"/>
                  </a:lnTo>
                  <a:close/>
                </a:path>
                <a:path w="3892550" h="992505">
                  <a:moveTo>
                    <a:pt x="2405786" y="758520"/>
                  </a:moveTo>
                  <a:lnTo>
                    <a:pt x="2297658" y="758520"/>
                  </a:lnTo>
                  <a:lnTo>
                    <a:pt x="2297658" y="759485"/>
                  </a:lnTo>
                  <a:lnTo>
                    <a:pt x="2405786" y="759485"/>
                  </a:lnTo>
                  <a:lnTo>
                    <a:pt x="2405786" y="758520"/>
                  </a:lnTo>
                  <a:close/>
                </a:path>
                <a:path w="3892550" h="992505">
                  <a:moveTo>
                    <a:pt x="2676093" y="0"/>
                  </a:moveTo>
                  <a:lnTo>
                    <a:pt x="2567965" y="0"/>
                  </a:lnTo>
                  <a:lnTo>
                    <a:pt x="2567965" y="1943"/>
                  </a:lnTo>
                  <a:lnTo>
                    <a:pt x="2676093" y="1943"/>
                  </a:lnTo>
                  <a:lnTo>
                    <a:pt x="2676093" y="0"/>
                  </a:lnTo>
                  <a:close/>
                </a:path>
                <a:path w="3892550" h="992505">
                  <a:moveTo>
                    <a:pt x="3622192" y="862304"/>
                  </a:moveTo>
                  <a:lnTo>
                    <a:pt x="3514064" y="862304"/>
                  </a:lnTo>
                  <a:lnTo>
                    <a:pt x="3514064" y="863282"/>
                  </a:lnTo>
                  <a:lnTo>
                    <a:pt x="3622192" y="863282"/>
                  </a:lnTo>
                  <a:lnTo>
                    <a:pt x="3622192" y="862304"/>
                  </a:lnTo>
                  <a:close/>
                </a:path>
                <a:path w="3892550" h="992505">
                  <a:moveTo>
                    <a:pt x="3892512" y="841933"/>
                  </a:moveTo>
                  <a:lnTo>
                    <a:pt x="3784384" y="841933"/>
                  </a:lnTo>
                  <a:lnTo>
                    <a:pt x="3784384" y="843876"/>
                  </a:lnTo>
                  <a:lnTo>
                    <a:pt x="3892512" y="843876"/>
                  </a:lnTo>
                  <a:lnTo>
                    <a:pt x="3892512" y="841933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6692455" y="1134605"/>
              <a:ext cx="4973955" cy="1345565"/>
            </a:xfrm>
            <a:custGeom>
              <a:avLst/>
              <a:gdLst/>
              <a:ahLst/>
              <a:cxnLst/>
              <a:rect l="l" t="t" r="r" b="b"/>
              <a:pathLst>
                <a:path w="4973955" h="1345564">
                  <a:moveTo>
                    <a:pt x="108127" y="1196936"/>
                  </a:moveTo>
                  <a:lnTo>
                    <a:pt x="0" y="1196936"/>
                  </a:lnTo>
                  <a:lnTo>
                    <a:pt x="0" y="1247368"/>
                  </a:lnTo>
                  <a:lnTo>
                    <a:pt x="108127" y="1247368"/>
                  </a:lnTo>
                  <a:lnTo>
                    <a:pt x="108127" y="1196936"/>
                  </a:lnTo>
                  <a:close/>
                </a:path>
                <a:path w="4973955" h="1345564">
                  <a:moveTo>
                    <a:pt x="783907" y="677037"/>
                  </a:moveTo>
                  <a:lnTo>
                    <a:pt x="675779" y="677037"/>
                  </a:lnTo>
                  <a:lnTo>
                    <a:pt x="675779" y="788581"/>
                  </a:lnTo>
                  <a:lnTo>
                    <a:pt x="783907" y="788581"/>
                  </a:lnTo>
                  <a:lnTo>
                    <a:pt x="783907" y="677037"/>
                  </a:lnTo>
                  <a:close/>
                </a:path>
                <a:path w="4973955" h="1345564">
                  <a:moveTo>
                    <a:pt x="919060" y="474306"/>
                  </a:moveTo>
                  <a:lnTo>
                    <a:pt x="810933" y="474306"/>
                  </a:lnTo>
                  <a:lnTo>
                    <a:pt x="810933" y="596531"/>
                  </a:lnTo>
                  <a:lnTo>
                    <a:pt x="919060" y="596531"/>
                  </a:lnTo>
                  <a:lnTo>
                    <a:pt x="919060" y="474306"/>
                  </a:lnTo>
                  <a:close/>
                </a:path>
                <a:path w="4973955" h="1345564">
                  <a:moveTo>
                    <a:pt x="1054214" y="278371"/>
                  </a:moveTo>
                  <a:lnTo>
                    <a:pt x="946099" y="278371"/>
                  </a:lnTo>
                  <a:lnTo>
                    <a:pt x="946099" y="446176"/>
                  </a:lnTo>
                  <a:lnTo>
                    <a:pt x="1054214" y="446176"/>
                  </a:lnTo>
                  <a:lnTo>
                    <a:pt x="1054214" y="278371"/>
                  </a:lnTo>
                  <a:close/>
                </a:path>
                <a:path w="4973955" h="1345564">
                  <a:moveTo>
                    <a:pt x="1189380" y="1263865"/>
                  </a:moveTo>
                  <a:lnTo>
                    <a:pt x="1081252" y="1263865"/>
                  </a:lnTo>
                  <a:lnTo>
                    <a:pt x="1081252" y="1273568"/>
                  </a:lnTo>
                  <a:lnTo>
                    <a:pt x="1189380" y="1273568"/>
                  </a:lnTo>
                  <a:lnTo>
                    <a:pt x="1189380" y="1263865"/>
                  </a:lnTo>
                  <a:close/>
                </a:path>
                <a:path w="4973955" h="1345564">
                  <a:moveTo>
                    <a:pt x="1324533" y="701281"/>
                  </a:moveTo>
                  <a:lnTo>
                    <a:pt x="1216406" y="701281"/>
                  </a:lnTo>
                  <a:lnTo>
                    <a:pt x="1216406" y="820585"/>
                  </a:lnTo>
                  <a:lnTo>
                    <a:pt x="1324533" y="820585"/>
                  </a:lnTo>
                  <a:lnTo>
                    <a:pt x="1324533" y="701281"/>
                  </a:lnTo>
                  <a:close/>
                </a:path>
                <a:path w="4973955" h="1345564">
                  <a:moveTo>
                    <a:pt x="1459687" y="1344371"/>
                  </a:moveTo>
                  <a:lnTo>
                    <a:pt x="1351559" y="1344371"/>
                  </a:lnTo>
                  <a:lnTo>
                    <a:pt x="1351559" y="1345336"/>
                  </a:lnTo>
                  <a:lnTo>
                    <a:pt x="1459687" y="1345336"/>
                  </a:lnTo>
                  <a:lnTo>
                    <a:pt x="1459687" y="1344371"/>
                  </a:lnTo>
                  <a:close/>
                </a:path>
                <a:path w="4973955" h="1345564">
                  <a:moveTo>
                    <a:pt x="1594840" y="1302664"/>
                  </a:moveTo>
                  <a:lnTo>
                    <a:pt x="1486725" y="1302664"/>
                  </a:lnTo>
                  <a:lnTo>
                    <a:pt x="1486725" y="1312367"/>
                  </a:lnTo>
                  <a:lnTo>
                    <a:pt x="1594840" y="1312367"/>
                  </a:lnTo>
                  <a:lnTo>
                    <a:pt x="1594840" y="1302664"/>
                  </a:lnTo>
                  <a:close/>
                </a:path>
                <a:path w="4973955" h="1345564">
                  <a:moveTo>
                    <a:pt x="1730006" y="936980"/>
                  </a:moveTo>
                  <a:lnTo>
                    <a:pt x="1621878" y="936980"/>
                  </a:lnTo>
                  <a:lnTo>
                    <a:pt x="1621878" y="1036891"/>
                  </a:lnTo>
                  <a:lnTo>
                    <a:pt x="1730006" y="1036891"/>
                  </a:lnTo>
                  <a:lnTo>
                    <a:pt x="1730006" y="936980"/>
                  </a:lnTo>
                  <a:close/>
                </a:path>
                <a:path w="4973955" h="1345564">
                  <a:moveTo>
                    <a:pt x="1865160" y="844842"/>
                  </a:moveTo>
                  <a:lnTo>
                    <a:pt x="1757032" y="844842"/>
                  </a:lnTo>
                  <a:lnTo>
                    <a:pt x="1757032" y="939888"/>
                  </a:lnTo>
                  <a:lnTo>
                    <a:pt x="1865160" y="939888"/>
                  </a:lnTo>
                  <a:lnTo>
                    <a:pt x="1865160" y="844842"/>
                  </a:lnTo>
                  <a:close/>
                </a:path>
                <a:path w="4973955" h="1345564">
                  <a:moveTo>
                    <a:pt x="2000313" y="1131951"/>
                  </a:moveTo>
                  <a:lnTo>
                    <a:pt x="1892185" y="1131951"/>
                  </a:lnTo>
                  <a:lnTo>
                    <a:pt x="1892185" y="1167841"/>
                  </a:lnTo>
                  <a:lnTo>
                    <a:pt x="2000313" y="1167841"/>
                  </a:lnTo>
                  <a:lnTo>
                    <a:pt x="2000313" y="1131951"/>
                  </a:lnTo>
                  <a:close/>
                </a:path>
                <a:path w="4973955" h="1345564">
                  <a:moveTo>
                    <a:pt x="2270633" y="451027"/>
                  </a:moveTo>
                  <a:lnTo>
                    <a:pt x="2162505" y="451027"/>
                  </a:lnTo>
                  <a:lnTo>
                    <a:pt x="2162505" y="580034"/>
                  </a:lnTo>
                  <a:lnTo>
                    <a:pt x="2270633" y="580034"/>
                  </a:lnTo>
                  <a:lnTo>
                    <a:pt x="2270633" y="451027"/>
                  </a:lnTo>
                  <a:close/>
                </a:path>
                <a:path w="4973955" h="1345564">
                  <a:moveTo>
                    <a:pt x="2405786" y="767245"/>
                  </a:moveTo>
                  <a:lnTo>
                    <a:pt x="2297658" y="767245"/>
                  </a:lnTo>
                  <a:lnTo>
                    <a:pt x="2297658" y="882662"/>
                  </a:lnTo>
                  <a:lnTo>
                    <a:pt x="2405786" y="882662"/>
                  </a:lnTo>
                  <a:lnTo>
                    <a:pt x="2405786" y="767245"/>
                  </a:lnTo>
                  <a:close/>
                </a:path>
                <a:path w="4973955" h="1345564">
                  <a:moveTo>
                    <a:pt x="2811259" y="1199845"/>
                  </a:moveTo>
                  <a:lnTo>
                    <a:pt x="2703131" y="1199845"/>
                  </a:lnTo>
                  <a:lnTo>
                    <a:pt x="2703131" y="1232827"/>
                  </a:lnTo>
                  <a:lnTo>
                    <a:pt x="2811259" y="1232827"/>
                  </a:lnTo>
                  <a:lnTo>
                    <a:pt x="2811259" y="1199845"/>
                  </a:lnTo>
                  <a:close/>
                </a:path>
                <a:path w="4973955" h="1345564">
                  <a:moveTo>
                    <a:pt x="2946412" y="1282293"/>
                  </a:moveTo>
                  <a:lnTo>
                    <a:pt x="2838285" y="1282293"/>
                  </a:lnTo>
                  <a:lnTo>
                    <a:pt x="2838285" y="1292961"/>
                  </a:lnTo>
                  <a:lnTo>
                    <a:pt x="2946412" y="1292961"/>
                  </a:lnTo>
                  <a:lnTo>
                    <a:pt x="2946412" y="1282293"/>
                  </a:lnTo>
                  <a:close/>
                </a:path>
                <a:path w="4973955" h="1345564">
                  <a:moveTo>
                    <a:pt x="3081566" y="929220"/>
                  </a:moveTo>
                  <a:lnTo>
                    <a:pt x="2973438" y="929220"/>
                  </a:lnTo>
                  <a:lnTo>
                    <a:pt x="2973438" y="998093"/>
                  </a:lnTo>
                  <a:lnTo>
                    <a:pt x="3081566" y="998093"/>
                  </a:lnTo>
                  <a:lnTo>
                    <a:pt x="3081566" y="929220"/>
                  </a:lnTo>
                  <a:close/>
                </a:path>
                <a:path w="4973955" h="1345564">
                  <a:moveTo>
                    <a:pt x="3216719" y="946683"/>
                  </a:moveTo>
                  <a:lnTo>
                    <a:pt x="3108604" y="946683"/>
                  </a:lnTo>
                  <a:lnTo>
                    <a:pt x="3108604" y="987425"/>
                  </a:lnTo>
                  <a:lnTo>
                    <a:pt x="3216719" y="987425"/>
                  </a:lnTo>
                  <a:lnTo>
                    <a:pt x="3216719" y="946683"/>
                  </a:lnTo>
                  <a:close/>
                </a:path>
                <a:path w="4973955" h="1345564">
                  <a:moveTo>
                    <a:pt x="3351885" y="975779"/>
                  </a:moveTo>
                  <a:lnTo>
                    <a:pt x="3243757" y="975779"/>
                  </a:lnTo>
                  <a:lnTo>
                    <a:pt x="3243757" y="1060170"/>
                  </a:lnTo>
                  <a:lnTo>
                    <a:pt x="3351885" y="1060170"/>
                  </a:lnTo>
                  <a:lnTo>
                    <a:pt x="3351885" y="975779"/>
                  </a:lnTo>
                  <a:close/>
                </a:path>
                <a:path w="4973955" h="1345564">
                  <a:moveTo>
                    <a:pt x="3487039" y="1280350"/>
                  </a:moveTo>
                  <a:lnTo>
                    <a:pt x="3378911" y="1280350"/>
                  </a:lnTo>
                  <a:lnTo>
                    <a:pt x="3378911" y="1297813"/>
                  </a:lnTo>
                  <a:lnTo>
                    <a:pt x="3487039" y="1297813"/>
                  </a:lnTo>
                  <a:lnTo>
                    <a:pt x="3487039" y="1280350"/>
                  </a:lnTo>
                  <a:close/>
                </a:path>
                <a:path w="4973955" h="1345564">
                  <a:moveTo>
                    <a:pt x="3622192" y="0"/>
                  </a:moveTo>
                  <a:lnTo>
                    <a:pt x="3514064" y="0"/>
                  </a:lnTo>
                  <a:lnTo>
                    <a:pt x="3514064" y="301650"/>
                  </a:lnTo>
                  <a:lnTo>
                    <a:pt x="3622192" y="301650"/>
                  </a:lnTo>
                  <a:lnTo>
                    <a:pt x="3622192" y="0"/>
                  </a:lnTo>
                  <a:close/>
                </a:path>
                <a:path w="4973955" h="1345564">
                  <a:moveTo>
                    <a:pt x="3757345" y="136766"/>
                  </a:moveTo>
                  <a:lnTo>
                    <a:pt x="3649230" y="136766"/>
                  </a:lnTo>
                  <a:lnTo>
                    <a:pt x="3649230" y="327850"/>
                  </a:lnTo>
                  <a:lnTo>
                    <a:pt x="3757345" y="327850"/>
                  </a:lnTo>
                  <a:lnTo>
                    <a:pt x="3757345" y="136766"/>
                  </a:lnTo>
                  <a:close/>
                </a:path>
                <a:path w="4973955" h="1345564">
                  <a:moveTo>
                    <a:pt x="4568291" y="1071816"/>
                  </a:moveTo>
                  <a:lnTo>
                    <a:pt x="4460164" y="1071816"/>
                  </a:lnTo>
                  <a:lnTo>
                    <a:pt x="4460164" y="1163955"/>
                  </a:lnTo>
                  <a:lnTo>
                    <a:pt x="4568291" y="1163955"/>
                  </a:lnTo>
                  <a:lnTo>
                    <a:pt x="4568291" y="1071816"/>
                  </a:lnTo>
                  <a:close/>
                </a:path>
                <a:path w="4973955" h="1345564">
                  <a:moveTo>
                    <a:pt x="4838611" y="1090244"/>
                  </a:moveTo>
                  <a:lnTo>
                    <a:pt x="4730483" y="1090244"/>
                  </a:lnTo>
                  <a:lnTo>
                    <a:pt x="4730483" y="1143584"/>
                  </a:lnTo>
                  <a:lnTo>
                    <a:pt x="4838611" y="1143584"/>
                  </a:lnTo>
                  <a:lnTo>
                    <a:pt x="4838611" y="1090244"/>
                  </a:lnTo>
                  <a:close/>
                </a:path>
                <a:path w="4973955" h="1345564">
                  <a:moveTo>
                    <a:pt x="4973764" y="1135824"/>
                  </a:moveTo>
                  <a:lnTo>
                    <a:pt x="4865636" y="1135824"/>
                  </a:lnTo>
                  <a:lnTo>
                    <a:pt x="4865636" y="1162011"/>
                  </a:lnTo>
                  <a:lnTo>
                    <a:pt x="4973764" y="1162011"/>
                  </a:lnTo>
                  <a:lnTo>
                    <a:pt x="4973764" y="113582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692455" y="1096771"/>
              <a:ext cx="4973955" cy="1320165"/>
            </a:xfrm>
            <a:custGeom>
              <a:avLst/>
              <a:gdLst/>
              <a:ahLst/>
              <a:cxnLst/>
              <a:rect l="l" t="t" r="r" b="b"/>
              <a:pathLst>
                <a:path w="4973955" h="1320164">
                  <a:moveTo>
                    <a:pt x="108127" y="1233805"/>
                  </a:moveTo>
                  <a:lnTo>
                    <a:pt x="0" y="1233805"/>
                  </a:lnTo>
                  <a:lnTo>
                    <a:pt x="0" y="1234770"/>
                  </a:lnTo>
                  <a:lnTo>
                    <a:pt x="108127" y="1234770"/>
                  </a:lnTo>
                  <a:lnTo>
                    <a:pt x="108127" y="1233805"/>
                  </a:lnTo>
                  <a:close/>
                </a:path>
                <a:path w="4973955" h="1320164">
                  <a:moveTo>
                    <a:pt x="783907" y="693521"/>
                  </a:moveTo>
                  <a:lnTo>
                    <a:pt x="675779" y="693521"/>
                  </a:lnTo>
                  <a:lnTo>
                    <a:pt x="675779" y="714870"/>
                  </a:lnTo>
                  <a:lnTo>
                    <a:pt x="783907" y="714870"/>
                  </a:lnTo>
                  <a:lnTo>
                    <a:pt x="783907" y="693521"/>
                  </a:lnTo>
                  <a:close/>
                </a:path>
                <a:path w="4973955" h="1320164">
                  <a:moveTo>
                    <a:pt x="919060" y="482079"/>
                  </a:moveTo>
                  <a:lnTo>
                    <a:pt x="810933" y="482079"/>
                  </a:lnTo>
                  <a:lnTo>
                    <a:pt x="810933" y="512140"/>
                  </a:lnTo>
                  <a:lnTo>
                    <a:pt x="919060" y="512140"/>
                  </a:lnTo>
                  <a:lnTo>
                    <a:pt x="919060" y="482079"/>
                  </a:lnTo>
                  <a:close/>
                </a:path>
                <a:path w="4973955" h="1320164">
                  <a:moveTo>
                    <a:pt x="1054214" y="274497"/>
                  </a:moveTo>
                  <a:lnTo>
                    <a:pt x="946099" y="274497"/>
                  </a:lnTo>
                  <a:lnTo>
                    <a:pt x="946099" y="316204"/>
                  </a:lnTo>
                  <a:lnTo>
                    <a:pt x="1054214" y="316204"/>
                  </a:lnTo>
                  <a:lnTo>
                    <a:pt x="1054214" y="274497"/>
                  </a:lnTo>
                  <a:close/>
                </a:path>
                <a:path w="4973955" h="1320164">
                  <a:moveTo>
                    <a:pt x="1189380" y="1299756"/>
                  </a:moveTo>
                  <a:lnTo>
                    <a:pt x="1081252" y="1299756"/>
                  </a:lnTo>
                  <a:lnTo>
                    <a:pt x="1081252" y="1301699"/>
                  </a:lnTo>
                  <a:lnTo>
                    <a:pt x="1189380" y="1301699"/>
                  </a:lnTo>
                  <a:lnTo>
                    <a:pt x="1189380" y="1299756"/>
                  </a:lnTo>
                  <a:close/>
                </a:path>
                <a:path w="4973955" h="1320164">
                  <a:moveTo>
                    <a:pt x="1324533" y="705167"/>
                  </a:moveTo>
                  <a:lnTo>
                    <a:pt x="1216406" y="705167"/>
                  </a:lnTo>
                  <a:lnTo>
                    <a:pt x="1216406" y="739114"/>
                  </a:lnTo>
                  <a:lnTo>
                    <a:pt x="1324533" y="739114"/>
                  </a:lnTo>
                  <a:lnTo>
                    <a:pt x="1324533" y="705167"/>
                  </a:lnTo>
                  <a:close/>
                </a:path>
                <a:path w="4973955" h="1320164">
                  <a:moveTo>
                    <a:pt x="1730006" y="966089"/>
                  </a:moveTo>
                  <a:lnTo>
                    <a:pt x="1621878" y="966089"/>
                  </a:lnTo>
                  <a:lnTo>
                    <a:pt x="1621878" y="974813"/>
                  </a:lnTo>
                  <a:lnTo>
                    <a:pt x="1730006" y="974813"/>
                  </a:lnTo>
                  <a:lnTo>
                    <a:pt x="1730006" y="966089"/>
                  </a:lnTo>
                  <a:close/>
                </a:path>
                <a:path w="4973955" h="1320164">
                  <a:moveTo>
                    <a:pt x="1865160" y="853567"/>
                  </a:moveTo>
                  <a:lnTo>
                    <a:pt x="1757032" y="853567"/>
                  </a:lnTo>
                  <a:lnTo>
                    <a:pt x="1757032" y="882675"/>
                  </a:lnTo>
                  <a:lnTo>
                    <a:pt x="1865160" y="882675"/>
                  </a:lnTo>
                  <a:lnTo>
                    <a:pt x="1865160" y="853567"/>
                  </a:lnTo>
                  <a:close/>
                </a:path>
                <a:path w="4973955" h="1320164">
                  <a:moveTo>
                    <a:pt x="2000313" y="1162024"/>
                  </a:moveTo>
                  <a:lnTo>
                    <a:pt x="1892185" y="1162024"/>
                  </a:lnTo>
                  <a:lnTo>
                    <a:pt x="1892185" y="1169784"/>
                  </a:lnTo>
                  <a:lnTo>
                    <a:pt x="2000313" y="1169784"/>
                  </a:lnTo>
                  <a:lnTo>
                    <a:pt x="2000313" y="1162024"/>
                  </a:lnTo>
                  <a:close/>
                </a:path>
                <a:path w="4973955" h="1320164">
                  <a:moveTo>
                    <a:pt x="2270633" y="451040"/>
                  </a:moveTo>
                  <a:lnTo>
                    <a:pt x="2162505" y="451040"/>
                  </a:lnTo>
                  <a:lnTo>
                    <a:pt x="2162505" y="488861"/>
                  </a:lnTo>
                  <a:lnTo>
                    <a:pt x="2270633" y="488861"/>
                  </a:lnTo>
                  <a:lnTo>
                    <a:pt x="2270633" y="451040"/>
                  </a:lnTo>
                  <a:close/>
                </a:path>
                <a:path w="4973955" h="1320164">
                  <a:moveTo>
                    <a:pt x="2405786" y="785672"/>
                  </a:moveTo>
                  <a:lnTo>
                    <a:pt x="2297658" y="785672"/>
                  </a:lnTo>
                  <a:lnTo>
                    <a:pt x="2297658" y="805078"/>
                  </a:lnTo>
                  <a:lnTo>
                    <a:pt x="2405786" y="805078"/>
                  </a:lnTo>
                  <a:lnTo>
                    <a:pt x="2405786" y="785672"/>
                  </a:lnTo>
                  <a:close/>
                </a:path>
                <a:path w="4973955" h="1320164">
                  <a:moveTo>
                    <a:pt x="2811259" y="1230884"/>
                  </a:moveTo>
                  <a:lnTo>
                    <a:pt x="2703131" y="1230884"/>
                  </a:lnTo>
                  <a:lnTo>
                    <a:pt x="2703131" y="1237678"/>
                  </a:lnTo>
                  <a:lnTo>
                    <a:pt x="2811259" y="1237678"/>
                  </a:lnTo>
                  <a:lnTo>
                    <a:pt x="2811259" y="1230884"/>
                  </a:lnTo>
                  <a:close/>
                </a:path>
                <a:path w="4973955" h="1320164">
                  <a:moveTo>
                    <a:pt x="2946412" y="1311402"/>
                  </a:moveTo>
                  <a:lnTo>
                    <a:pt x="2838285" y="1311402"/>
                  </a:lnTo>
                  <a:lnTo>
                    <a:pt x="2838285" y="1320126"/>
                  </a:lnTo>
                  <a:lnTo>
                    <a:pt x="2946412" y="1320126"/>
                  </a:lnTo>
                  <a:lnTo>
                    <a:pt x="2946412" y="1311402"/>
                  </a:lnTo>
                  <a:close/>
                </a:path>
                <a:path w="4973955" h="1320164">
                  <a:moveTo>
                    <a:pt x="3081566" y="954443"/>
                  </a:moveTo>
                  <a:lnTo>
                    <a:pt x="2973438" y="954443"/>
                  </a:lnTo>
                  <a:lnTo>
                    <a:pt x="2973438" y="967054"/>
                  </a:lnTo>
                  <a:lnTo>
                    <a:pt x="3081566" y="967054"/>
                  </a:lnTo>
                  <a:lnTo>
                    <a:pt x="3081566" y="954443"/>
                  </a:lnTo>
                  <a:close/>
                </a:path>
                <a:path w="4973955" h="1320164">
                  <a:moveTo>
                    <a:pt x="3216719" y="971905"/>
                  </a:moveTo>
                  <a:lnTo>
                    <a:pt x="3108604" y="971905"/>
                  </a:lnTo>
                  <a:lnTo>
                    <a:pt x="3108604" y="984516"/>
                  </a:lnTo>
                  <a:lnTo>
                    <a:pt x="3216719" y="984516"/>
                  </a:lnTo>
                  <a:lnTo>
                    <a:pt x="3216719" y="971905"/>
                  </a:lnTo>
                  <a:close/>
                </a:path>
                <a:path w="4973955" h="1320164">
                  <a:moveTo>
                    <a:pt x="3351885" y="995184"/>
                  </a:moveTo>
                  <a:lnTo>
                    <a:pt x="3243757" y="995184"/>
                  </a:lnTo>
                  <a:lnTo>
                    <a:pt x="3243757" y="1013612"/>
                  </a:lnTo>
                  <a:lnTo>
                    <a:pt x="3351885" y="1013612"/>
                  </a:lnTo>
                  <a:lnTo>
                    <a:pt x="3351885" y="995184"/>
                  </a:lnTo>
                  <a:close/>
                </a:path>
                <a:path w="4973955" h="1320164">
                  <a:moveTo>
                    <a:pt x="3622192" y="0"/>
                  </a:moveTo>
                  <a:lnTo>
                    <a:pt x="3514064" y="0"/>
                  </a:lnTo>
                  <a:lnTo>
                    <a:pt x="3514064" y="37833"/>
                  </a:lnTo>
                  <a:lnTo>
                    <a:pt x="3622192" y="37833"/>
                  </a:lnTo>
                  <a:lnTo>
                    <a:pt x="3622192" y="0"/>
                  </a:lnTo>
                  <a:close/>
                </a:path>
                <a:path w="4973955" h="1320164">
                  <a:moveTo>
                    <a:pt x="3757345" y="123190"/>
                  </a:moveTo>
                  <a:lnTo>
                    <a:pt x="3649230" y="123190"/>
                  </a:lnTo>
                  <a:lnTo>
                    <a:pt x="3649230" y="174599"/>
                  </a:lnTo>
                  <a:lnTo>
                    <a:pt x="3757345" y="174599"/>
                  </a:lnTo>
                  <a:lnTo>
                    <a:pt x="3757345" y="123190"/>
                  </a:lnTo>
                  <a:close/>
                </a:path>
                <a:path w="4973955" h="1320164">
                  <a:moveTo>
                    <a:pt x="4973764" y="1161046"/>
                  </a:moveTo>
                  <a:lnTo>
                    <a:pt x="4865636" y="1161046"/>
                  </a:lnTo>
                  <a:lnTo>
                    <a:pt x="4865636" y="1173657"/>
                  </a:lnTo>
                  <a:lnTo>
                    <a:pt x="4973764" y="1173657"/>
                  </a:lnTo>
                  <a:lnTo>
                    <a:pt x="4973764" y="1161046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 descr=""/>
          <p:cNvSpPr txBox="1"/>
          <p:nvPr/>
        </p:nvSpPr>
        <p:spPr>
          <a:xfrm>
            <a:off x="6641399" y="2127365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157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7452338" y="1375640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932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7317182" y="1587093"/>
            <a:ext cx="468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714</a:t>
            </a:r>
            <a:r>
              <a:rPr dirty="0" u="sng" sz="900" spc="1210">
                <a:solidFill>
                  <a:srgbClr val="605D5C"/>
                </a:solidFill>
                <a:uFill>
                  <a:solidFill>
                    <a:srgbClr val="FF8080"/>
                  </a:solidFill>
                </a:uFill>
                <a:latin typeface="Times New Roman"/>
                <a:cs typeface="Times New Roman"/>
              </a:rPr>
              <a:t> 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7556687" y="1168067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1146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7753460" y="2193323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89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7857808" y="1598732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702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8029180" y="2234061"/>
            <a:ext cx="3041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1604" sz="1350">
                <a:solidFill>
                  <a:srgbClr val="605D5C"/>
                </a:solidFill>
                <a:latin typeface="Segoe UI"/>
                <a:cs typeface="Segoe UI"/>
              </a:rPr>
              <a:t>4</a:t>
            </a:r>
            <a:r>
              <a:rPr dirty="0" baseline="-21604" sz="1350" spc="127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47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8263279" y="1859653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433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8398435" y="1747137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549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8803905" y="1344600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964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8301639" y="2055587"/>
            <a:ext cx="565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900" spc="380">
                <a:solidFill>
                  <a:srgbClr val="605D5C"/>
                </a:solidFill>
                <a:uFill>
                  <a:solidFill>
                    <a:srgbClr val="F472D0"/>
                  </a:solidFill>
                </a:uFill>
                <a:latin typeface="Times New Roman"/>
                <a:cs typeface="Times New Roman"/>
              </a:rPr>
              <a:t>   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231</a:t>
            </a:r>
            <a:r>
              <a:rPr dirty="0" u="dbl" sz="900" spc="500">
                <a:solidFill>
                  <a:srgbClr val="605D5C"/>
                </a:solidFill>
                <a:uFill>
                  <a:solidFill>
                    <a:srgbClr val="187278"/>
                  </a:solidFill>
                </a:uFill>
                <a:latin typeface="Times New Roman"/>
                <a:cs typeface="Times New Roman"/>
              </a:rPr>
              <a:t> 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8939062" y="1679240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619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9614844" y="1848014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445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9344531" y="2124455"/>
            <a:ext cx="468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160</a:t>
            </a:r>
            <a:r>
              <a:rPr dirty="0" sz="900" spc="5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u="sng" sz="900" spc="540">
                <a:solidFill>
                  <a:srgbClr val="605D5C"/>
                </a:solidFill>
                <a:uFill>
                  <a:solidFill>
                    <a:srgbClr val="0090D5"/>
                  </a:solidFill>
                </a:uFill>
                <a:latin typeface="Times New Roman"/>
                <a:cs typeface="Times New Roman"/>
              </a:rPr>
              <a:t> 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9885158" y="1888752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403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10051122" y="2211752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70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10124664" y="893566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1429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10259821" y="1016751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1302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10487400" y="2278679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11101568" y="2003209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285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11371881" y="2021638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266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46" name="object 146" descr=""/>
          <p:cNvGrpSpPr/>
          <p:nvPr/>
        </p:nvGrpSpPr>
        <p:grpSpPr>
          <a:xfrm>
            <a:off x="6877684" y="554863"/>
            <a:ext cx="1352550" cy="95250"/>
            <a:chOff x="6877684" y="554863"/>
            <a:chExt cx="1352550" cy="95250"/>
          </a:xfrm>
        </p:grpSpPr>
        <p:pic>
          <p:nvPicPr>
            <p:cNvPr id="147" name="object 14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7684" y="554863"/>
              <a:ext cx="95249" cy="95249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8234" y="554863"/>
              <a:ext cx="95249" cy="95249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4984" y="554863"/>
              <a:ext cx="95249" cy="95249"/>
            </a:xfrm>
            <a:prstGeom prst="rect">
              <a:avLst/>
            </a:prstGeom>
          </p:spPr>
        </p:pic>
      </p:grpSp>
      <p:sp>
        <p:nvSpPr>
          <p:cNvPr id="150" name="object 150" descr=""/>
          <p:cNvSpPr txBox="1"/>
          <p:nvPr/>
        </p:nvSpPr>
        <p:spPr>
          <a:xfrm>
            <a:off x="5988050" y="190563"/>
            <a:ext cx="2819400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Verdana"/>
                <a:cs typeface="Verdana"/>
              </a:rPr>
              <a:t>no</a:t>
            </a:r>
            <a:r>
              <a:rPr dirty="0" sz="1400" spc="-150">
                <a:solidFill>
                  <a:srgbClr val="252423"/>
                </a:solidFill>
                <a:latin typeface="Verdana"/>
                <a:cs typeface="Verdana"/>
              </a:rPr>
              <a:t> of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252423"/>
                </a:solidFill>
                <a:latin typeface="Verdana"/>
                <a:cs typeface="Verdana"/>
              </a:rPr>
              <a:t>crimes</a:t>
            </a:r>
            <a:r>
              <a:rPr dirty="0" sz="1400" spc="-150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195">
                <a:solidFill>
                  <a:srgbClr val="252423"/>
                </a:solidFill>
                <a:latin typeface="Verdana"/>
                <a:cs typeface="Verdana"/>
              </a:rPr>
              <a:t>by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215">
                <a:solidFill>
                  <a:srgbClr val="252423"/>
                </a:solidFill>
                <a:latin typeface="Verdana"/>
                <a:cs typeface="Verdana"/>
              </a:rPr>
              <a:t>Ward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200">
                <a:solidFill>
                  <a:srgbClr val="252423"/>
                </a:solidFill>
                <a:latin typeface="Verdana"/>
                <a:cs typeface="Verdana"/>
              </a:rPr>
              <a:t>and</a:t>
            </a:r>
            <a:r>
              <a:rPr dirty="0" sz="1400" spc="-150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Primary </a:t>
            </a:r>
            <a:r>
              <a:rPr dirty="0" sz="1400" spc="-140">
                <a:solidFill>
                  <a:srgbClr val="252423"/>
                </a:solidFill>
                <a:latin typeface="Verdana"/>
                <a:cs typeface="Verdana"/>
              </a:rPr>
              <a:t>Type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1002030" algn="l"/>
                <a:tab pos="1591310" algn="l"/>
                <a:tab pos="2265680" algn="l"/>
              </a:tabLst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ARSON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51" name="object 151" descr=""/>
          <p:cNvGrpSpPr/>
          <p:nvPr/>
        </p:nvGrpSpPr>
        <p:grpSpPr>
          <a:xfrm>
            <a:off x="8801734" y="554863"/>
            <a:ext cx="2333625" cy="95250"/>
            <a:chOff x="8801734" y="554863"/>
            <a:chExt cx="2333625" cy="95250"/>
          </a:xfrm>
        </p:grpSpPr>
        <p:pic>
          <p:nvPicPr>
            <p:cNvPr id="152" name="object 15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1734" y="554863"/>
              <a:ext cx="95249" cy="95249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2784" y="554863"/>
              <a:ext cx="95249" cy="95249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4784" y="554863"/>
              <a:ext cx="95249" cy="95249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40109" y="554863"/>
              <a:ext cx="95249" cy="95249"/>
            </a:xfrm>
            <a:prstGeom prst="rect">
              <a:avLst/>
            </a:prstGeom>
          </p:spPr>
        </p:pic>
      </p:grpSp>
      <p:sp>
        <p:nvSpPr>
          <p:cNvPr id="156" name="object 156" descr=""/>
          <p:cNvSpPr txBox="1"/>
          <p:nvPr/>
        </p:nvSpPr>
        <p:spPr>
          <a:xfrm>
            <a:off x="8903741" y="508031"/>
            <a:ext cx="27882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6290" algn="l"/>
                <a:tab pos="1553210" algn="l"/>
                <a:tab pos="2250440" algn="l"/>
              </a:tabLst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BURGLARY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CONCEA…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57" name="object 157" descr=""/>
          <p:cNvGrpSpPr/>
          <p:nvPr/>
        </p:nvGrpSpPr>
        <p:grpSpPr>
          <a:xfrm>
            <a:off x="228600" y="514350"/>
            <a:ext cx="12192000" cy="6096000"/>
            <a:chOff x="228600" y="514350"/>
            <a:chExt cx="12192000" cy="6096000"/>
          </a:xfrm>
        </p:grpSpPr>
        <p:pic>
          <p:nvPicPr>
            <p:cNvPr id="158" name="object 15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8631" y="514350"/>
              <a:ext cx="90487" cy="161925"/>
            </a:xfrm>
            <a:prstGeom prst="rect">
              <a:avLst/>
            </a:prstGeom>
          </p:spPr>
        </p:pic>
        <p:sp>
          <p:nvSpPr>
            <p:cNvPr id="159" name="object 159" descr=""/>
            <p:cNvSpPr/>
            <p:nvPr/>
          </p:nvSpPr>
          <p:spPr>
            <a:xfrm>
              <a:off x="228600" y="3009900"/>
              <a:ext cx="12192000" cy="3600450"/>
            </a:xfrm>
            <a:custGeom>
              <a:avLst/>
              <a:gdLst/>
              <a:ahLst/>
              <a:cxnLst/>
              <a:rect l="l" t="t" r="r" b="b"/>
              <a:pathLst>
                <a:path w="12192000" h="3600450">
                  <a:moveTo>
                    <a:pt x="12192000" y="3600450"/>
                  </a:moveTo>
                  <a:lnTo>
                    <a:pt x="0" y="360045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600450"/>
                  </a:lnTo>
                  <a:close/>
                </a:path>
              </a:pathLst>
            </a:custGeom>
            <a:solidFill>
              <a:srgbClr val="F2B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826770" y="619760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62" y="0"/>
                  </a:moveTo>
                  <a:lnTo>
                    <a:pt x="628637" y="0"/>
                  </a:lnTo>
                  <a:lnTo>
                    <a:pt x="628637" y="9525"/>
                  </a:lnTo>
                  <a:lnTo>
                    <a:pt x="638162" y="9525"/>
                  </a:lnTo>
                  <a:lnTo>
                    <a:pt x="638162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4010025" h="9525">
                  <a:moveTo>
                    <a:pt x="1323962" y="0"/>
                  </a:moveTo>
                  <a:lnTo>
                    <a:pt x="1314437" y="0"/>
                  </a:lnTo>
                  <a:lnTo>
                    <a:pt x="1314437" y="9525"/>
                  </a:lnTo>
                  <a:lnTo>
                    <a:pt x="1323962" y="9525"/>
                  </a:lnTo>
                  <a:lnTo>
                    <a:pt x="1323962" y="0"/>
                  </a:lnTo>
                  <a:close/>
                </a:path>
                <a:path w="4010025" h="9525">
                  <a:moveTo>
                    <a:pt x="1381112" y="0"/>
                  </a:moveTo>
                  <a:lnTo>
                    <a:pt x="1371587" y="0"/>
                  </a:lnTo>
                  <a:lnTo>
                    <a:pt x="1371587" y="9525"/>
                  </a:lnTo>
                  <a:lnTo>
                    <a:pt x="1381112" y="9525"/>
                  </a:lnTo>
                  <a:lnTo>
                    <a:pt x="1381112" y="0"/>
                  </a:lnTo>
                  <a:close/>
                </a:path>
                <a:path w="4010025" h="9525">
                  <a:moveTo>
                    <a:pt x="1438262" y="0"/>
                  </a:moveTo>
                  <a:lnTo>
                    <a:pt x="1428737" y="0"/>
                  </a:lnTo>
                  <a:lnTo>
                    <a:pt x="1428737" y="9525"/>
                  </a:lnTo>
                  <a:lnTo>
                    <a:pt x="1438262" y="9525"/>
                  </a:lnTo>
                  <a:lnTo>
                    <a:pt x="1438262" y="0"/>
                  </a:lnTo>
                  <a:close/>
                </a:path>
                <a:path w="4010025" h="9525">
                  <a:moveTo>
                    <a:pt x="1495412" y="0"/>
                  </a:moveTo>
                  <a:lnTo>
                    <a:pt x="1485887" y="0"/>
                  </a:lnTo>
                  <a:lnTo>
                    <a:pt x="1485887" y="9525"/>
                  </a:lnTo>
                  <a:lnTo>
                    <a:pt x="1495412" y="9525"/>
                  </a:lnTo>
                  <a:lnTo>
                    <a:pt x="1495412" y="0"/>
                  </a:lnTo>
                  <a:close/>
                </a:path>
                <a:path w="4010025" h="9525">
                  <a:moveTo>
                    <a:pt x="1552562" y="0"/>
                  </a:moveTo>
                  <a:lnTo>
                    <a:pt x="1543037" y="0"/>
                  </a:lnTo>
                  <a:lnTo>
                    <a:pt x="1543037" y="9525"/>
                  </a:lnTo>
                  <a:lnTo>
                    <a:pt x="1552562" y="9525"/>
                  </a:lnTo>
                  <a:lnTo>
                    <a:pt x="1552562" y="0"/>
                  </a:lnTo>
                  <a:close/>
                </a:path>
                <a:path w="4010025" h="9525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4010025" h="9525">
                  <a:moveTo>
                    <a:pt x="1666862" y="0"/>
                  </a:moveTo>
                  <a:lnTo>
                    <a:pt x="1657337" y="0"/>
                  </a:lnTo>
                  <a:lnTo>
                    <a:pt x="1657337" y="9525"/>
                  </a:lnTo>
                  <a:lnTo>
                    <a:pt x="1666862" y="9525"/>
                  </a:lnTo>
                  <a:lnTo>
                    <a:pt x="1666862" y="0"/>
                  </a:lnTo>
                  <a:close/>
                </a:path>
                <a:path w="4010025" h="9525">
                  <a:moveTo>
                    <a:pt x="1724012" y="0"/>
                  </a:moveTo>
                  <a:lnTo>
                    <a:pt x="1714487" y="0"/>
                  </a:lnTo>
                  <a:lnTo>
                    <a:pt x="1714487" y="9525"/>
                  </a:lnTo>
                  <a:lnTo>
                    <a:pt x="1724012" y="9525"/>
                  </a:lnTo>
                  <a:lnTo>
                    <a:pt x="1724012" y="0"/>
                  </a:lnTo>
                  <a:close/>
                </a:path>
                <a:path w="4010025" h="9525">
                  <a:moveTo>
                    <a:pt x="1781162" y="0"/>
                  </a:moveTo>
                  <a:lnTo>
                    <a:pt x="1771637" y="0"/>
                  </a:lnTo>
                  <a:lnTo>
                    <a:pt x="1771637" y="9525"/>
                  </a:lnTo>
                  <a:lnTo>
                    <a:pt x="1781162" y="9525"/>
                  </a:lnTo>
                  <a:lnTo>
                    <a:pt x="1781162" y="0"/>
                  </a:lnTo>
                  <a:close/>
                </a:path>
                <a:path w="4010025" h="9525">
                  <a:moveTo>
                    <a:pt x="1838312" y="0"/>
                  </a:moveTo>
                  <a:lnTo>
                    <a:pt x="1828787" y="0"/>
                  </a:lnTo>
                  <a:lnTo>
                    <a:pt x="1828787" y="9525"/>
                  </a:lnTo>
                  <a:lnTo>
                    <a:pt x="1838312" y="9525"/>
                  </a:lnTo>
                  <a:lnTo>
                    <a:pt x="1838312" y="0"/>
                  </a:lnTo>
                  <a:close/>
                </a:path>
                <a:path w="4010025" h="9525">
                  <a:moveTo>
                    <a:pt x="1895462" y="0"/>
                  </a:moveTo>
                  <a:lnTo>
                    <a:pt x="1885937" y="0"/>
                  </a:lnTo>
                  <a:lnTo>
                    <a:pt x="1885937" y="9525"/>
                  </a:lnTo>
                  <a:lnTo>
                    <a:pt x="1895462" y="9525"/>
                  </a:lnTo>
                  <a:lnTo>
                    <a:pt x="1895462" y="0"/>
                  </a:lnTo>
                  <a:close/>
                </a:path>
                <a:path w="4010025" h="9525">
                  <a:moveTo>
                    <a:pt x="1952612" y="0"/>
                  </a:moveTo>
                  <a:lnTo>
                    <a:pt x="1943087" y="0"/>
                  </a:lnTo>
                  <a:lnTo>
                    <a:pt x="1943087" y="9525"/>
                  </a:lnTo>
                  <a:lnTo>
                    <a:pt x="1952612" y="9525"/>
                  </a:lnTo>
                  <a:lnTo>
                    <a:pt x="1952612" y="0"/>
                  </a:lnTo>
                  <a:close/>
                </a:path>
                <a:path w="4010025" h="9525">
                  <a:moveTo>
                    <a:pt x="2009762" y="0"/>
                  </a:moveTo>
                  <a:lnTo>
                    <a:pt x="2000237" y="0"/>
                  </a:lnTo>
                  <a:lnTo>
                    <a:pt x="2000237" y="9525"/>
                  </a:lnTo>
                  <a:lnTo>
                    <a:pt x="2009762" y="9525"/>
                  </a:lnTo>
                  <a:lnTo>
                    <a:pt x="2009762" y="0"/>
                  </a:lnTo>
                  <a:close/>
                </a:path>
                <a:path w="4010025" h="9525">
                  <a:moveTo>
                    <a:pt x="2066912" y="0"/>
                  </a:moveTo>
                  <a:lnTo>
                    <a:pt x="2057387" y="0"/>
                  </a:lnTo>
                  <a:lnTo>
                    <a:pt x="2057387" y="9525"/>
                  </a:lnTo>
                  <a:lnTo>
                    <a:pt x="2066912" y="9525"/>
                  </a:lnTo>
                  <a:lnTo>
                    <a:pt x="2066912" y="0"/>
                  </a:lnTo>
                  <a:close/>
                </a:path>
                <a:path w="4010025" h="9525">
                  <a:moveTo>
                    <a:pt x="2124062" y="0"/>
                  </a:moveTo>
                  <a:lnTo>
                    <a:pt x="2114537" y="0"/>
                  </a:lnTo>
                  <a:lnTo>
                    <a:pt x="2114537" y="9525"/>
                  </a:lnTo>
                  <a:lnTo>
                    <a:pt x="2124062" y="9525"/>
                  </a:lnTo>
                  <a:lnTo>
                    <a:pt x="2124062" y="0"/>
                  </a:lnTo>
                  <a:close/>
                </a:path>
                <a:path w="4010025" h="9525">
                  <a:moveTo>
                    <a:pt x="2181212" y="0"/>
                  </a:moveTo>
                  <a:lnTo>
                    <a:pt x="2171687" y="0"/>
                  </a:lnTo>
                  <a:lnTo>
                    <a:pt x="2171687" y="9525"/>
                  </a:lnTo>
                  <a:lnTo>
                    <a:pt x="2181212" y="9525"/>
                  </a:lnTo>
                  <a:lnTo>
                    <a:pt x="2181212" y="0"/>
                  </a:lnTo>
                  <a:close/>
                </a:path>
                <a:path w="4010025" h="9525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4010025" h="9525">
                  <a:moveTo>
                    <a:pt x="2295512" y="0"/>
                  </a:moveTo>
                  <a:lnTo>
                    <a:pt x="2285987" y="0"/>
                  </a:lnTo>
                  <a:lnTo>
                    <a:pt x="2285987" y="9525"/>
                  </a:lnTo>
                  <a:lnTo>
                    <a:pt x="2295512" y="9525"/>
                  </a:lnTo>
                  <a:lnTo>
                    <a:pt x="2295512" y="0"/>
                  </a:lnTo>
                  <a:close/>
                </a:path>
                <a:path w="4010025" h="9525">
                  <a:moveTo>
                    <a:pt x="2352662" y="0"/>
                  </a:moveTo>
                  <a:lnTo>
                    <a:pt x="2343137" y="0"/>
                  </a:lnTo>
                  <a:lnTo>
                    <a:pt x="2343137" y="9525"/>
                  </a:lnTo>
                  <a:lnTo>
                    <a:pt x="2352662" y="9525"/>
                  </a:lnTo>
                  <a:lnTo>
                    <a:pt x="2352662" y="0"/>
                  </a:lnTo>
                  <a:close/>
                </a:path>
                <a:path w="4010025" h="9525">
                  <a:moveTo>
                    <a:pt x="2409812" y="0"/>
                  </a:moveTo>
                  <a:lnTo>
                    <a:pt x="2400287" y="0"/>
                  </a:lnTo>
                  <a:lnTo>
                    <a:pt x="2400287" y="9525"/>
                  </a:lnTo>
                  <a:lnTo>
                    <a:pt x="2409812" y="9525"/>
                  </a:lnTo>
                  <a:lnTo>
                    <a:pt x="2409812" y="0"/>
                  </a:lnTo>
                  <a:close/>
                </a:path>
                <a:path w="4010025" h="9525">
                  <a:moveTo>
                    <a:pt x="2466962" y="0"/>
                  </a:moveTo>
                  <a:lnTo>
                    <a:pt x="2457437" y="0"/>
                  </a:lnTo>
                  <a:lnTo>
                    <a:pt x="2457437" y="9525"/>
                  </a:lnTo>
                  <a:lnTo>
                    <a:pt x="2466962" y="9525"/>
                  </a:lnTo>
                  <a:lnTo>
                    <a:pt x="2466962" y="0"/>
                  </a:lnTo>
                  <a:close/>
                </a:path>
                <a:path w="4010025" h="9525">
                  <a:moveTo>
                    <a:pt x="2524112" y="0"/>
                  </a:moveTo>
                  <a:lnTo>
                    <a:pt x="2514587" y="0"/>
                  </a:lnTo>
                  <a:lnTo>
                    <a:pt x="2514587" y="9525"/>
                  </a:lnTo>
                  <a:lnTo>
                    <a:pt x="2524112" y="9525"/>
                  </a:lnTo>
                  <a:lnTo>
                    <a:pt x="2524112" y="0"/>
                  </a:lnTo>
                  <a:close/>
                </a:path>
                <a:path w="4010025" h="9525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  <a:path w="4010025" h="9525">
                  <a:moveTo>
                    <a:pt x="2638412" y="0"/>
                  </a:moveTo>
                  <a:lnTo>
                    <a:pt x="2628887" y="0"/>
                  </a:lnTo>
                  <a:lnTo>
                    <a:pt x="2628887" y="9525"/>
                  </a:lnTo>
                  <a:lnTo>
                    <a:pt x="2638412" y="9525"/>
                  </a:lnTo>
                  <a:lnTo>
                    <a:pt x="2638412" y="0"/>
                  </a:lnTo>
                  <a:close/>
                </a:path>
                <a:path w="4010025" h="9525">
                  <a:moveTo>
                    <a:pt x="2695562" y="0"/>
                  </a:moveTo>
                  <a:lnTo>
                    <a:pt x="2686037" y="0"/>
                  </a:lnTo>
                  <a:lnTo>
                    <a:pt x="2686037" y="9525"/>
                  </a:lnTo>
                  <a:lnTo>
                    <a:pt x="2695562" y="9525"/>
                  </a:lnTo>
                  <a:lnTo>
                    <a:pt x="2695562" y="0"/>
                  </a:lnTo>
                  <a:close/>
                </a:path>
                <a:path w="4010025" h="9525">
                  <a:moveTo>
                    <a:pt x="2752712" y="0"/>
                  </a:moveTo>
                  <a:lnTo>
                    <a:pt x="2743187" y="0"/>
                  </a:lnTo>
                  <a:lnTo>
                    <a:pt x="2743187" y="9525"/>
                  </a:lnTo>
                  <a:lnTo>
                    <a:pt x="2752712" y="9525"/>
                  </a:lnTo>
                  <a:lnTo>
                    <a:pt x="2752712" y="0"/>
                  </a:lnTo>
                  <a:close/>
                </a:path>
                <a:path w="4010025" h="9525">
                  <a:moveTo>
                    <a:pt x="2809862" y="0"/>
                  </a:moveTo>
                  <a:lnTo>
                    <a:pt x="2800337" y="0"/>
                  </a:lnTo>
                  <a:lnTo>
                    <a:pt x="2800337" y="9525"/>
                  </a:lnTo>
                  <a:lnTo>
                    <a:pt x="2809862" y="9525"/>
                  </a:lnTo>
                  <a:lnTo>
                    <a:pt x="2809862" y="0"/>
                  </a:lnTo>
                  <a:close/>
                </a:path>
                <a:path w="4010025" h="9525">
                  <a:moveTo>
                    <a:pt x="2867012" y="0"/>
                  </a:moveTo>
                  <a:lnTo>
                    <a:pt x="2857487" y="0"/>
                  </a:lnTo>
                  <a:lnTo>
                    <a:pt x="2857487" y="9525"/>
                  </a:lnTo>
                  <a:lnTo>
                    <a:pt x="2867012" y="9525"/>
                  </a:lnTo>
                  <a:lnTo>
                    <a:pt x="2867012" y="0"/>
                  </a:lnTo>
                  <a:close/>
                </a:path>
                <a:path w="4010025" h="9525">
                  <a:moveTo>
                    <a:pt x="2924162" y="0"/>
                  </a:moveTo>
                  <a:lnTo>
                    <a:pt x="2914637" y="0"/>
                  </a:lnTo>
                  <a:lnTo>
                    <a:pt x="2914637" y="9525"/>
                  </a:lnTo>
                  <a:lnTo>
                    <a:pt x="2924162" y="9525"/>
                  </a:lnTo>
                  <a:lnTo>
                    <a:pt x="2924162" y="0"/>
                  </a:lnTo>
                  <a:close/>
                </a:path>
                <a:path w="4010025" h="9525">
                  <a:moveTo>
                    <a:pt x="2981312" y="0"/>
                  </a:moveTo>
                  <a:lnTo>
                    <a:pt x="2971787" y="0"/>
                  </a:lnTo>
                  <a:lnTo>
                    <a:pt x="2971787" y="9525"/>
                  </a:lnTo>
                  <a:lnTo>
                    <a:pt x="2981312" y="9525"/>
                  </a:lnTo>
                  <a:lnTo>
                    <a:pt x="2981312" y="0"/>
                  </a:lnTo>
                  <a:close/>
                </a:path>
                <a:path w="4010025" h="9525">
                  <a:moveTo>
                    <a:pt x="3038462" y="0"/>
                  </a:moveTo>
                  <a:lnTo>
                    <a:pt x="3028937" y="0"/>
                  </a:lnTo>
                  <a:lnTo>
                    <a:pt x="3028937" y="9525"/>
                  </a:lnTo>
                  <a:lnTo>
                    <a:pt x="3038462" y="9525"/>
                  </a:lnTo>
                  <a:lnTo>
                    <a:pt x="3038462" y="0"/>
                  </a:lnTo>
                  <a:close/>
                </a:path>
                <a:path w="4010025" h="9525">
                  <a:moveTo>
                    <a:pt x="3095612" y="0"/>
                  </a:moveTo>
                  <a:lnTo>
                    <a:pt x="3086087" y="0"/>
                  </a:lnTo>
                  <a:lnTo>
                    <a:pt x="3086087" y="9525"/>
                  </a:lnTo>
                  <a:lnTo>
                    <a:pt x="3095612" y="9525"/>
                  </a:lnTo>
                  <a:lnTo>
                    <a:pt x="3095612" y="0"/>
                  </a:lnTo>
                  <a:close/>
                </a:path>
                <a:path w="4010025" h="9525">
                  <a:moveTo>
                    <a:pt x="3152762" y="0"/>
                  </a:moveTo>
                  <a:lnTo>
                    <a:pt x="3143237" y="0"/>
                  </a:lnTo>
                  <a:lnTo>
                    <a:pt x="3143237" y="9525"/>
                  </a:lnTo>
                  <a:lnTo>
                    <a:pt x="3152762" y="9525"/>
                  </a:lnTo>
                  <a:lnTo>
                    <a:pt x="3152762" y="0"/>
                  </a:lnTo>
                  <a:close/>
                </a:path>
                <a:path w="4010025" h="9525">
                  <a:moveTo>
                    <a:pt x="3209912" y="0"/>
                  </a:moveTo>
                  <a:lnTo>
                    <a:pt x="3200387" y="0"/>
                  </a:lnTo>
                  <a:lnTo>
                    <a:pt x="3200387" y="9525"/>
                  </a:lnTo>
                  <a:lnTo>
                    <a:pt x="3209912" y="9525"/>
                  </a:lnTo>
                  <a:lnTo>
                    <a:pt x="3209912" y="0"/>
                  </a:lnTo>
                  <a:close/>
                </a:path>
                <a:path w="4010025" h="9525">
                  <a:moveTo>
                    <a:pt x="3267062" y="0"/>
                  </a:moveTo>
                  <a:lnTo>
                    <a:pt x="3257537" y="0"/>
                  </a:lnTo>
                  <a:lnTo>
                    <a:pt x="3257537" y="9525"/>
                  </a:lnTo>
                  <a:lnTo>
                    <a:pt x="3267062" y="9525"/>
                  </a:lnTo>
                  <a:lnTo>
                    <a:pt x="3267062" y="0"/>
                  </a:lnTo>
                  <a:close/>
                </a:path>
                <a:path w="4010025" h="9525">
                  <a:moveTo>
                    <a:pt x="3324212" y="0"/>
                  </a:moveTo>
                  <a:lnTo>
                    <a:pt x="3314687" y="0"/>
                  </a:lnTo>
                  <a:lnTo>
                    <a:pt x="3314687" y="9525"/>
                  </a:lnTo>
                  <a:lnTo>
                    <a:pt x="3324212" y="9525"/>
                  </a:lnTo>
                  <a:lnTo>
                    <a:pt x="3324212" y="0"/>
                  </a:lnTo>
                  <a:close/>
                </a:path>
                <a:path w="4010025" h="9525">
                  <a:moveTo>
                    <a:pt x="3381362" y="0"/>
                  </a:moveTo>
                  <a:lnTo>
                    <a:pt x="3371837" y="0"/>
                  </a:lnTo>
                  <a:lnTo>
                    <a:pt x="3371837" y="9525"/>
                  </a:lnTo>
                  <a:lnTo>
                    <a:pt x="3381362" y="9525"/>
                  </a:lnTo>
                  <a:lnTo>
                    <a:pt x="3381362" y="0"/>
                  </a:lnTo>
                  <a:close/>
                </a:path>
                <a:path w="4010025" h="9525">
                  <a:moveTo>
                    <a:pt x="3438512" y="0"/>
                  </a:moveTo>
                  <a:lnTo>
                    <a:pt x="3428987" y="0"/>
                  </a:lnTo>
                  <a:lnTo>
                    <a:pt x="3428987" y="9525"/>
                  </a:lnTo>
                  <a:lnTo>
                    <a:pt x="3438512" y="9525"/>
                  </a:lnTo>
                  <a:lnTo>
                    <a:pt x="3438512" y="0"/>
                  </a:lnTo>
                  <a:close/>
                </a:path>
                <a:path w="4010025" h="9525">
                  <a:moveTo>
                    <a:pt x="3495662" y="0"/>
                  </a:moveTo>
                  <a:lnTo>
                    <a:pt x="3486137" y="0"/>
                  </a:lnTo>
                  <a:lnTo>
                    <a:pt x="3486137" y="9525"/>
                  </a:lnTo>
                  <a:lnTo>
                    <a:pt x="3495662" y="9525"/>
                  </a:lnTo>
                  <a:lnTo>
                    <a:pt x="3495662" y="0"/>
                  </a:lnTo>
                  <a:close/>
                </a:path>
                <a:path w="4010025" h="9525">
                  <a:moveTo>
                    <a:pt x="3552812" y="0"/>
                  </a:moveTo>
                  <a:lnTo>
                    <a:pt x="3543287" y="0"/>
                  </a:lnTo>
                  <a:lnTo>
                    <a:pt x="3543287" y="9525"/>
                  </a:lnTo>
                  <a:lnTo>
                    <a:pt x="3552812" y="9525"/>
                  </a:lnTo>
                  <a:lnTo>
                    <a:pt x="3552812" y="0"/>
                  </a:lnTo>
                  <a:close/>
                </a:path>
                <a:path w="4010025" h="9525">
                  <a:moveTo>
                    <a:pt x="3609962" y="0"/>
                  </a:moveTo>
                  <a:lnTo>
                    <a:pt x="3600437" y="0"/>
                  </a:lnTo>
                  <a:lnTo>
                    <a:pt x="3600437" y="9525"/>
                  </a:lnTo>
                  <a:lnTo>
                    <a:pt x="3609962" y="9525"/>
                  </a:lnTo>
                  <a:lnTo>
                    <a:pt x="3609962" y="0"/>
                  </a:lnTo>
                  <a:close/>
                </a:path>
                <a:path w="4010025" h="9525">
                  <a:moveTo>
                    <a:pt x="3667112" y="0"/>
                  </a:moveTo>
                  <a:lnTo>
                    <a:pt x="3657587" y="0"/>
                  </a:lnTo>
                  <a:lnTo>
                    <a:pt x="3657587" y="9525"/>
                  </a:lnTo>
                  <a:lnTo>
                    <a:pt x="3667112" y="9525"/>
                  </a:lnTo>
                  <a:lnTo>
                    <a:pt x="3667112" y="0"/>
                  </a:lnTo>
                  <a:close/>
                </a:path>
                <a:path w="4010025" h="9525">
                  <a:moveTo>
                    <a:pt x="3724262" y="0"/>
                  </a:moveTo>
                  <a:lnTo>
                    <a:pt x="3714737" y="0"/>
                  </a:lnTo>
                  <a:lnTo>
                    <a:pt x="3714737" y="9525"/>
                  </a:lnTo>
                  <a:lnTo>
                    <a:pt x="3724262" y="9525"/>
                  </a:lnTo>
                  <a:lnTo>
                    <a:pt x="3724262" y="0"/>
                  </a:lnTo>
                  <a:close/>
                </a:path>
                <a:path w="4010025" h="9525">
                  <a:moveTo>
                    <a:pt x="3781412" y="0"/>
                  </a:moveTo>
                  <a:lnTo>
                    <a:pt x="3771887" y="0"/>
                  </a:lnTo>
                  <a:lnTo>
                    <a:pt x="3771887" y="9525"/>
                  </a:lnTo>
                  <a:lnTo>
                    <a:pt x="3781412" y="9525"/>
                  </a:lnTo>
                  <a:lnTo>
                    <a:pt x="3781412" y="0"/>
                  </a:lnTo>
                  <a:close/>
                </a:path>
                <a:path w="4010025" h="9525">
                  <a:moveTo>
                    <a:pt x="3838562" y="0"/>
                  </a:moveTo>
                  <a:lnTo>
                    <a:pt x="3829037" y="0"/>
                  </a:lnTo>
                  <a:lnTo>
                    <a:pt x="3829037" y="9525"/>
                  </a:lnTo>
                  <a:lnTo>
                    <a:pt x="3838562" y="9525"/>
                  </a:lnTo>
                  <a:lnTo>
                    <a:pt x="3838562" y="0"/>
                  </a:lnTo>
                  <a:close/>
                </a:path>
                <a:path w="4010025" h="9525">
                  <a:moveTo>
                    <a:pt x="3895712" y="0"/>
                  </a:moveTo>
                  <a:lnTo>
                    <a:pt x="3886187" y="0"/>
                  </a:lnTo>
                  <a:lnTo>
                    <a:pt x="3886187" y="9525"/>
                  </a:lnTo>
                  <a:lnTo>
                    <a:pt x="3895712" y="9525"/>
                  </a:lnTo>
                  <a:lnTo>
                    <a:pt x="3895712" y="0"/>
                  </a:lnTo>
                  <a:close/>
                </a:path>
                <a:path w="4010025" h="9525">
                  <a:moveTo>
                    <a:pt x="3952862" y="0"/>
                  </a:moveTo>
                  <a:lnTo>
                    <a:pt x="3943337" y="0"/>
                  </a:lnTo>
                  <a:lnTo>
                    <a:pt x="3943337" y="9525"/>
                  </a:lnTo>
                  <a:lnTo>
                    <a:pt x="3952862" y="9525"/>
                  </a:lnTo>
                  <a:lnTo>
                    <a:pt x="3952862" y="0"/>
                  </a:lnTo>
                  <a:close/>
                </a:path>
                <a:path w="4010025" h="9525">
                  <a:moveTo>
                    <a:pt x="4010012" y="0"/>
                  </a:moveTo>
                  <a:lnTo>
                    <a:pt x="4000487" y="0"/>
                  </a:lnTo>
                  <a:lnTo>
                    <a:pt x="4000487" y="9525"/>
                  </a:lnTo>
                  <a:lnTo>
                    <a:pt x="4010012" y="9525"/>
                  </a:lnTo>
                  <a:lnTo>
                    <a:pt x="401001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4827257" y="619760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8827758" y="6197600"/>
              <a:ext cx="3545204" cy="9525"/>
            </a:xfrm>
            <a:custGeom>
              <a:avLst/>
              <a:gdLst/>
              <a:ahLst/>
              <a:cxnLst/>
              <a:rect l="l" t="t" r="r" b="b"/>
              <a:pathLst>
                <a:path w="3545204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545204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545204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545204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545204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545204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545204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545204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545204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545204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545204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545204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545204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545204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545204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545204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545204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545204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545204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545204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545204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545204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545204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545204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545204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545204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545204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545204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545204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545204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545204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545204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545204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545204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545204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545204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545204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545204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545204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545204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545204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545204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545204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545204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545204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545204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545204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545204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545204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545204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545204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545204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545204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545204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3545204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3545204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3545204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3545204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3545204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3545204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3545204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3545204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3545204" h="9525">
                  <a:moveTo>
                    <a:pt x="354520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45205" y="9525"/>
                  </a:lnTo>
                  <a:lnTo>
                    <a:pt x="354520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3" name="object 163" descr=""/>
          <p:cNvSpPr txBox="1"/>
          <p:nvPr/>
        </p:nvSpPr>
        <p:spPr>
          <a:xfrm>
            <a:off x="669905" y="6111974"/>
            <a:ext cx="74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64" name="object 164" descr=""/>
          <p:cNvGrpSpPr/>
          <p:nvPr/>
        </p:nvGrpSpPr>
        <p:grpSpPr>
          <a:xfrm>
            <a:off x="826770" y="3625850"/>
            <a:ext cx="11546205" cy="2581275"/>
            <a:chOff x="826770" y="3625850"/>
            <a:chExt cx="11546205" cy="2581275"/>
          </a:xfrm>
        </p:grpSpPr>
        <p:sp>
          <p:nvSpPr>
            <p:cNvPr id="165" name="object 165" descr=""/>
            <p:cNvSpPr/>
            <p:nvPr/>
          </p:nvSpPr>
          <p:spPr>
            <a:xfrm>
              <a:off x="826770" y="5119433"/>
              <a:ext cx="6581775" cy="9525"/>
            </a:xfrm>
            <a:custGeom>
              <a:avLst/>
              <a:gdLst/>
              <a:ahLst/>
              <a:cxnLst/>
              <a:rect l="l" t="t" r="r" b="b"/>
              <a:pathLst>
                <a:path w="65817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65817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65817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65817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65817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65817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2146"/>
                  </a:lnTo>
                  <a:lnTo>
                    <a:pt x="295275" y="2146"/>
                  </a:lnTo>
                  <a:lnTo>
                    <a:pt x="295275" y="0"/>
                  </a:lnTo>
                  <a:close/>
                </a:path>
                <a:path w="65817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2146"/>
                  </a:lnTo>
                  <a:lnTo>
                    <a:pt x="352425" y="2146"/>
                  </a:lnTo>
                  <a:lnTo>
                    <a:pt x="352425" y="0"/>
                  </a:lnTo>
                  <a:close/>
                </a:path>
                <a:path w="65817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2146"/>
                  </a:lnTo>
                  <a:lnTo>
                    <a:pt x="409575" y="2146"/>
                  </a:lnTo>
                  <a:lnTo>
                    <a:pt x="409575" y="0"/>
                  </a:lnTo>
                  <a:close/>
                </a:path>
                <a:path w="65817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65817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65817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6581775" h="9525">
                  <a:moveTo>
                    <a:pt x="638162" y="0"/>
                  </a:moveTo>
                  <a:lnTo>
                    <a:pt x="628637" y="0"/>
                  </a:lnTo>
                  <a:lnTo>
                    <a:pt x="628637" y="9525"/>
                  </a:lnTo>
                  <a:lnTo>
                    <a:pt x="638162" y="9525"/>
                  </a:lnTo>
                  <a:lnTo>
                    <a:pt x="638162" y="0"/>
                  </a:lnTo>
                  <a:close/>
                </a:path>
                <a:path w="6581775" h="9525">
                  <a:moveTo>
                    <a:pt x="866775" y="0"/>
                  </a:moveTo>
                  <a:lnTo>
                    <a:pt x="865263" y="0"/>
                  </a:lnTo>
                  <a:lnTo>
                    <a:pt x="865263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6581775" h="9525">
                  <a:moveTo>
                    <a:pt x="1095375" y="0"/>
                  </a:moveTo>
                  <a:lnTo>
                    <a:pt x="1092479" y="0"/>
                  </a:lnTo>
                  <a:lnTo>
                    <a:pt x="1092479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6581775" h="9525">
                  <a:moveTo>
                    <a:pt x="1323962" y="0"/>
                  </a:moveTo>
                  <a:lnTo>
                    <a:pt x="1319695" y="0"/>
                  </a:lnTo>
                  <a:lnTo>
                    <a:pt x="1319695" y="9525"/>
                  </a:lnTo>
                  <a:lnTo>
                    <a:pt x="1323962" y="9525"/>
                  </a:lnTo>
                  <a:lnTo>
                    <a:pt x="1323962" y="0"/>
                  </a:lnTo>
                  <a:close/>
                </a:path>
                <a:path w="6581775" h="9525">
                  <a:moveTo>
                    <a:pt x="1552562" y="0"/>
                  </a:moveTo>
                  <a:lnTo>
                    <a:pt x="1546910" y="0"/>
                  </a:lnTo>
                  <a:lnTo>
                    <a:pt x="1546910" y="9525"/>
                  </a:lnTo>
                  <a:lnTo>
                    <a:pt x="1552562" y="9525"/>
                  </a:lnTo>
                  <a:lnTo>
                    <a:pt x="1552562" y="0"/>
                  </a:lnTo>
                  <a:close/>
                </a:path>
                <a:path w="6581775" h="9525">
                  <a:moveTo>
                    <a:pt x="1781162" y="0"/>
                  </a:moveTo>
                  <a:lnTo>
                    <a:pt x="1774126" y="0"/>
                  </a:lnTo>
                  <a:lnTo>
                    <a:pt x="1774126" y="9525"/>
                  </a:lnTo>
                  <a:lnTo>
                    <a:pt x="1781162" y="9525"/>
                  </a:lnTo>
                  <a:lnTo>
                    <a:pt x="1781162" y="0"/>
                  </a:lnTo>
                  <a:close/>
                </a:path>
                <a:path w="6581775" h="9525">
                  <a:moveTo>
                    <a:pt x="2009762" y="0"/>
                  </a:moveTo>
                  <a:lnTo>
                    <a:pt x="2001342" y="0"/>
                  </a:lnTo>
                  <a:lnTo>
                    <a:pt x="2001342" y="9525"/>
                  </a:lnTo>
                  <a:lnTo>
                    <a:pt x="2009762" y="9525"/>
                  </a:lnTo>
                  <a:lnTo>
                    <a:pt x="2009762" y="0"/>
                  </a:lnTo>
                  <a:close/>
                </a:path>
                <a:path w="6581775" h="9525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6581775" h="9525">
                  <a:moveTo>
                    <a:pt x="2466962" y="0"/>
                  </a:moveTo>
                  <a:lnTo>
                    <a:pt x="2457437" y="0"/>
                  </a:lnTo>
                  <a:lnTo>
                    <a:pt x="2457437" y="9525"/>
                  </a:lnTo>
                  <a:lnTo>
                    <a:pt x="2466962" y="9525"/>
                  </a:lnTo>
                  <a:lnTo>
                    <a:pt x="2466962" y="0"/>
                  </a:lnTo>
                  <a:close/>
                </a:path>
                <a:path w="6581775" h="9525">
                  <a:moveTo>
                    <a:pt x="2524112" y="0"/>
                  </a:moveTo>
                  <a:lnTo>
                    <a:pt x="2514587" y="0"/>
                  </a:lnTo>
                  <a:lnTo>
                    <a:pt x="2514587" y="9525"/>
                  </a:lnTo>
                  <a:lnTo>
                    <a:pt x="2524112" y="9525"/>
                  </a:lnTo>
                  <a:lnTo>
                    <a:pt x="2524112" y="0"/>
                  </a:lnTo>
                  <a:close/>
                </a:path>
                <a:path w="6581775" h="9525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  <a:path w="6581775" h="9525">
                  <a:moveTo>
                    <a:pt x="2638412" y="0"/>
                  </a:moveTo>
                  <a:lnTo>
                    <a:pt x="2628887" y="0"/>
                  </a:lnTo>
                  <a:lnTo>
                    <a:pt x="2628887" y="9525"/>
                  </a:lnTo>
                  <a:lnTo>
                    <a:pt x="2638412" y="9525"/>
                  </a:lnTo>
                  <a:lnTo>
                    <a:pt x="2638412" y="0"/>
                  </a:lnTo>
                  <a:close/>
                </a:path>
                <a:path w="6581775" h="9525">
                  <a:moveTo>
                    <a:pt x="2695562" y="0"/>
                  </a:moveTo>
                  <a:lnTo>
                    <a:pt x="2686037" y="0"/>
                  </a:lnTo>
                  <a:lnTo>
                    <a:pt x="2686037" y="9525"/>
                  </a:lnTo>
                  <a:lnTo>
                    <a:pt x="2695562" y="9525"/>
                  </a:lnTo>
                  <a:lnTo>
                    <a:pt x="2695562" y="0"/>
                  </a:lnTo>
                  <a:close/>
                </a:path>
                <a:path w="6581775" h="9525">
                  <a:moveTo>
                    <a:pt x="2752712" y="0"/>
                  </a:moveTo>
                  <a:lnTo>
                    <a:pt x="2743187" y="0"/>
                  </a:lnTo>
                  <a:lnTo>
                    <a:pt x="2743187" y="9525"/>
                  </a:lnTo>
                  <a:lnTo>
                    <a:pt x="2752712" y="9525"/>
                  </a:lnTo>
                  <a:lnTo>
                    <a:pt x="2752712" y="0"/>
                  </a:lnTo>
                  <a:close/>
                </a:path>
                <a:path w="6581775" h="9525">
                  <a:moveTo>
                    <a:pt x="2809862" y="0"/>
                  </a:moveTo>
                  <a:lnTo>
                    <a:pt x="2800337" y="0"/>
                  </a:lnTo>
                  <a:lnTo>
                    <a:pt x="2800337" y="9525"/>
                  </a:lnTo>
                  <a:lnTo>
                    <a:pt x="2809862" y="9525"/>
                  </a:lnTo>
                  <a:lnTo>
                    <a:pt x="2809862" y="0"/>
                  </a:lnTo>
                  <a:close/>
                </a:path>
                <a:path w="6581775" h="9525">
                  <a:moveTo>
                    <a:pt x="2867012" y="0"/>
                  </a:moveTo>
                  <a:lnTo>
                    <a:pt x="2857487" y="0"/>
                  </a:lnTo>
                  <a:lnTo>
                    <a:pt x="2857487" y="9525"/>
                  </a:lnTo>
                  <a:lnTo>
                    <a:pt x="2867012" y="9525"/>
                  </a:lnTo>
                  <a:lnTo>
                    <a:pt x="2867012" y="0"/>
                  </a:lnTo>
                  <a:close/>
                </a:path>
                <a:path w="6581775" h="9525">
                  <a:moveTo>
                    <a:pt x="2924162" y="0"/>
                  </a:moveTo>
                  <a:lnTo>
                    <a:pt x="2914637" y="0"/>
                  </a:lnTo>
                  <a:lnTo>
                    <a:pt x="2914637" y="9525"/>
                  </a:lnTo>
                  <a:lnTo>
                    <a:pt x="2924162" y="9525"/>
                  </a:lnTo>
                  <a:lnTo>
                    <a:pt x="2924162" y="0"/>
                  </a:lnTo>
                  <a:close/>
                </a:path>
                <a:path w="6581775" h="9525">
                  <a:moveTo>
                    <a:pt x="2981312" y="0"/>
                  </a:moveTo>
                  <a:lnTo>
                    <a:pt x="2971787" y="0"/>
                  </a:lnTo>
                  <a:lnTo>
                    <a:pt x="2971787" y="9525"/>
                  </a:lnTo>
                  <a:lnTo>
                    <a:pt x="2981312" y="9525"/>
                  </a:lnTo>
                  <a:lnTo>
                    <a:pt x="2981312" y="0"/>
                  </a:lnTo>
                  <a:close/>
                </a:path>
                <a:path w="6581775" h="9525">
                  <a:moveTo>
                    <a:pt x="3038462" y="0"/>
                  </a:moveTo>
                  <a:lnTo>
                    <a:pt x="3028937" y="0"/>
                  </a:lnTo>
                  <a:lnTo>
                    <a:pt x="3028937" y="9525"/>
                  </a:lnTo>
                  <a:lnTo>
                    <a:pt x="3038462" y="9525"/>
                  </a:lnTo>
                  <a:lnTo>
                    <a:pt x="3038462" y="0"/>
                  </a:lnTo>
                  <a:close/>
                </a:path>
                <a:path w="6581775" h="9525">
                  <a:moveTo>
                    <a:pt x="3095612" y="0"/>
                  </a:moveTo>
                  <a:lnTo>
                    <a:pt x="3086087" y="0"/>
                  </a:lnTo>
                  <a:lnTo>
                    <a:pt x="3086087" y="9525"/>
                  </a:lnTo>
                  <a:lnTo>
                    <a:pt x="3095612" y="9525"/>
                  </a:lnTo>
                  <a:lnTo>
                    <a:pt x="3095612" y="0"/>
                  </a:lnTo>
                  <a:close/>
                </a:path>
                <a:path w="6581775" h="9525">
                  <a:moveTo>
                    <a:pt x="3152762" y="0"/>
                  </a:moveTo>
                  <a:lnTo>
                    <a:pt x="3143237" y="0"/>
                  </a:lnTo>
                  <a:lnTo>
                    <a:pt x="3143237" y="9525"/>
                  </a:lnTo>
                  <a:lnTo>
                    <a:pt x="3152762" y="9525"/>
                  </a:lnTo>
                  <a:lnTo>
                    <a:pt x="3152762" y="0"/>
                  </a:lnTo>
                  <a:close/>
                </a:path>
                <a:path w="6581775" h="9525">
                  <a:moveTo>
                    <a:pt x="3209912" y="0"/>
                  </a:moveTo>
                  <a:lnTo>
                    <a:pt x="3200387" y="0"/>
                  </a:lnTo>
                  <a:lnTo>
                    <a:pt x="3200387" y="9525"/>
                  </a:lnTo>
                  <a:lnTo>
                    <a:pt x="3209912" y="9525"/>
                  </a:lnTo>
                  <a:lnTo>
                    <a:pt x="3209912" y="0"/>
                  </a:lnTo>
                  <a:close/>
                </a:path>
                <a:path w="6581775" h="9525">
                  <a:moveTo>
                    <a:pt x="3267062" y="0"/>
                  </a:moveTo>
                  <a:lnTo>
                    <a:pt x="3257537" y="0"/>
                  </a:lnTo>
                  <a:lnTo>
                    <a:pt x="3257537" y="9525"/>
                  </a:lnTo>
                  <a:lnTo>
                    <a:pt x="3267062" y="9525"/>
                  </a:lnTo>
                  <a:lnTo>
                    <a:pt x="3267062" y="0"/>
                  </a:lnTo>
                  <a:close/>
                </a:path>
                <a:path w="6581775" h="9525">
                  <a:moveTo>
                    <a:pt x="3324212" y="0"/>
                  </a:moveTo>
                  <a:lnTo>
                    <a:pt x="3314687" y="0"/>
                  </a:lnTo>
                  <a:lnTo>
                    <a:pt x="3314687" y="9525"/>
                  </a:lnTo>
                  <a:lnTo>
                    <a:pt x="3324212" y="9525"/>
                  </a:lnTo>
                  <a:lnTo>
                    <a:pt x="3324212" y="0"/>
                  </a:lnTo>
                  <a:close/>
                </a:path>
                <a:path w="6581775" h="9525">
                  <a:moveTo>
                    <a:pt x="3381362" y="0"/>
                  </a:moveTo>
                  <a:lnTo>
                    <a:pt x="3371837" y="0"/>
                  </a:lnTo>
                  <a:lnTo>
                    <a:pt x="3371837" y="9525"/>
                  </a:lnTo>
                  <a:lnTo>
                    <a:pt x="3381362" y="9525"/>
                  </a:lnTo>
                  <a:lnTo>
                    <a:pt x="3381362" y="0"/>
                  </a:lnTo>
                  <a:close/>
                </a:path>
                <a:path w="6581775" h="9525">
                  <a:moveTo>
                    <a:pt x="3438512" y="0"/>
                  </a:moveTo>
                  <a:lnTo>
                    <a:pt x="3428987" y="0"/>
                  </a:lnTo>
                  <a:lnTo>
                    <a:pt x="3428987" y="9525"/>
                  </a:lnTo>
                  <a:lnTo>
                    <a:pt x="3438512" y="9525"/>
                  </a:lnTo>
                  <a:lnTo>
                    <a:pt x="3438512" y="0"/>
                  </a:lnTo>
                  <a:close/>
                </a:path>
                <a:path w="6581775" h="9525">
                  <a:moveTo>
                    <a:pt x="3495662" y="0"/>
                  </a:moveTo>
                  <a:lnTo>
                    <a:pt x="3486137" y="0"/>
                  </a:lnTo>
                  <a:lnTo>
                    <a:pt x="3486137" y="9525"/>
                  </a:lnTo>
                  <a:lnTo>
                    <a:pt x="3495662" y="9525"/>
                  </a:lnTo>
                  <a:lnTo>
                    <a:pt x="3495662" y="0"/>
                  </a:lnTo>
                  <a:close/>
                </a:path>
                <a:path w="6581775" h="9525">
                  <a:moveTo>
                    <a:pt x="3552812" y="0"/>
                  </a:moveTo>
                  <a:lnTo>
                    <a:pt x="3543287" y="0"/>
                  </a:lnTo>
                  <a:lnTo>
                    <a:pt x="3543287" y="9525"/>
                  </a:lnTo>
                  <a:lnTo>
                    <a:pt x="3552812" y="9525"/>
                  </a:lnTo>
                  <a:lnTo>
                    <a:pt x="3552812" y="0"/>
                  </a:lnTo>
                  <a:close/>
                </a:path>
                <a:path w="6581775" h="9525">
                  <a:moveTo>
                    <a:pt x="3609962" y="0"/>
                  </a:moveTo>
                  <a:lnTo>
                    <a:pt x="3600437" y="0"/>
                  </a:lnTo>
                  <a:lnTo>
                    <a:pt x="3600437" y="9525"/>
                  </a:lnTo>
                  <a:lnTo>
                    <a:pt x="3609962" y="9525"/>
                  </a:lnTo>
                  <a:lnTo>
                    <a:pt x="3609962" y="0"/>
                  </a:lnTo>
                  <a:close/>
                </a:path>
                <a:path w="6581775" h="9525">
                  <a:moveTo>
                    <a:pt x="3838562" y="0"/>
                  </a:moveTo>
                  <a:lnTo>
                    <a:pt x="3829037" y="0"/>
                  </a:lnTo>
                  <a:lnTo>
                    <a:pt x="3829037" y="9525"/>
                  </a:lnTo>
                  <a:lnTo>
                    <a:pt x="3838562" y="9525"/>
                  </a:lnTo>
                  <a:lnTo>
                    <a:pt x="3838562" y="0"/>
                  </a:lnTo>
                  <a:close/>
                </a:path>
                <a:path w="6581775" h="9525">
                  <a:moveTo>
                    <a:pt x="4067162" y="0"/>
                  </a:moveTo>
                  <a:lnTo>
                    <a:pt x="4057637" y="0"/>
                  </a:lnTo>
                  <a:lnTo>
                    <a:pt x="4057637" y="9525"/>
                  </a:lnTo>
                  <a:lnTo>
                    <a:pt x="4067162" y="9525"/>
                  </a:lnTo>
                  <a:lnTo>
                    <a:pt x="4067162" y="0"/>
                  </a:lnTo>
                  <a:close/>
                </a:path>
                <a:path w="6581775" h="9525">
                  <a:moveTo>
                    <a:pt x="4124312" y="0"/>
                  </a:moveTo>
                  <a:lnTo>
                    <a:pt x="4114787" y="0"/>
                  </a:lnTo>
                  <a:lnTo>
                    <a:pt x="4114787" y="9525"/>
                  </a:lnTo>
                  <a:lnTo>
                    <a:pt x="4124312" y="9525"/>
                  </a:lnTo>
                  <a:lnTo>
                    <a:pt x="4124312" y="0"/>
                  </a:lnTo>
                  <a:close/>
                </a:path>
                <a:path w="6581775" h="9525">
                  <a:moveTo>
                    <a:pt x="4181462" y="0"/>
                  </a:moveTo>
                  <a:lnTo>
                    <a:pt x="4171937" y="0"/>
                  </a:lnTo>
                  <a:lnTo>
                    <a:pt x="4171937" y="9525"/>
                  </a:lnTo>
                  <a:lnTo>
                    <a:pt x="4181462" y="9525"/>
                  </a:lnTo>
                  <a:lnTo>
                    <a:pt x="4181462" y="0"/>
                  </a:lnTo>
                  <a:close/>
                </a:path>
                <a:path w="6581775" h="9525">
                  <a:moveTo>
                    <a:pt x="4238612" y="0"/>
                  </a:moveTo>
                  <a:lnTo>
                    <a:pt x="4229087" y="0"/>
                  </a:lnTo>
                  <a:lnTo>
                    <a:pt x="4229087" y="9525"/>
                  </a:lnTo>
                  <a:lnTo>
                    <a:pt x="4238612" y="9525"/>
                  </a:lnTo>
                  <a:lnTo>
                    <a:pt x="4238612" y="0"/>
                  </a:lnTo>
                  <a:close/>
                </a:path>
                <a:path w="6581775" h="9525">
                  <a:moveTo>
                    <a:pt x="4295762" y="0"/>
                  </a:moveTo>
                  <a:lnTo>
                    <a:pt x="4286237" y="0"/>
                  </a:lnTo>
                  <a:lnTo>
                    <a:pt x="4286237" y="9525"/>
                  </a:lnTo>
                  <a:lnTo>
                    <a:pt x="4295762" y="9525"/>
                  </a:lnTo>
                  <a:lnTo>
                    <a:pt x="4295762" y="0"/>
                  </a:lnTo>
                  <a:close/>
                </a:path>
                <a:path w="6581775" h="9525">
                  <a:moveTo>
                    <a:pt x="4352912" y="0"/>
                  </a:moveTo>
                  <a:lnTo>
                    <a:pt x="4343387" y="0"/>
                  </a:lnTo>
                  <a:lnTo>
                    <a:pt x="4343387" y="9525"/>
                  </a:lnTo>
                  <a:lnTo>
                    <a:pt x="4352912" y="9525"/>
                  </a:lnTo>
                  <a:lnTo>
                    <a:pt x="4352912" y="0"/>
                  </a:lnTo>
                  <a:close/>
                </a:path>
                <a:path w="6581775" h="9525">
                  <a:moveTo>
                    <a:pt x="4410062" y="0"/>
                  </a:moveTo>
                  <a:lnTo>
                    <a:pt x="4400537" y="0"/>
                  </a:lnTo>
                  <a:lnTo>
                    <a:pt x="4400537" y="9525"/>
                  </a:lnTo>
                  <a:lnTo>
                    <a:pt x="4410062" y="9525"/>
                  </a:lnTo>
                  <a:lnTo>
                    <a:pt x="4410062" y="0"/>
                  </a:lnTo>
                  <a:close/>
                </a:path>
                <a:path w="6581775" h="9525">
                  <a:moveTo>
                    <a:pt x="4467212" y="0"/>
                  </a:moveTo>
                  <a:lnTo>
                    <a:pt x="4457687" y="0"/>
                  </a:lnTo>
                  <a:lnTo>
                    <a:pt x="4457687" y="9525"/>
                  </a:lnTo>
                  <a:lnTo>
                    <a:pt x="4467212" y="9525"/>
                  </a:lnTo>
                  <a:lnTo>
                    <a:pt x="4467212" y="0"/>
                  </a:lnTo>
                  <a:close/>
                </a:path>
                <a:path w="6581775" h="9525">
                  <a:moveTo>
                    <a:pt x="4524362" y="0"/>
                  </a:moveTo>
                  <a:lnTo>
                    <a:pt x="4514837" y="0"/>
                  </a:lnTo>
                  <a:lnTo>
                    <a:pt x="4514837" y="9525"/>
                  </a:lnTo>
                  <a:lnTo>
                    <a:pt x="4524362" y="9525"/>
                  </a:lnTo>
                  <a:lnTo>
                    <a:pt x="4524362" y="0"/>
                  </a:lnTo>
                  <a:close/>
                </a:path>
                <a:path w="6581775" h="9525">
                  <a:moveTo>
                    <a:pt x="4752962" y="0"/>
                  </a:moveTo>
                  <a:lnTo>
                    <a:pt x="4743437" y="0"/>
                  </a:lnTo>
                  <a:lnTo>
                    <a:pt x="4743437" y="9525"/>
                  </a:lnTo>
                  <a:lnTo>
                    <a:pt x="4752962" y="9525"/>
                  </a:lnTo>
                  <a:lnTo>
                    <a:pt x="4752962" y="0"/>
                  </a:lnTo>
                  <a:close/>
                </a:path>
                <a:path w="6581775" h="9525">
                  <a:moveTo>
                    <a:pt x="4981562" y="0"/>
                  </a:moveTo>
                  <a:lnTo>
                    <a:pt x="4972037" y="0"/>
                  </a:lnTo>
                  <a:lnTo>
                    <a:pt x="4972037" y="9525"/>
                  </a:lnTo>
                  <a:lnTo>
                    <a:pt x="4981562" y="9525"/>
                  </a:lnTo>
                  <a:lnTo>
                    <a:pt x="4981562" y="0"/>
                  </a:lnTo>
                  <a:close/>
                </a:path>
                <a:path w="6581775" h="9525">
                  <a:moveTo>
                    <a:pt x="5038712" y="0"/>
                  </a:moveTo>
                  <a:lnTo>
                    <a:pt x="5029187" y="0"/>
                  </a:lnTo>
                  <a:lnTo>
                    <a:pt x="5029187" y="9525"/>
                  </a:lnTo>
                  <a:lnTo>
                    <a:pt x="5038712" y="9525"/>
                  </a:lnTo>
                  <a:lnTo>
                    <a:pt x="5038712" y="0"/>
                  </a:lnTo>
                  <a:close/>
                </a:path>
                <a:path w="6581775" h="9525">
                  <a:moveTo>
                    <a:pt x="5095862" y="0"/>
                  </a:moveTo>
                  <a:lnTo>
                    <a:pt x="5086337" y="0"/>
                  </a:lnTo>
                  <a:lnTo>
                    <a:pt x="5086337" y="9525"/>
                  </a:lnTo>
                  <a:lnTo>
                    <a:pt x="5095862" y="9525"/>
                  </a:lnTo>
                  <a:lnTo>
                    <a:pt x="5095862" y="0"/>
                  </a:lnTo>
                  <a:close/>
                </a:path>
                <a:path w="6581775" h="9525">
                  <a:moveTo>
                    <a:pt x="5153012" y="0"/>
                  </a:moveTo>
                  <a:lnTo>
                    <a:pt x="5143487" y="0"/>
                  </a:lnTo>
                  <a:lnTo>
                    <a:pt x="5143487" y="9525"/>
                  </a:lnTo>
                  <a:lnTo>
                    <a:pt x="5153012" y="9525"/>
                  </a:lnTo>
                  <a:lnTo>
                    <a:pt x="5153012" y="0"/>
                  </a:lnTo>
                  <a:close/>
                </a:path>
                <a:path w="6581775" h="9525">
                  <a:moveTo>
                    <a:pt x="5210162" y="0"/>
                  </a:moveTo>
                  <a:lnTo>
                    <a:pt x="5200637" y="0"/>
                  </a:lnTo>
                  <a:lnTo>
                    <a:pt x="5200637" y="9525"/>
                  </a:lnTo>
                  <a:lnTo>
                    <a:pt x="5210162" y="9525"/>
                  </a:lnTo>
                  <a:lnTo>
                    <a:pt x="5210162" y="0"/>
                  </a:lnTo>
                  <a:close/>
                </a:path>
                <a:path w="6581775" h="9525">
                  <a:moveTo>
                    <a:pt x="5267312" y="0"/>
                  </a:moveTo>
                  <a:lnTo>
                    <a:pt x="5257787" y="0"/>
                  </a:lnTo>
                  <a:lnTo>
                    <a:pt x="5257787" y="9525"/>
                  </a:lnTo>
                  <a:lnTo>
                    <a:pt x="5267312" y="9525"/>
                  </a:lnTo>
                  <a:lnTo>
                    <a:pt x="5267312" y="0"/>
                  </a:lnTo>
                  <a:close/>
                </a:path>
                <a:path w="6581775" h="9525">
                  <a:moveTo>
                    <a:pt x="5324462" y="0"/>
                  </a:moveTo>
                  <a:lnTo>
                    <a:pt x="5314937" y="0"/>
                  </a:lnTo>
                  <a:lnTo>
                    <a:pt x="5314937" y="9525"/>
                  </a:lnTo>
                  <a:lnTo>
                    <a:pt x="5324462" y="9525"/>
                  </a:lnTo>
                  <a:lnTo>
                    <a:pt x="5324462" y="0"/>
                  </a:lnTo>
                  <a:close/>
                </a:path>
                <a:path w="6581775" h="9525">
                  <a:moveTo>
                    <a:pt x="5381612" y="0"/>
                  </a:moveTo>
                  <a:lnTo>
                    <a:pt x="5372087" y="0"/>
                  </a:lnTo>
                  <a:lnTo>
                    <a:pt x="5372087" y="9525"/>
                  </a:lnTo>
                  <a:lnTo>
                    <a:pt x="5381612" y="9525"/>
                  </a:lnTo>
                  <a:lnTo>
                    <a:pt x="5381612" y="0"/>
                  </a:lnTo>
                  <a:close/>
                </a:path>
                <a:path w="6581775" h="9525">
                  <a:moveTo>
                    <a:pt x="5438762" y="0"/>
                  </a:moveTo>
                  <a:lnTo>
                    <a:pt x="5429237" y="0"/>
                  </a:lnTo>
                  <a:lnTo>
                    <a:pt x="5429237" y="9525"/>
                  </a:lnTo>
                  <a:lnTo>
                    <a:pt x="5438762" y="9525"/>
                  </a:lnTo>
                  <a:lnTo>
                    <a:pt x="5438762" y="0"/>
                  </a:lnTo>
                  <a:close/>
                </a:path>
                <a:path w="6581775" h="9525">
                  <a:moveTo>
                    <a:pt x="5667362" y="0"/>
                  </a:moveTo>
                  <a:lnTo>
                    <a:pt x="5657837" y="0"/>
                  </a:lnTo>
                  <a:lnTo>
                    <a:pt x="5657837" y="9525"/>
                  </a:lnTo>
                  <a:lnTo>
                    <a:pt x="5667362" y="9525"/>
                  </a:lnTo>
                  <a:lnTo>
                    <a:pt x="5667362" y="0"/>
                  </a:lnTo>
                  <a:close/>
                </a:path>
                <a:path w="6581775" h="9525">
                  <a:moveTo>
                    <a:pt x="5724512" y="0"/>
                  </a:moveTo>
                  <a:lnTo>
                    <a:pt x="5714987" y="0"/>
                  </a:lnTo>
                  <a:lnTo>
                    <a:pt x="5714987" y="9525"/>
                  </a:lnTo>
                  <a:lnTo>
                    <a:pt x="5724512" y="9525"/>
                  </a:lnTo>
                  <a:lnTo>
                    <a:pt x="5724512" y="0"/>
                  </a:lnTo>
                  <a:close/>
                </a:path>
                <a:path w="6581775" h="9525">
                  <a:moveTo>
                    <a:pt x="5781662" y="0"/>
                  </a:moveTo>
                  <a:lnTo>
                    <a:pt x="5772137" y="0"/>
                  </a:lnTo>
                  <a:lnTo>
                    <a:pt x="5772137" y="9525"/>
                  </a:lnTo>
                  <a:lnTo>
                    <a:pt x="5781662" y="9525"/>
                  </a:lnTo>
                  <a:lnTo>
                    <a:pt x="5781662" y="0"/>
                  </a:lnTo>
                  <a:close/>
                </a:path>
                <a:path w="6581775" h="9525">
                  <a:moveTo>
                    <a:pt x="5838812" y="0"/>
                  </a:moveTo>
                  <a:lnTo>
                    <a:pt x="5829287" y="0"/>
                  </a:lnTo>
                  <a:lnTo>
                    <a:pt x="5829287" y="9525"/>
                  </a:lnTo>
                  <a:lnTo>
                    <a:pt x="5838812" y="9525"/>
                  </a:lnTo>
                  <a:lnTo>
                    <a:pt x="5838812" y="0"/>
                  </a:lnTo>
                  <a:close/>
                </a:path>
                <a:path w="6581775" h="9525">
                  <a:moveTo>
                    <a:pt x="5895962" y="0"/>
                  </a:moveTo>
                  <a:lnTo>
                    <a:pt x="5886437" y="0"/>
                  </a:lnTo>
                  <a:lnTo>
                    <a:pt x="5886437" y="9525"/>
                  </a:lnTo>
                  <a:lnTo>
                    <a:pt x="5895962" y="9525"/>
                  </a:lnTo>
                  <a:lnTo>
                    <a:pt x="5895962" y="0"/>
                  </a:lnTo>
                  <a:close/>
                </a:path>
                <a:path w="6581775" h="9525">
                  <a:moveTo>
                    <a:pt x="5953112" y="0"/>
                  </a:moveTo>
                  <a:lnTo>
                    <a:pt x="5943587" y="0"/>
                  </a:lnTo>
                  <a:lnTo>
                    <a:pt x="5943587" y="9525"/>
                  </a:lnTo>
                  <a:lnTo>
                    <a:pt x="5953112" y="9525"/>
                  </a:lnTo>
                  <a:lnTo>
                    <a:pt x="5953112" y="0"/>
                  </a:lnTo>
                  <a:close/>
                </a:path>
                <a:path w="6581775" h="9525">
                  <a:moveTo>
                    <a:pt x="6010262" y="0"/>
                  </a:moveTo>
                  <a:lnTo>
                    <a:pt x="6000737" y="0"/>
                  </a:lnTo>
                  <a:lnTo>
                    <a:pt x="6000737" y="9525"/>
                  </a:lnTo>
                  <a:lnTo>
                    <a:pt x="6010262" y="9525"/>
                  </a:lnTo>
                  <a:lnTo>
                    <a:pt x="6010262" y="0"/>
                  </a:lnTo>
                  <a:close/>
                </a:path>
                <a:path w="6581775" h="9525">
                  <a:moveTo>
                    <a:pt x="6067412" y="0"/>
                  </a:moveTo>
                  <a:lnTo>
                    <a:pt x="6057887" y="0"/>
                  </a:lnTo>
                  <a:lnTo>
                    <a:pt x="6057887" y="9525"/>
                  </a:lnTo>
                  <a:lnTo>
                    <a:pt x="6067412" y="9525"/>
                  </a:lnTo>
                  <a:lnTo>
                    <a:pt x="6067412" y="0"/>
                  </a:lnTo>
                  <a:close/>
                </a:path>
                <a:path w="6581775" h="9525">
                  <a:moveTo>
                    <a:pt x="6124562" y="0"/>
                  </a:moveTo>
                  <a:lnTo>
                    <a:pt x="6115037" y="0"/>
                  </a:lnTo>
                  <a:lnTo>
                    <a:pt x="6115037" y="9525"/>
                  </a:lnTo>
                  <a:lnTo>
                    <a:pt x="6124562" y="9525"/>
                  </a:lnTo>
                  <a:lnTo>
                    <a:pt x="6124562" y="0"/>
                  </a:lnTo>
                  <a:close/>
                </a:path>
                <a:path w="6581775" h="9525">
                  <a:moveTo>
                    <a:pt x="6353162" y="0"/>
                  </a:moveTo>
                  <a:lnTo>
                    <a:pt x="6343637" y="0"/>
                  </a:lnTo>
                  <a:lnTo>
                    <a:pt x="6343637" y="9525"/>
                  </a:lnTo>
                  <a:lnTo>
                    <a:pt x="6353162" y="9525"/>
                  </a:lnTo>
                  <a:lnTo>
                    <a:pt x="6353162" y="0"/>
                  </a:lnTo>
                  <a:close/>
                </a:path>
                <a:path w="6581775" h="9525">
                  <a:moveTo>
                    <a:pt x="6581762" y="0"/>
                  </a:moveTo>
                  <a:lnTo>
                    <a:pt x="6572237" y="0"/>
                  </a:lnTo>
                  <a:lnTo>
                    <a:pt x="6572237" y="9525"/>
                  </a:lnTo>
                  <a:lnTo>
                    <a:pt x="6581762" y="9525"/>
                  </a:lnTo>
                  <a:lnTo>
                    <a:pt x="658176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826770" y="4041254"/>
              <a:ext cx="11546205" cy="1087755"/>
            </a:xfrm>
            <a:custGeom>
              <a:avLst/>
              <a:gdLst/>
              <a:ahLst/>
              <a:cxnLst/>
              <a:rect l="l" t="t" r="r" b="b"/>
              <a:pathLst>
                <a:path w="11546205" h="108775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546205" h="1087754">
                  <a:moveTo>
                    <a:pt x="6581762" y="1078179"/>
                  </a:moveTo>
                  <a:lnTo>
                    <a:pt x="6572237" y="1078179"/>
                  </a:lnTo>
                  <a:lnTo>
                    <a:pt x="6572237" y="1087704"/>
                  </a:lnTo>
                  <a:lnTo>
                    <a:pt x="6581762" y="1087704"/>
                  </a:lnTo>
                  <a:lnTo>
                    <a:pt x="6581762" y="1078179"/>
                  </a:lnTo>
                  <a:close/>
                </a:path>
                <a:path w="11546205" h="1087754">
                  <a:moveTo>
                    <a:pt x="6810362" y="1078179"/>
                  </a:moveTo>
                  <a:lnTo>
                    <a:pt x="6800837" y="1078179"/>
                  </a:lnTo>
                  <a:lnTo>
                    <a:pt x="6800837" y="1087704"/>
                  </a:lnTo>
                  <a:lnTo>
                    <a:pt x="6810362" y="1087704"/>
                  </a:lnTo>
                  <a:lnTo>
                    <a:pt x="6810362" y="1078179"/>
                  </a:lnTo>
                  <a:close/>
                </a:path>
                <a:path w="11546205" h="1087754">
                  <a:moveTo>
                    <a:pt x="6867512" y="1078179"/>
                  </a:moveTo>
                  <a:lnTo>
                    <a:pt x="6857987" y="1078179"/>
                  </a:lnTo>
                  <a:lnTo>
                    <a:pt x="6857987" y="1087704"/>
                  </a:lnTo>
                  <a:lnTo>
                    <a:pt x="6867512" y="1087704"/>
                  </a:lnTo>
                  <a:lnTo>
                    <a:pt x="6867512" y="1078179"/>
                  </a:lnTo>
                  <a:close/>
                </a:path>
                <a:path w="11546205" h="1087754">
                  <a:moveTo>
                    <a:pt x="6924662" y="1078179"/>
                  </a:moveTo>
                  <a:lnTo>
                    <a:pt x="6915137" y="1078179"/>
                  </a:lnTo>
                  <a:lnTo>
                    <a:pt x="6915137" y="1087704"/>
                  </a:lnTo>
                  <a:lnTo>
                    <a:pt x="6924662" y="1087704"/>
                  </a:lnTo>
                  <a:lnTo>
                    <a:pt x="6924662" y="1078179"/>
                  </a:lnTo>
                  <a:close/>
                </a:path>
                <a:path w="11546205" h="1087754">
                  <a:moveTo>
                    <a:pt x="6981812" y="1078179"/>
                  </a:moveTo>
                  <a:lnTo>
                    <a:pt x="6972287" y="1078179"/>
                  </a:lnTo>
                  <a:lnTo>
                    <a:pt x="6972287" y="1087704"/>
                  </a:lnTo>
                  <a:lnTo>
                    <a:pt x="6981812" y="1087704"/>
                  </a:lnTo>
                  <a:lnTo>
                    <a:pt x="6981812" y="1078179"/>
                  </a:lnTo>
                  <a:close/>
                </a:path>
                <a:path w="11546205" h="1087754">
                  <a:moveTo>
                    <a:pt x="7038962" y="1078179"/>
                  </a:moveTo>
                  <a:lnTo>
                    <a:pt x="7029437" y="1078179"/>
                  </a:lnTo>
                  <a:lnTo>
                    <a:pt x="7029437" y="1087704"/>
                  </a:lnTo>
                  <a:lnTo>
                    <a:pt x="7038962" y="1087704"/>
                  </a:lnTo>
                  <a:lnTo>
                    <a:pt x="7038962" y="1078179"/>
                  </a:lnTo>
                  <a:close/>
                </a:path>
                <a:path w="11546205" h="1087754">
                  <a:moveTo>
                    <a:pt x="7096112" y="1078179"/>
                  </a:moveTo>
                  <a:lnTo>
                    <a:pt x="7086587" y="1078179"/>
                  </a:lnTo>
                  <a:lnTo>
                    <a:pt x="7086587" y="1087704"/>
                  </a:lnTo>
                  <a:lnTo>
                    <a:pt x="7096112" y="1087704"/>
                  </a:lnTo>
                  <a:lnTo>
                    <a:pt x="7096112" y="1078179"/>
                  </a:lnTo>
                  <a:close/>
                </a:path>
                <a:path w="11546205" h="1087754">
                  <a:moveTo>
                    <a:pt x="7153262" y="1078179"/>
                  </a:moveTo>
                  <a:lnTo>
                    <a:pt x="7143737" y="1078179"/>
                  </a:lnTo>
                  <a:lnTo>
                    <a:pt x="7143737" y="1087704"/>
                  </a:lnTo>
                  <a:lnTo>
                    <a:pt x="7153262" y="1087704"/>
                  </a:lnTo>
                  <a:lnTo>
                    <a:pt x="7153262" y="1078179"/>
                  </a:lnTo>
                  <a:close/>
                </a:path>
                <a:path w="11546205" h="1087754">
                  <a:moveTo>
                    <a:pt x="7210412" y="1078179"/>
                  </a:moveTo>
                  <a:lnTo>
                    <a:pt x="7200887" y="1078179"/>
                  </a:lnTo>
                  <a:lnTo>
                    <a:pt x="7200887" y="1087704"/>
                  </a:lnTo>
                  <a:lnTo>
                    <a:pt x="7210412" y="1087704"/>
                  </a:lnTo>
                  <a:lnTo>
                    <a:pt x="7210412" y="1078179"/>
                  </a:lnTo>
                  <a:close/>
                </a:path>
                <a:path w="11546205" h="1087754">
                  <a:moveTo>
                    <a:pt x="7267562" y="1078179"/>
                  </a:moveTo>
                  <a:lnTo>
                    <a:pt x="7258037" y="1078179"/>
                  </a:lnTo>
                  <a:lnTo>
                    <a:pt x="7258037" y="1087704"/>
                  </a:lnTo>
                  <a:lnTo>
                    <a:pt x="7267562" y="1087704"/>
                  </a:lnTo>
                  <a:lnTo>
                    <a:pt x="7267562" y="1078179"/>
                  </a:lnTo>
                  <a:close/>
                </a:path>
                <a:path w="11546205" h="1087754">
                  <a:moveTo>
                    <a:pt x="7324712" y="1078179"/>
                  </a:moveTo>
                  <a:lnTo>
                    <a:pt x="7315187" y="1078179"/>
                  </a:lnTo>
                  <a:lnTo>
                    <a:pt x="7315187" y="1087704"/>
                  </a:lnTo>
                  <a:lnTo>
                    <a:pt x="7324712" y="1087704"/>
                  </a:lnTo>
                  <a:lnTo>
                    <a:pt x="7324712" y="1078179"/>
                  </a:lnTo>
                  <a:close/>
                </a:path>
                <a:path w="11546205" h="1087754">
                  <a:moveTo>
                    <a:pt x="7381862" y="1078179"/>
                  </a:moveTo>
                  <a:lnTo>
                    <a:pt x="7372337" y="1078179"/>
                  </a:lnTo>
                  <a:lnTo>
                    <a:pt x="7372337" y="1087704"/>
                  </a:lnTo>
                  <a:lnTo>
                    <a:pt x="7381862" y="1087704"/>
                  </a:lnTo>
                  <a:lnTo>
                    <a:pt x="7381862" y="1078179"/>
                  </a:lnTo>
                  <a:close/>
                </a:path>
                <a:path w="11546205" h="1087754">
                  <a:moveTo>
                    <a:pt x="7439012" y="1078179"/>
                  </a:moveTo>
                  <a:lnTo>
                    <a:pt x="7429487" y="1078179"/>
                  </a:lnTo>
                  <a:lnTo>
                    <a:pt x="7429487" y="1087704"/>
                  </a:lnTo>
                  <a:lnTo>
                    <a:pt x="7439012" y="1087704"/>
                  </a:lnTo>
                  <a:lnTo>
                    <a:pt x="7439012" y="1078179"/>
                  </a:lnTo>
                  <a:close/>
                </a:path>
                <a:path w="11546205" h="1087754">
                  <a:moveTo>
                    <a:pt x="7496162" y="1078179"/>
                  </a:moveTo>
                  <a:lnTo>
                    <a:pt x="7486637" y="1078179"/>
                  </a:lnTo>
                  <a:lnTo>
                    <a:pt x="7486637" y="1087704"/>
                  </a:lnTo>
                  <a:lnTo>
                    <a:pt x="7496162" y="1087704"/>
                  </a:lnTo>
                  <a:lnTo>
                    <a:pt x="7496162" y="1078179"/>
                  </a:lnTo>
                  <a:close/>
                </a:path>
                <a:path w="11546205" h="1087754">
                  <a:moveTo>
                    <a:pt x="7553312" y="1078179"/>
                  </a:moveTo>
                  <a:lnTo>
                    <a:pt x="7543787" y="1078179"/>
                  </a:lnTo>
                  <a:lnTo>
                    <a:pt x="7543787" y="1087704"/>
                  </a:lnTo>
                  <a:lnTo>
                    <a:pt x="7553312" y="1087704"/>
                  </a:lnTo>
                  <a:lnTo>
                    <a:pt x="7553312" y="1078179"/>
                  </a:lnTo>
                  <a:close/>
                </a:path>
                <a:path w="11546205" h="1087754">
                  <a:moveTo>
                    <a:pt x="7610462" y="1078179"/>
                  </a:moveTo>
                  <a:lnTo>
                    <a:pt x="7600937" y="1078179"/>
                  </a:lnTo>
                  <a:lnTo>
                    <a:pt x="7600937" y="1087704"/>
                  </a:lnTo>
                  <a:lnTo>
                    <a:pt x="7610462" y="1087704"/>
                  </a:lnTo>
                  <a:lnTo>
                    <a:pt x="7610462" y="1078179"/>
                  </a:lnTo>
                  <a:close/>
                </a:path>
                <a:path w="11546205" h="1087754">
                  <a:moveTo>
                    <a:pt x="7667612" y="1078179"/>
                  </a:moveTo>
                  <a:lnTo>
                    <a:pt x="7658087" y="1078179"/>
                  </a:lnTo>
                  <a:lnTo>
                    <a:pt x="7658087" y="1087704"/>
                  </a:lnTo>
                  <a:lnTo>
                    <a:pt x="7667612" y="1087704"/>
                  </a:lnTo>
                  <a:lnTo>
                    <a:pt x="7667612" y="1078179"/>
                  </a:lnTo>
                  <a:close/>
                </a:path>
                <a:path w="11546205" h="1087754">
                  <a:moveTo>
                    <a:pt x="7724762" y="1078179"/>
                  </a:moveTo>
                  <a:lnTo>
                    <a:pt x="7715237" y="1078179"/>
                  </a:lnTo>
                  <a:lnTo>
                    <a:pt x="7715237" y="1087704"/>
                  </a:lnTo>
                  <a:lnTo>
                    <a:pt x="7724762" y="1087704"/>
                  </a:lnTo>
                  <a:lnTo>
                    <a:pt x="7724762" y="1078179"/>
                  </a:lnTo>
                  <a:close/>
                </a:path>
                <a:path w="11546205" h="1087754">
                  <a:moveTo>
                    <a:pt x="7953362" y="1078179"/>
                  </a:moveTo>
                  <a:lnTo>
                    <a:pt x="7943837" y="1078179"/>
                  </a:lnTo>
                  <a:lnTo>
                    <a:pt x="7943837" y="1087704"/>
                  </a:lnTo>
                  <a:lnTo>
                    <a:pt x="7953362" y="1087704"/>
                  </a:lnTo>
                  <a:lnTo>
                    <a:pt x="7953362" y="1078179"/>
                  </a:lnTo>
                  <a:close/>
                </a:path>
                <a:path w="11546205" h="1087754">
                  <a:moveTo>
                    <a:pt x="8010512" y="1078179"/>
                  </a:moveTo>
                  <a:lnTo>
                    <a:pt x="8000987" y="1078179"/>
                  </a:lnTo>
                  <a:lnTo>
                    <a:pt x="8000987" y="1087704"/>
                  </a:lnTo>
                  <a:lnTo>
                    <a:pt x="8010512" y="1087704"/>
                  </a:lnTo>
                  <a:lnTo>
                    <a:pt x="8010512" y="1078179"/>
                  </a:lnTo>
                  <a:close/>
                </a:path>
                <a:path w="11546205" h="1087754">
                  <a:moveTo>
                    <a:pt x="8067662" y="1078179"/>
                  </a:moveTo>
                  <a:lnTo>
                    <a:pt x="8058137" y="1078179"/>
                  </a:lnTo>
                  <a:lnTo>
                    <a:pt x="8058137" y="1087704"/>
                  </a:lnTo>
                  <a:lnTo>
                    <a:pt x="8067662" y="1087704"/>
                  </a:lnTo>
                  <a:lnTo>
                    <a:pt x="8067662" y="1078179"/>
                  </a:lnTo>
                  <a:close/>
                </a:path>
                <a:path w="11546205" h="1087754">
                  <a:moveTo>
                    <a:pt x="8124812" y="1078179"/>
                  </a:moveTo>
                  <a:lnTo>
                    <a:pt x="8115287" y="1078179"/>
                  </a:lnTo>
                  <a:lnTo>
                    <a:pt x="8115287" y="1087704"/>
                  </a:lnTo>
                  <a:lnTo>
                    <a:pt x="8124812" y="1087704"/>
                  </a:lnTo>
                  <a:lnTo>
                    <a:pt x="8124812" y="1078179"/>
                  </a:lnTo>
                  <a:close/>
                </a:path>
                <a:path w="11546205" h="1087754">
                  <a:moveTo>
                    <a:pt x="8181962" y="1078179"/>
                  </a:moveTo>
                  <a:lnTo>
                    <a:pt x="8172437" y="1078179"/>
                  </a:lnTo>
                  <a:lnTo>
                    <a:pt x="8172437" y="1087704"/>
                  </a:lnTo>
                  <a:lnTo>
                    <a:pt x="8181962" y="1087704"/>
                  </a:lnTo>
                  <a:lnTo>
                    <a:pt x="8181962" y="1078179"/>
                  </a:lnTo>
                  <a:close/>
                </a:path>
                <a:path w="11546205" h="1087754">
                  <a:moveTo>
                    <a:pt x="8239112" y="1078179"/>
                  </a:moveTo>
                  <a:lnTo>
                    <a:pt x="8229587" y="1078179"/>
                  </a:lnTo>
                  <a:lnTo>
                    <a:pt x="8229587" y="1087704"/>
                  </a:lnTo>
                  <a:lnTo>
                    <a:pt x="8239112" y="1087704"/>
                  </a:lnTo>
                  <a:lnTo>
                    <a:pt x="8239112" y="1078179"/>
                  </a:lnTo>
                  <a:close/>
                </a:path>
                <a:path w="11546205" h="1087754">
                  <a:moveTo>
                    <a:pt x="8296262" y="1078179"/>
                  </a:moveTo>
                  <a:lnTo>
                    <a:pt x="8286737" y="1078179"/>
                  </a:lnTo>
                  <a:lnTo>
                    <a:pt x="8286737" y="1087704"/>
                  </a:lnTo>
                  <a:lnTo>
                    <a:pt x="8296262" y="1087704"/>
                  </a:lnTo>
                  <a:lnTo>
                    <a:pt x="8296262" y="1078179"/>
                  </a:lnTo>
                  <a:close/>
                </a:path>
                <a:path w="11546205" h="1087754">
                  <a:moveTo>
                    <a:pt x="8353412" y="1078179"/>
                  </a:moveTo>
                  <a:lnTo>
                    <a:pt x="8343887" y="1078179"/>
                  </a:lnTo>
                  <a:lnTo>
                    <a:pt x="8343887" y="1087704"/>
                  </a:lnTo>
                  <a:lnTo>
                    <a:pt x="8353412" y="1087704"/>
                  </a:lnTo>
                  <a:lnTo>
                    <a:pt x="8353412" y="1078179"/>
                  </a:lnTo>
                  <a:close/>
                </a:path>
                <a:path w="11546205" h="1087754">
                  <a:moveTo>
                    <a:pt x="8408784" y="1078179"/>
                  </a:moveTo>
                  <a:lnTo>
                    <a:pt x="8401037" y="1078179"/>
                  </a:lnTo>
                  <a:lnTo>
                    <a:pt x="8401037" y="1087704"/>
                  </a:lnTo>
                  <a:lnTo>
                    <a:pt x="8408784" y="1087704"/>
                  </a:lnTo>
                  <a:lnTo>
                    <a:pt x="8408784" y="1078179"/>
                  </a:lnTo>
                  <a:close/>
                </a:path>
                <a:path w="11546205" h="1087754">
                  <a:moveTo>
                    <a:pt x="8639162" y="1078179"/>
                  </a:moveTo>
                  <a:lnTo>
                    <a:pt x="8629637" y="1078179"/>
                  </a:lnTo>
                  <a:lnTo>
                    <a:pt x="8629637" y="1087704"/>
                  </a:lnTo>
                  <a:lnTo>
                    <a:pt x="8639162" y="1087704"/>
                  </a:lnTo>
                  <a:lnTo>
                    <a:pt x="8639162" y="1078179"/>
                  </a:lnTo>
                  <a:close/>
                </a:path>
                <a:path w="11546205" h="1087754">
                  <a:moveTo>
                    <a:pt x="8696312" y="1078179"/>
                  </a:moveTo>
                  <a:lnTo>
                    <a:pt x="8686787" y="1078179"/>
                  </a:lnTo>
                  <a:lnTo>
                    <a:pt x="8686787" y="1087704"/>
                  </a:lnTo>
                  <a:lnTo>
                    <a:pt x="8696312" y="1087704"/>
                  </a:lnTo>
                  <a:lnTo>
                    <a:pt x="8696312" y="1078179"/>
                  </a:lnTo>
                  <a:close/>
                </a:path>
                <a:path w="11546205" h="1087754">
                  <a:moveTo>
                    <a:pt x="8753462" y="1078179"/>
                  </a:moveTo>
                  <a:lnTo>
                    <a:pt x="8743937" y="1078179"/>
                  </a:lnTo>
                  <a:lnTo>
                    <a:pt x="8743937" y="1087704"/>
                  </a:lnTo>
                  <a:lnTo>
                    <a:pt x="8753462" y="1087704"/>
                  </a:lnTo>
                  <a:lnTo>
                    <a:pt x="8753462" y="1078179"/>
                  </a:lnTo>
                  <a:close/>
                </a:path>
                <a:path w="11546205" h="1087754">
                  <a:moveTo>
                    <a:pt x="8810612" y="1078179"/>
                  </a:moveTo>
                  <a:lnTo>
                    <a:pt x="8801087" y="1078179"/>
                  </a:lnTo>
                  <a:lnTo>
                    <a:pt x="8801087" y="1087704"/>
                  </a:lnTo>
                  <a:lnTo>
                    <a:pt x="8810612" y="1087704"/>
                  </a:lnTo>
                  <a:lnTo>
                    <a:pt x="8810612" y="1078179"/>
                  </a:lnTo>
                  <a:close/>
                </a:path>
                <a:path w="11546205" h="1087754">
                  <a:moveTo>
                    <a:pt x="8867762" y="1078179"/>
                  </a:moveTo>
                  <a:lnTo>
                    <a:pt x="8858237" y="1078179"/>
                  </a:lnTo>
                  <a:lnTo>
                    <a:pt x="8858237" y="1087704"/>
                  </a:lnTo>
                  <a:lnTo>
                    <a:pt x="8867762" y="1087704"/>
                  </a:lnTo>
                  <a:lnTo>
                    <a:pt x="8867762" y="1078179"/>
                  </a:lnTo>
                  <a:close/>
                </a:path>
                <a:path w="11546205" h="1087754">
                  <a:moveTo>
                    <a:pt x="8924912" y="1078179"/>
                  </a:moveTo>
                  <a:lnTo>
                    <a:pt x="8915387" y="1078179"/>
                  </a:lnTo>
                  <a:lnTo>
                    <a:pt x="8915387" y="1087704"/>
                  </a:lnTo>
                  <a:lnTo>
                    <a:pt x="8924912" y="1087704"/>
                  </a:lnTo>
                  <a:lnTo>
                    <a:pt x="8924912" y="1078179"/>
                  </a:lnTo>
                  <a:close/>
                </a:path>
                <a:path w="11546205" h="1087754">
                  <a:moveTo>
                    <a:pt x="8982062" y="1078179"/>
                  </a:moveTo>
                  <a:lnTo>
                    <a:pt x="8972537" y="1078179"/>
                  </a:lnTo>
                  <a:lnTo>
                    <a:pt x="8972537" y="1087704"/>
                  </a:lnTo>
                  <a:lnTo>
                    <a:pt x="8982062" y="1087704"/>
                  </a:lnTo>
                  <a:lnTo>
                    <a:pt x="8982062" y="1078179"/>
                  </a:lnTo>
                  <a:close/>
                </a:path>
                <a:path w="11546205" h="1087754">
                  <a:moveTo>
                    <a:pt x="9039212" y="1078179"/>
                  </a:moveTo>
                  <a:lnTo>
                    <a:pt x="9029687" y="1078179"/>
                  </a:lnTo>
                  <a:lnTo>
                    <a:pt x="9029687" y="1087704"/>
                  </a:lnTo>
                  <a:lnTo>
                    <a:pt x="9039212" y="1087704"/>
                  </a:lnTo>
                  <a:lnTo>
                    <a:pt x="9039212" y="1078179"/>
                  </a:lnTo>
                  <a:close/>
                </a:path>
                <a:path w="11546205" h="1087754">
                  <a:moveTo>
                    <a:pt x="9096362" y="1078179"/>
                  </a:moveTo>
                  <a:lnTo>
                    <a:pt x="9086837" y="1078179"/>
                  </a:lnTo>
                  <a:lnTo>
                    <a:pt x="9086837" y="1087704"/>
                  </a:lnTo>
                  <a:lnTo>
                    <a:pt x="9096362" y="1087704"/>
                  </a:lnTo>
                  <a:lnTo>
                    <a:pt x="9096362" y="1078179"/>
                  </a:lnTo>
                  <a:close/>
                </a:path>
                <a:path w="11546205" h="1087754">
                  <a:moveTo>
                    <a:pt x="9153512" y="1078179"/>
                  </a:moveTo>
                  <a:lnTo>
                    <a:pt x="9143987" y="1078179"/>
                  </a:lnTo>
                  <a:lnTo>
                    <a:pt x="9143987" y="1087704"/>
                  </a:lnTo>
                  <a:lnTo>
                    <a:pt x="9153512" y="1087704"/>
                  </a:lnTo>
                  <a:lnTo>
                    <a:pt x="9153512" y="1078179"/>
                  </a:lnTo>
                  <a:close/>
                </a:path>
                <a:path w="11546205" h="1087754">
                  <a:moveTo>
                    <a:pt x="9210662" y="1078179"/>
                  </a:moveTo>
                  <a:lnTo>
                    <a:pt x="9201137" y="1078179"/>
                  </a:lnTo>
                  <a:lnTo>
                    <a:pt x="9201137" y="1087704"/>
                  </a:lnTo>
                  <a:lnTo>
                    <a:pt x="9210662" y="1087704"/>
                  </a:lnTo>
                  <a:lnTo>
                    <a:pt x="9210662" y="1078179"/>
                  </a:lnTo>
                  <a:close/>
                </a:path>
                <a:path w="11546205" h="1087754">
                  <a:moveTo>
                    <a:pt x="9267812" y="1078179"/>
                  </a:moveTo>
                  <a:lnTo>
                    <a:pt x="9258287" y="1078179"/>
                  </a:lnTo>
                  <a:lnTo>
                    <a:pt x="9258287" y="1087704"/>
                  </a:lnTo>
                  <a:lnTo>
                    <a:pt x="9267812" y="1087704"/>
                  </a:lnTo>
                  <a:lnTo>
                    <a:pt x="9267812" y="1078179"/>
                  </a:lnTo>
                  <a:close/>
                </a:path>
                <a:path w="11546205" h="1087754">
                  <a:moveTo>
                    <a:pt x="9324962" y="1078179"/>
                  </a:moveTo>
                  <a:lnTo>
                    <a:pt x="9315437" y="1078179"/>
                  </a:lnTo>
                  <a:lnTo>
                    <a:pt x="9315437" y="1087704"/>
                  </a:lnTo>
                  <a:lnTo>
                    <a:pt x="9324962" y="1087704"/>
                  </a:lnTo>
                  <a:lnTo>
                    <a:pt x="9324962" y="1078179"/>
                  </a:lnTo>
                  <a:close/>
                </a:path>
                <a:path w="11546205" h="1087754">
                  <a:moveTo>
                    <a:pt x="9382112" y="1078179"/>
                  </a:moveTo>
                  <a:lnTo>
                    <a:pt x="9372587" y="1078179"/>
                  </a:lnTo>
                  <a:lnTo>
                    <a:pt x="9372587" y="1087704"/>
                  </a:lnTo>
                  <a:lnTo>
                    <a:pt x="9382112" y="1087704"/>
                  </a:lnTo>
                  <a:lnTo>
                    <a:pt x="9382112" y="1078179"/>
                  </a:lnTo>
                  <a:close/>
                </a:path>
                <a:path w="11546205" h="1087754">
                  <a:moveTo>
                    <a:pt x="9439262" y="1078179"/>
                  </a:moveTo>
                  <a:lnTo>
                    <a:pt x="9429737" y="1078179"/>
                  </a:lnTo>
                  <a:lnTo>
                    <a:pt x="9429737" y="1087704"/>
                  </a:lnTo>
                  <a:lnTo>
                    <a:pt x="9439262" y="1087704"/>
                  </a:lnTo>
                  <a:lnTo>
                    <a:pt x="9439262" y="1078179"/>
                  </a:lnTo>
                  <a:close/>
                </a:path>
                <a:path w="11546205" h="1087754">
                  <a:moveTo>
                    <a:pt x="9496412" y="1078179"/>
                  </a:moveTo>
                  <a:lnTo>
                    <a:pt x="9486887" y="1078179"/>
                  </a:lnTo>
                  <a:lnTo>
                    <a:pt x="9486887" y="1087704"/>
                  </a:lnTo>
                  <a:lnTo>
                    <a:pt x="9496412" y="1087704"/>
                  </a:lnTo>
                  <a:lnTo>
                    <a:pt x="9496412" y="1078179"/>
                  </a:lnTo>
                  <a:close/>
                </a:path>
                <a:path w="11546205" h="1087754">
                  <a:moveTo>
                    <a:pt x="9544863" y="1078179"/>
                  </a:moveTo>
                  <a:lnTo>
                    <a:pt x="9544037" y="1078179"/>
                  </a:lnTo>
                  <a:lnTo>
                    <a:pt x="9544037" y="1087704"/>
                  </a:lnTo>
                  <a:lnTo>
                    <a:pt x="9544863" y="1087704"/>
                  </a:lnTo>
                  <a:lnTo>
                    <a:pt x="9544863" y="1078179"/>
                  </a:lnTo>
                  <a:close/>
                </a:path>
                <a:path w="11546205" h="1087754">
                  <a:moveTo>
                    <a:pt x="9782162" y="1078179"/>
                  </a:moveTo>
                  <a:lnTo>
                    <a:pt x="9772637" y="1078179"/>
                  </a:lnTo>
                  <a:lnTo>
                    <a:pt x="9772637" y="1087704"/>
                  </a:lnTo>
                  <a:lnTo>
                    <a:pt x="9782162" y="1087704"/>
                  </a:lnTo>
                  <a:lnTo>
                    <a:pt x="9782162" y="1078179"/>
                  </a:lnTo>
                  <a:close/>
                </a:path>
                <a:path w="11546205" h="1087754">
                  <a:moveTo>
                    <a:pt x="9839312" y="1078179"/>
                  </a:moveTo>
                  <a:lnTo>
                    <a:pt x="9829787" y="1078179"/>
                  </a:lnTo>
                  <a:lnTo>
                    <a:pt x="9829787" y="1087704"/>
                  </a:lnTo>
                  <a:lnTo>
                    <a:pt x="9839312" y="1087704"/>
                  </a:lnTo>
                  <a:lnTo>
                    <a:pt x="9839312" y="1078179"/>
                  </a:lnTo>
                  <a:close/>
                </a:path>
                <a:path w="11546205" h="1087754">
                  <a:moveTo>
                    <a:pt x="9896462" y="1078179"/>
                  </a:moveTo>
                  <a:lnTo>
                    <a:pt x="9886937" y="1078179"/>
                  </a:lnTo>
                  <a:lnTo>
                    <a:pt x="9886937" y="1087704"/>
                  </a:lnTo>
                  <a:lnTo>
                    <a:pt x="9896462" y="1087704"/>
                  </a:lnTo>
                  <a:lnTo>
                    <a:pt x="9896462" y="1078179"/>
                  </a:lnTo>
                  <a:close/>
                </a:path>
                <a:path w="11546205" h="1087754">
                  <a:moveTo>
                    <a:pt x="9953612" y="1078179"/>
                  </a:moveTo>
                  <a:lnTo>
                    <a:pt x="9944087" y="1078179"/>
                  </a:lnTo>
                  <a:lnTo>
                    <a:pt x="9944087" y="1087704"/>
                  </a:lnTo>
                  <a:lnTo>
                    <a:pt x="9953612" y="1087704"/>
                  </a:lnTo>
                  <a:lnTo>
                    <a:pt x="9953612" y="1078179"/>
                  </a:lnTo>
                  <a:close/>
                </a:path>
                <a:path w="11546205" h="1087754">
                  <a:moveTo>
                    <a:pt x="10010762" y="1078179"/>
                  </a:moveTo>
                  <a:lnTo>
                    <a:pt x="10001237" y="1078179"/>
                  </a:lnTo>
                  <a:lnTo>
                    <a:pt x="10001237" y="1087704"/>
                  </a:lnTo>
                  <a:lnTo>
                    <a:pt x="10010762" y="1087704"/>
                  </a:lnTo>
                  <a:lnTo>
                    <a:pt x="10010762" y="1078179"/>
                  </a:lnTo>
                  <a:close/>
                </a:path>
                <a:path w="11546205" h="1087754">
                  <a:moveTo>
                    <a:pt x="10067912" y="1078179"/>
                  </a:moveTo>
                  <a:lnTo>
                    <a:pt x="10058387" y="1078179"/>
                  </a:lnTo>
                  <a:lnTo>
                    <a:pt x="10058387" y="1087704"/>
                  </a:lnTo>
                  <a:lnTo>
                    <a:pt x="10067912" y="1087704"/>
                  </a:lnTo>
                  <a:lnTo>
                    <a:pt x="10067912" y="1078179"/>
                  </a:lnTo>
                  <a:close/>
                </a:path>
                <a:path w="11546205" h="1087754">
                  <a:moveTo>
                    <a:pt x="10125062" y="1078179"/>
                  </a:moveTo>
                  <a:lnTo>
                    <a:pt x="10115537" y="1078179"/>
                  </a:lnTo>
                  <a:lnTo>
                    <a:pt x="10115537" y="1087704"/>
                  </a:lnTo>
                  <a:lnTo>
                    <a:pt x="10125062" y="1087704"/>
                  </a:lnTo>
                  <a:lnTo>
                    <a:pt x="10125062" y="1078179"/>
                  </a:lnTo>
                  <a:close/>
                </a:path>
                <a:path w="11546205" h="1087754">
                  <a:moveTo>
                    <a:pt x="10182212" y="1078179"/>
                  </a:moveTo>
                  <a:lnTo>
                    <a:pt x="10172687" y="1078179"/>
                  </a:lnTo>
                  <a:lnTo>
                    <a:pt x="10172687" y="1087704"/>
                  </a:lnTo>
                  <a:lnTo>
                    <a:pt x="10182212" y="1087704"/>
                  </a:lnTo>
                  <a:lnTo>
                    <a:pt x="10182212" y="1078179"/>
                  </a:lnTo>
                  <a:close/>
                </a:path>
                <a:path w="11546205" h="1087754">
                  <a:moveTo>
                    <a:pt x="10239362" y="1078179"/>
                  </a:moveTo>
                  <a:lnTo>
                    <a:pt x="10229837" y="1078179"/>
                  </a:lnTo>
                  <a:lnTo>
                    <a:pt x="10229837" y="1087704"/>
                  </a:lnTo>
                  <a:lnTo>
                    <a:pt x="10239362" y="1087704"/>
                  </a:lnTo>
                  <a:lnTo>
                    <a:pt x="10239362" y="1078179"/>
                  </a:lnTo>
                  <a:close/>
                </a:path>
                <a:path w="11546205" h="1087754">
                  <a:moveTo>
                    <a:pt x="10296512" y="1078179"/>
                  </a:moveTo>
                  <a:lnTo>
                    <a:pt x="10286987" y="1078179"/>
                  </a:lnTo>
                  <a:lnTo>
                    <a:pt x="10286987" y="1087704"/>
                  </a:lnTo>
                  <a:lnTo>
                    <a:pt x="10296512" y="1087704"/>
                  </a:lnTo>
                  <a:lnTo>
                    <a:pt x="10296512" y="1078179"/>
                  </a:lnTo>
                  <a:close/>
                </a:path>
                <a:path w="11546205" h="1087754">
                  <a:moveTo>
                    <a:pt x="10353662" y="1078179"/>
                  </a:moveTo>
                  <a:lnTo>
                    <a:pt x="10344137" y="1078179"/>
                  </a:lnTo>
                  <a:lnTo>
                    <a:pt x="10344137" y="1087704"/>
                  </a:lnTo>
                  <a:lnTo>
                    <a:pt x="10353662" y="1087704"/>
                  </a:lnTo>
                  <a:lnTo>
                    <a:pt x="10353662" y="1078179"/>
                  </a:lnTo>
                  <a:close/>
                </a:path>
                <a:path w="11546205" h="1087754">
                  <a:moveTo>
                    <a:pt x="10410812" y="1078179"/>
                  </a:moveTo>
                  <a:lnTo>
                    <a:pt x="10401287" y="1078179"/>
                  </a:lnTo>
                  <a:lnTo>
                    <a:pt x="10401287" y="1087704"/>
                  </a:lnTo>
                  <a:lnTo>
                    <a:pt x="10410812" y="1087704"/>
                  </a:lnTo>
                  <a:lnTo>
                    <a:pt x="10410812" y="1078179"/>
                  </a:lnTo>
                  <a:close/>
                </a:path>
                <a:path w="11546205" h="1087754">
                  <a:moveTo>
                    <a:pt x="10639412" y="1078179"/>
                  </a:moveTo>
                  <a:lnTo>
                    <a:pt x="10635488" y="1078179"/>
                  </a:lnTo>
                  <a:lnTo>
                    <a:pt x="10635488" y="1087704"/>
                  </a:lnTo>
                  <a:lnTo>
                    <a:pt x="10639412" y="1087704"/>
                  </a:lnTo>
                  <a:lnTo>
                    <a:pt x="10639412" y="1078179"/>
                  </a:lnTo>
                  <a:close/>
                </a:path>
                <a:path w="11546205" h="1087754">
                  <a:moveTo>
                    <a:pt x="10696562" y="1078179"/>
                  </a:moveTo>
                  <a:lnTo>
                    <a:pt x="10687037" y="1078179"/>
                  </a:lnTo>
                  <a:lnTo>
                    <a:pt x="10687037" y="1087704"/>
                  </a:lnTo>
                  <a:lnTo>
                    <a:pt x="10696562" y="1087704"/>
                  </a:lnTo>
                  <a:lnTo>
                    <a:pt x="10696562" y="1078179"/>
                  </a:lnTo>
                  <a:close/>
                </a:path>
                <a:path w="11546205" h="1087754">
                  <a:moveTo>
                    <a:pt x="10753712" y="1078179"/>
                  </a:moveTo>
                  <a:lnTo>
                    <a:pt x="10744187" y="1078179"/>
                  </a:lnTo>
                  <a:lnTo>
                    <a:pt x="10744187" y="1087704"/>
                  </a:lnTo>
                  <a:lnTo>
                    <a:pt x="10753712" y="1087704"/>
                  </a:lnTo>
                  <a:lnTo>
                    <a:pt x="10753712" y="1078179"/>
                  </a:lnTo>
                  <a:close/>
                </a:path>
                <a:path w="11546205" h="1087754">
                  <a:moveTo>
                    <a:pt x="10810862" y="1078179"/>
                  </a:moveTo>
                  <a:lnTo>
                    <a:pt x="10801337" y="1078179"/>
                  </a:lnTo>
                  <a:lnTo>
                    <a:pt x="10801337" y="1087704"/>
                  </a:lnTo>
                  <a:lnTo>
                    <a:pt x="10810862" y="1087704"/>
                  </a:lnTo>
                  <a:lnTo>
                    <a:pt x="10810862" y="1078179"/>
                  </a:lnTo>
                  <a:close/>
                </a:path>
                <a:path w="11546205" h="1087754">
                  <a:moveTo>
                    <a:pt x="10868012" y="1078179"/>
                  </a:moveTo>
                  <a:lnTo>
                    <a:pt x="10858487" y="1078179"/>
                  </a:lnTo>
                  <a:lnTo>
                    <a:pt x="10858487" y="1087704"/>
                  </a:lnTo>
                  <a:lnTo>
                    <a:pt x="10868012" y="1087704"/>
                  </a:lnTo>
                  <a:lnTo>
                    <a:pt x="10868012" y="1078179"/>
                  </a:lnTo>
                  <a:close/>
                </a:path>
                <a:path w="11546205" h="1087754">
                  <a:moveTo>
                    <a:pt x="10925162" y="1078179"/>
                  </a:moveTo>
                  <a:lnTo>
                    <a:pt x="10915637" y="1078179"/>
                  </a:lnTo>
                  <a:lnTo>
                    <a:pt x="10915637" y="1087704"/>
                  </a:lnTo>
                  <a:lnTo>
                    <a:pt x="10925162" y="1087704"/>
                  </a:lnTo>
                  <a:lnTo>
                    <a:pt x="10925162" y="1078179"/>
                  </a:lnTo>
                  <a:close/>
                </a:path>
                <a:path w="11546205" h="1087754">
                  <a:moveTo>
                    <a:pt x="10982312" y="1078179"/>
                  </a:moveTo>
                  <a:lnTo>
                    <a:pt x="10972787" y="1078179"/>
                  </a:lnTo>
                  <a:lnTo>
                    <a:pt x="10972787" y="1087704"/>
                  </a:lnTo>
                  <a:lnTo>
                    <a:pt x="10982312" y="1087704"/>
                  </a:lnTo>
                  <a:lnTo>
                    <a:pt x="10982312" y="1078179"/>
                  </a:lnTo>
                  <a:close/>
                </a:path>
                <a:path w="11546205" h="1087754">
                  <a:moveTo>
                    <a:pt x="11039462" y="1078179"/>
                  </a:moveTo>
                  <a:lnTo>
                    <a:pt x="11029937" y="1078179"/>
                  </a:lnTo>
                  <a:lnTo>
                    <a:pt x="11029937" y="1087704"/>
                  </a:lnTo>
                  <a:lnTo>
                    <a:pt x="11039462" y="1087704"/>
                  </a:lnTo>
                  <a:lnTo>
                    <a:pt x="11039462" y="1078179"/>
                  </a:lnTo>
                  <a:close/>
                </a:path>
                <a:path w="11546205" h="1087754">
                  <a:moveTo>
                    <a:pt x="11096612" y="1078179"/>
                  </a:moveTo>
                  <a:lnTo>
                    <a:pt x="11087087" y="1078179"/>
                  </a:lnTo>
                  <a:lnTo>
                    <a:pt x="11087087" y="1087704"/>
                  </a:lnTo>
                  <a:lnTo>
                    <a:pt x="11096612" y="1087704"/>
                  </a:lnTo>
                  <a:lnTo>
                    <a:pt x="11096612" y="1078179"/>
                  </a:lnTo>
                  <a:close/>
                </a:path>
                <a:path w="11546205" h="1087754">
                  <a:moveTo>
                    <a:pt x="11325212" y="1078179"/>
                  </a:moveTo>
                  <a:lnTo>
                    <a:pt x="11317135" y="1078179"/>
                  </a:lnTo>
                  <a:lnTo>
                    <a:pt x="11317135" y="1087704"/>
                  </a:lnTo>
                  <a:lnTo>
                    <a:pt x="11325212" y="1087704"/>
                  </a:lnTo>
                  <a:lnTo>
                    <a:pt x="11325212" y="1078179"/>
                  </a:lnTo>
                  <a:close/>
                </a:path>
                <a:path w="11546205" h="1087754">
                  <a:moveTo>
                    <a:pt x="11382362" y="1078179"/>
                  </a:moveTo>
                  <a:lnTo>
                    <a:pt x="11372837" y="1078179"/>
                  </a:lnTo>
                  <a:lnTo>
                    <a:pt x="11372837" y="1087704"/>
                  </a:lnTo>
                  <a:lnTo>
                    <a:pt x="11382362" y="1087704"/>
                  </a:lnTo>
                  <a:lnTo>
                    <a:pt x="11382362" y="1078179"/>
                  </a:lnTo>
                  <a:close/>
                </a:path>
                <a:path w="11546205" h="1087754">
                  <a:moveTo>
                    <a:pt x="11439512" y="1078179"/>
                  </a:moveTo>
                  <a:lnTo>
                    <a:pt x="11429987" y="1078179"/>
                  </a:lnTo>
                  <a:lnTo>
                    <a:pt x="11429987" y="1087704"/>
                  </a:lnTo>
                  <a:lnTo>
                    <a:pt x="11439512" y="1087704"/>
                  </a:lnTo>
                  <a:lnTo>
                    <a:pt x="11439512" y="1078179"/>
                  </a:lnTo>
                  <a:close/>
                </a:path>
                <a:path w="11546205" h="1087754">
                  <a:moveTo>
                    <a:pt x="11496662" y="1078179"/>
                  </a:moveTo>
                  <a:lnTo>
                    <a:pt x="11487137" y="1078179"/>
                  </a:lnTo>
                  <a:lnTo>
                    <a:pt x="11487137" y="1087704"/>
                  </a:lnTo>
                  <a:lnTo>
                    <a:pt x="11496662" y="1087704"/>
                  </a:lnTo>
                  <a:lnTo>
                    <a:pt x="11496662" y="1078179"/>
                  </a:lnTo>
                  <a:close/>
                </a:path>
                <a:path w="11546205" h="1087754">
                  <a:moveTo>
                    <a:pt x="11546192" y="1078179"/>
                  </a:moveTo>
                  <a:lnTo>
                    <a:pt x="11544287" y="1078179"/>
                  </a:lnTo>
                  <a:lnTo>
                    <a:pt x="11544287" y="1087704"/>
                  </a:lnTo>
                  <a:lnTo>
                    <a:pt x="11546192" y="1087704"/>
                  </a:lnTo>
                  <a:lnTo>
                    <a:pt x="11546192" y="107817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826770" y="4041254"/>
              <a:ext cx="4181475" cy="9525"/>
            </a:xfrm>
            <a:custGeom>
              <a:avLst/>
              <a:gdLst/>
              <a:ahLst/>
              <a:cxnLst/>
              <a:rect l="l" t="t" r="r" b="b"/>
              <a:pathLst>
                <a:path w="41814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1814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1814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1814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1814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1814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1814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1814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1814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1814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1814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181475" h="9525">
                  <a:moveTo>
                    <a:pt x="638162" y="0"/>
                  </a:moveTo>
                  <a:lnTo>
                    <a:pt x="628637" y="0"/>
                  </a:lnTo>
                  <a:lnTo>
                    <a:pt x="628637" y="9525"/>
                  </a:lnTo>
                  <a:lnTo>
                    <a:pt x="638162" y="9525"/>
                  </a:lnTo>
                  <a:lnTo>
                    <a:pt x="638162" y="0"/>
                  </a:lnTo>
                  <a:close/>
                </a:path>
                <a:path w="41814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1814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1814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1814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1814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1814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1814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1814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1814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1814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181475" h="9525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4181475" h="9525">
                  <a:moveTo>
                    <a:pt x="1323962" y="0"/>
                  </a:moveTo>
                  <a:lnTo>
                    <a:pt x="1314437" y="0"/>
                  </a:lnTo>
                  <a:lnTo>
                    <a:pt x="1314437" y="9525"/>
                  </a:lnTo>
                  <a:lnTo>
                    <a:pt x="1323962" y="9525"/>
                  </a:lnTo>
                  <a:lnTo>
                    <a:pt x="1323962" y="0"/>
                  </a:lnTo>
                  <a:close/>
                </a:path>
                <a:path w="4181475" h="9525">
                  <a:moveTo>
                    <a:pt x="1552562" y="0"/>
                  </a:moveTo>
                  <a:lnTo>
                    <a:pt x="1546910" y="0"/>
                  </a:lnTo>
                  <a:lnTo>
                    <a:pt x="1546910" y="9525"/>
                  </a:lnTo>
                  <a:lnTo>
                    <a:pt x="1552562" y="9525"/>
                  </a:lnTo>
                  <a:lnTo>
                    <a:pt x="1552562" y="0"/>
                  </a:lnTo>
                  <a:close/>
                </a:path>
                <a:path w="4181475" h="9525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4181475" h="9525">
                  <a:moveTo>
                    <a:pt x="1666862" y="0"/>
                  </a:moveTo>
                  <a:lnTo>
                    <a:pt x="1657337" y="0"/>
                  </a:lnTo>
                  <a:lnTo>
                    <a:pt x="1657337" y="9525"/>
                  </a:lnTo>
                  <a:lnTo>
                    <a:pt x="1666862" y="9525"/>
                  </a:lnTo>
                  <a:lnTo>
                    <a:pt x="1666862" y="0"/>
                  </a:lnTo>
                  <a:close/>
                </a:path>
                <a:path w="4181475" h="9525">
                  <a:moveTo>
                    <a:pt x="1724012" y="0"/>
                  </a:moveTo>
                  <a:lnTo>
                    <a:pt x="1714487" y="0"/>
                  </a:lnTo>
                  <a:lnTo>
                    <a:pt x="1714487" y="9525"/>
                  </a:lnTo>
                  <a:lnTo>
                    <a:pt x="1724012" y="9525"/>
                  </a:lnTo>
                  <a:lnTo>
                    <a:pt x="1724012" y="0"/>
                  </a:lnTo>
                  <a:close/>
                </a:path>
                <a:path w="4181475" h="9525">
                  <a:moveTo>
                    <a:pt x="1781162" y="0"/>
                  </a:moveTo>
                  <a:lnTo>
                    <a:pt x="1771637" y="0"/>
                  </a:lnTo>
                  <a:lnTo>
                    <a:pt x="1771637" y="9525"/>
                  </a:lnTo>
                  <a:lnTo>
                    <a:pt x="1781162" y="9525"/>
                  </a:lnTo>
                  <a:lnTo>
                    <a:pt x="1781162" y="0"/>
                  </a:lnTo>
                  <a:close/>
                </a:path>
                <a:path w="4181475" h="9525">
                  <a:moveTo>
                    <a:pt x="1838312" y="0"/>
                  </a:moveTo>
                  <a:lnTo>
                    <a:pt x="1828787" y="0"/>
                  </a:lnTo>
                  <a:lnTo>
                    <a:pt x="1828787" y="9525"/>
                  </a:lnTo>
                  <a:lnTo>
                    <a:pt x="1838312" y="9525"/>
                  </a:lnTo>
                  <a:lnTo>
                    <a:pt x="1838312" y="0"/>
                  </a:lnTo>
                  <a:close/>
                </a:path>
                <a:path w="4181475" h="9525">
                  <a:moveTo>
                    <a:pt x="1895462" y="0"/>
                  </a:moveTo>
                  <a:lnTo>
                    <a:pt x="1885937" y="0"/>
                  </a:lnTo>
                  <a:lnTo>
                    <a:pt x="1885937" y="9525"/>
                  </a:lnTo>
                  <a:lnTo>
                    <a:pt x="1895462" y="9525"/>
                  </a:lnTo>
                  <a:lnTo>
                    <a:pt x="1895462" y="0"/>
                  </a:lnTo>
                  <a:close/>
                </a:path>
                <a:path w="4181475" h="9525">
                  <a:moveTo>
                    <a:pt x="1952612" y="0"/>
                  </a:moveTo>
                  <a:lnTo>
                    <a:pt x="1943087" y="0"/>
                  </a:lnTo>
                  <a:lnTo>
                    <a:pt x="1943087" y="9525"/>
                  </a:lnTo>
                  <a:lnTo>
                    <a:pt x="1952612" y="9525"/>
                  </a:lnTo>
                  <a:lnTo>
                    <a:pt x="1952612" y="0"/>
                  </a:lnTo>
                  <a:close/>
                </a:path>
                <a:path w="4181475" h="9525">
                  <a:moveTo>
                    <a:pt x="2009762" y="0"/>
                  </a:moveTo>
                  <a:lnTo>
                    <a:pt x="2000237" y="0"/>
                  </a:lnTo>
                  <a:lnTo>
                    <a:pt x="2000237" y="9525"/>
                  </a:lnTo>
                  <a:lnTo>
                    <a:pt x="2009762" y="9525"/>
                  </a:lnTo>
                  <a:lnTo>
                    <a:pt x="2009762" y="0"/>
                  </a:lnTo>
                  <a:close/>
                </a:path>
                <a:path w="4181475" h="9525">
                  <a:moveTo>
                    <a:pt x="2066912" y="0"/>
                  </a:moveTo>
                  <a:lnTo>
                    <a:pt x="2057387" y="0"/>
                  </a:lnTo>
                  <a:lnTo>
                    <a:pt x="2057387" y="9525"/>
                  </a:lnTo>
                  <a:lnTo>
                    <a:pt x="2066912" y="9525"/>
                  </a:lnTo>
                  <a:lnTo>
                    <a:pt x="2066912" y="0"/>
                  </a:lnTo>
                  <a:close/>
                </a:path>
                <a:path w="4181475" h="9525">
                  <a:moveTo>
                    <a:pt x="2124062" y="0"/>
                  </a:moveTo>
                  <a:lnTo>
                    <a:pt x="2114537" y="0"/>
                  </a:lnTo>
                  <a:lnTo>
                    <a:pt x="2114537" y="9525"/>
                  </a:lnTo>
                  <a:lnTo>
                    <a:pt x="2124062" y="9525"/>
                  </a:lnTo>
                  <a:lnTo>
                    <a:pt x="2124062" y="0"/>
                  </a:lnTo>
                  <a:close/>
                </a:path>
                <a:path w="4181475" h="9525">
                  <a:moveTo>
                    <a:pt x="2181212" y="0"/>
                  </a:moveTo>
                  <a:lnTo>
                    <a:pt x="2171687" y="0"/>
                  </a:lnTo>
                  <a:lnTo>
                    <a:pt x="2171687" y="9525"/>
                  </a:lnTo>
                  <a:lnTo>
                    <a:pt x="2181212" y="9525"/>
                  </a:lnTo>
                  <a:lnTo>
                    <a:pt x="2181212" y="0"/>
                  </a:lnTo>
                  <a:close/>
                </a:path>
                <a:path w="4181475" h="9525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4181475" h="9525">
                  <a:moveTo>
                    <a:pt x="2295512" y="0"/>
                  </a:moveTo>
                  <a:lnTo>
                    <a:pt x="2285987" y="0"/>
                  </a:lnTo>
                  <a:lnTo>
                    <a:pt x="2285987" y="9525"/>
                  </a:lnTo>
                  <a:lnTo>
                    <a:pt x="2295512" y="9525"/>
                  </a:lnTo>
                  <a:lnTo>
                    <a:pt x="2295512" y="0"/>
                  </a:lnTo>
                  <a:close/>
                </a:path>
                <a:path w="4181475" h="9525">
                  <a:moveTo>
                    <a:pt x="2352662" y="0"/>
                  </a:moveTo>
                  <a:lnTo>
                    <a:pt x="2343137" y="0"/>
                  </a:lnTo>
                  <a:lnTo>
                    <a:pt x="2343137" y="9525"/>
                  </a:lnTo>
                  <a:lnTo>
                    <a:pt x="2352662" y="9525"/>
                  </a:lnTo>
                  <a:lnTo>
                    <a:pt x="2352662" y="0"/>
                  </a:lnTo>
                  <a:close/>
                </a:path>
                <a:path w="4181475" h="9525">
                  <a:moveTo>
                    <a:pt x="2409812" y="0"/>
                  </a:moveTo>
                  <a:lnTo>
                    <a:pt x="2400287" y="0"/>
                  </a:lnTo>
                  <a:lnTo>
                    <a:pt x="2400287" y="9525"/>
                  </a:lnTo>
                  <a:lnTo>
                    <a:pt x="2409812" y="9525"/>
                  </a:lnTo>
                  <a:lnTo>
                    <a:pt x="2409812" y="0"/>
                  </a:lnTo>
                  <a:close/>
                </a:path>
                <a:path w="4181475" h="9525">
                  <a:moveTo>
                    <a:pt x="2466962" y="0"/>
                  </a:moveTo>
                  <a:lnTo>
                    <a:pt x="2457437" y="0"/>
                  </a:lnTo>
                  <a:lnTo>
                    <a:pt x="2457437" y="9525"/>
                  </a:lnTo>
                  <a:lnTo>
                    <a:pt x="2466962" y="9525"/>
                  </a:lnTo>
                  <a:lnTo>
                    <a:pt x="2466962" y="0"/>
                  </a:lnTo>
                  <a:close/>
                </a:path>
                <a:path w="4181475" h="9525">
                  <a:moveTo>
                    <a:pt x="2524112" y="0"/>
                  </a:moveTo>
                  <a:lnTo>
                    <a:pt x="2514587" y="0"/>
                  </a:lnTo>
                  <a:lnTo>
                    <a:pt x="2514587" y="9525"/>
                  </a:lnTo>
                  <a:lnTo>
                    <a:pt x="2524112" y="9525"/>
                  </a:lnTo>
                  <a:lnTo>
                    <a:pt x="2524112" y="0"/>
                  </a:lnTo>
                  <a:close/>
                </a:path>
                <a:path w="4181475" h="9525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  <a:path w="4181475" h="9525">
                  <a:moveTo>
                    <a:pt x="2638412" y="0"/>
                  </a:moveTo>
                  <a:lnTo>
                    <a:pt x="2628887" y="0"/>
                  </a:lnTo>
                  <a:lnTo>
                    <a:pt x="2628887" y="9525"/>
                  </a:lnTo>
                  <a:lnTo>
                    <a:pt x="2638412" y="9525"/>
                  </a:lnTo>
                  <a:lnTo>
                    <a:pt x="2638412" y="0"/>
                  </a:lnTo>
                  <a:close/>
                </a:path>
                <a:path w="4181475" h="9525">
                  <a:moveTo>
                    <a:pt x="2695562" y="0"/>
                  </a:moveTo>
                  <a:lnTo>
                    <a:pt x="2686037" y="0"/>
                  </a:lnTo>
                  <a:lnTo>
                    <a:pt x="2686037" y="9525"/>
                  </a:lnTo>
                  <a:lnTo>
                    <a:pt x="2695562" y="9525"/>
                  </a:lnTo>
                  <a:lnTo>
                    <a:pt x="2695562" y="0"/>
                  </a:lnTo>
                  <a:close/>
                </a:path>
                <a:path w="4181475" h="9525">
                  <a:moveTo>
                    <a:pt x="2752712" y="0"/>
                  </a:moveTo>
                  <a:lnTo>
                    <a:pt x="2743187" y="0"/>
                  </a:lnTo>
                  <a:lnTo>
                    <a:pt x="2743187" y="9525"/>
                  </a:lnTo>
                  <a:lnTo>
                    <a:pt x="2752712" y="9525"/>
                  </a:lnTo>
                  <a:lnTo>
                    <a:pt x="2752712" y="0"/>
                  </a:lnTo>
                  <a:close/>
                </a:path>
                <a:path w="4181475" h="9525">
                  <a:moveTo>
                    <a:pt x="2809862" y="0"/>
                  </a:moveTo>
                  <a:lnTo>
                    <a:pt x="2800337" y="0"/>
                  </a:lnTo>
                  <a:lnTo>
                    <a:pt x="2800337" y="9525"/>
                  </a:lnTo>
                  <a:lnTo>
                    <a:pt x="2809862" y="9525"/>
                  </a:lnTo>
                  <a:lnTo>
                    <a:pt x="2809862" y="0"/>
                  </a:lnTo>
                  <a:close/>
                </a:path>
                <a:path w="4181475" h="9525">
                  <a:moveTo>
                    <a:pt x="2867012" y="0"/>
                  </a:moveTo>
                  <a:lnTo>
                    <a:pt x="2857487" y="0"/>
                  </a:lnTo>
                  <a:lnTo>
                    <a:pt x="2857487" y="9525"/>
                  </a:lnTo>
                  <a:lnTo>
                    <a:pt x="2867012" y="9525"/>
                  </a:lnTo>
                  <a:lnTo>
                    <a:pt x="2867012" y="0"/>
                  </a:lnTo>
                  <a:close/>
                </a:path>
                <a:path w="4181475" h="9525">
                  <a:moveTo>
                    <a:pt x="2924162" y="0"/>
                  </a:moveTo>
                  <a:lnTo>
                    <a:pt x="2914637" y="0"/>
                  </a:lnTo>
                  <a:lnTo>
                    <a:pt x="2914637" y="9525"/>
                  </a:lnTo>
                  <a:lnTo>
                    <a:pt x="2924162" y="9525"/>
                  </a:lnTo>
                  <a:lnTo>
                    <a:pt x="2924162" y="0"/>
                  </a:lnTo>
                  <a:close/>
                </a:path>
                <a:path w="4181475" h="9525">
                  <a:moveTo>
                    <a:pt x="2981312" y="0"/>
                  </a:moveTo>
                  <a:lnTo>
                    <a:pt x="2971787" y="0"/>
                  </a:lnTo>
                  <a:lnTo>
                    <a:pt x="2971787" y="9525"/>
                  </a:lnTo>
                  <a:lnTo>
                    <a:pt x="2981312" y="9525"/>
                  </a:lnTo>
                  <a:lnTo>
                    <a:pt x="2981312" y="0"/>
                  </a:lnTo>
                  <a:close/>
                </a:path>
                <a:path w="4181475" h="9525">
                  <a:moveTo>
                    <a:pt x="3038462" y="0"/>
                  </a:moveTo>
                  <a:lnTo>
                    <a:pt x="3028937" y="0"/>
                  </a:lnTo>
                  <a:lnTo>
                    <a:pt x="3028937" y="9525"/>
                  </a:lnTo>
                  <a:lnTo>
                    <a:pt x="3038462" y="9525"/>
                  </a:lnTo>
                  <a:lnTo>
                    <a:pt x="3038462" y="0"/>
                  </a:lnTo>
                  <a:close/>
                </a:path>
                <a:path w="4181475" h="9525">
                  <a:moveTo>
                    <a:pt x="3095612" y="0"/>
                  </a:moveTo>
                  <a:lnTo>
                    <a:pt x="3086087" y="0"/>
                  </a:lnTo>
                  <a:lnTo>
                    <a:pt x="3086087" y="9525"/>
                  </a:lnTo>
                  <a:lnTo>
                    <a:pt x="3095612" y="9525"/>
                  </a:lnTo>
                  <a:lnTo>
                    <a:pt x="3095612" y="0"/>
                  </a:lnTo>
                  <a:close/>
                </a:path>
                <a:path w="4181475" h="9525">
                  <a:moveTo>
                    <a:pt x="3152762" y="0"/>
                  </a:moveTo>
                  <a:lnTo>
                    <a:pt x="3143237" y="0"/>
                  </a:lnTo>
                  <a:lnTo>
                    <a:pt x="3143237" y="9525"/>
                  </a:lnTo>
                  <a:lnTo>
                    <a:pt x="3152762" y="9525"/>
                  </a:lnTo>
                  <a:lnTo>
                    <a:pt x="3152762" y="0"/>
                  </a:lnTo>
                  <a:close/>
                </a:path>
                <a:path w="4181475" h="9525">
                  <a:moveTo>
                    <a:pt x="3209912" y="0"/>
                  </a:moveTo>
                  <a:lnTo>
                    <a:pt x="3200387" y="0"/>
                  </a:lnTo>
                  <a:lnTo>
                    <a:pt x="3200387" y="9525"/>
                  </a:lnTo>
                  <a:lnTo>
                    <a:pt x="3209912" y="9525"/>
                  </a:lnTo>
                  <a:lnTo>
                    <a:pt x="3209912" y="0"/>
                  </a:lnTo>
                  <a:close/>
                </a:path>
                <a:path w="4181475" h="9525">
                  <a:moveTo>
                    <a:pt x="3267062" y="0"/>
                  </a:moveTo>
                  <a:lnTo>
                    <a:pt x="3257537" y="0"/>
                  </a:lnTo>
                  <a:lnTo>
                    <a:pt x="3257537" y="9525"/>
                  </a:lnTo>
                  <a:lnTo>
                    <a:pt x="3267062" y="9525"/>
                  </a:lnTo>
                  <a:lnTo>
                    <a:pt x="3267062" y="0"/>
                  </a:lnTo>
                  <a:close/>
                </a:path>
                <a:path w="4181475" h="9525">
                  <a:moveTo>
                    <a:pt x="3324212" y="0"/>
                  </a:moveTo>
                  <a:lnTo>
                    <a:pt x="3314687" y="0"/>
                  </a:lnTo>
                  <a:lnTo>
                    <a:pt x="3314687" y="9525"/>
                  </a:lnTo>
                  <a:lnTo>
                    <a:pt x="3324212" y="9525"/>
                  </a:lnTo>
                  <a:lnTo>
                    <a:pt x="3324212" y="0"/>
                  </a:lnTo>
                  <a:close/>
                </a:path>
                <a:path w="4181475" h="9525">
                  <a:moveTo>
                    <a:pt x="3381362" y="0"/>
                  </a:moveTo>
                  <a:lnTo>
                    <a:pt x="3371837" y="0"/>
                  </a:lnTo>
                  <a:lnTo>
                    <a:pt x="3371837" y="9525"/>
                  </a:lnTo>
                  <a:lnTo>
                    <a:pt x="3381362" y="9525"/>
                  </a:lnTo>
                  <a:lnTo>
                    <a:pt x="3381362" y="0"/>
                  </a:lnTo>
                  <a:close/>
                </a:path>
                <a:path w="4181475" h="9525">
                  <a:moveTo>
                    <a:pt x="3438512" y="0"/>
                  </a:moveTo>
                  <a:lnTo>
                    <a:pt x="3428987" y="0"/>
                  </a:lnTo>
                  <a:lnTo>
                    <a:pt x="3428987" y="9525"/>
                  </a:lnTo>
                  <a:lnTo>
                    <a:pt x="3438512" y="9525"/>
                  </a:lnTo>
                  <a:lnTo>
                    <a:pt x="3438512" y="0"/>
                  </a:lnTo>
                  <a:close/>
                </a:path>
                <a:path w="4181475" h="9525">
                  <a:moveTo>
                    <a:pt x="3495662" y="0"/>
                  </a:moveTo>
                  <a:lnTo>
                    <a:pt x="3486137" y="0"/>
                  </a:lnTo>
                  <a:lnTo>
                    <a:pt x="3486137" y="9525"/>
                  </a:lnTo>
                  <a:lnTo>
                    <a:pt x="3495662" y="9525"/>
                  </a:lnTo>
                  <a:lnTo>
                    <a:pt x="3495662" y="0"/>
                  </a:lnTo>
                  <a:close/>
                </a:path>
                <a:path w="4181475" h="9525">
                  <a:moveTo>
                    <a:pt x="3552812" y="0"/>
                  </a:moveTo>
                  <a:lnTo>
                    <a:pt x="3543287" y="0"/>
                  </a:lnTo>
                  <a:lnTo>
                    <a:pt x="3543287" y="9525"/>
                  </a:lnTo>
                  <a:lnTo>
                    <a:pt x="3552812" y="9525"/>
                  </a:lnTo>
                  <a:lnTo>
                    <a:pt x="3552812" y="0"/>
                  </a:lnTo>
                  <a:close/>
                </a:path>
                <a:path w="4181475" h="9525">
                  <a:moveTo>
                    <a:pt x="3609962" y="0"/>
                  </a:moveTo>
                  <a:lnTo>
                    <a:pt x="3600437" y="0"/>
                  </a:lnTo>
                  <a:lnTo>
                    <a:pt x="3600437" y="9525"/>
                  </a:lnTo>
                  <a:lnTo>
                    <a:pt x="3609962" y="9525"/>
                  </a:lnTo>
                  <a:lnTo>
                    <a:pt x="3609962" y="0"/>
                  </a:lnTo>
                  <a:close/>
                </a:path>
                <a:path w="4181475" h="9525">
                  <a:moveTo>
                    <a:pt x="3667112" y="0"/>
                  </a:moveTo>
                  <a:lnTo>
                    <a:pt x="3657587" y="0"/>
                  </a:lnTo>
                  <a:lnTo>
                    <a:pt x="3657587" y="9525"/>
                  </a:lnTo>
                  <a:lnTo>
                    <a:pt x="3667112" y="9525"/>
                  </a:lnTo>
                  <a:lnTo>
                    <a:pt x="3667112" y="0"/>
                  </a:lnTo>
                  <a:close/>
                </a:path>
                <a:path w="4181475" h="9525">
                  <a:moveTo>
                    <a:pt x="3724262" y="0"/>
                  </a:moveTo>
                  <a:lnTo>
                    <a:pt x="3714737" y="0"/>
                  </a:lnTo>
                  <a:lnTo>
                    <a:pt x="3714737" y="9525"/>
                  </a:lnTo>
                  <a:lnTo>
                    <a:pt x="3724262" y="9525"/>
                  </a:lnTo>
                  <a:lnTo>
                    <a:pt x="3724262" y="0"/>
                  </a:lnTo>
                  <a:close/>
                </a:path>
                <a:path w="4181475" h="9525">
                  <a:moveTo>
                    <a:pt x="3781412" y="0"/>
                  </a:moveTo>
                  <a:lnTo>
                    <a:pt x="3771887" y="0"/>
                  </a:lnTo>
                  <a:lnTo>
                    <a:pt x="3771887" y="9525"/>
                  </a:lnTo>
                  <a:lnTo>
                    <a:pt x="3781412" y="9525"/>
                  </a:lnTo>
                  <a:lnTo>
                    <a:pt x="3781412" y="0"/>
                  </a:lnTo>
                  <a:close/>
                </a:path>
                <a:path w="4181475" h="9525">
                  <a:moveTo>
                    <a:pt x="3838562" y="0"/>
                  </a:moveTo>
                  <a:lnTo>
                    <a:pt x="3829037" y="0"/>
                  </a:lnTo>
                  <a:lnTo>
                    <a:pt x="3829037" y="9525"/>
                  </a:lnTo>
                  <a:lnTo>
                    <a:pt x="3838562" y="9525"/>
                  </a:lnTo>
                  <a:lnTo>
                    <a:pt x="3838562" y="0"/>
                  </a:lnTo>
                  <a:close/>
                </a:path>
                <a:path w="4181475" h="9525">
                  <a:moveTo>
                    <a:pt x="3895712" y="0"/>
                  </a:moveTo>
                  <a:lnTo>
                    <a:pt x="3886187" y="0"/>
                  </a:lnTo>
                  <a:lnTo>
                    <a:pt x="3886187" y="9525"/>
                  </a:lnTo>
                  <a:lnTo>
                    <a:pt x="3895712" y="9525"/>
                  </a:lnTo>
                  <a:lnTo>
                    <a:pt x="3895712" y="0"/>
                  </a:lnTo>
                  <a:close/>
                </a:path>
                <a:path w="4181475" h="9525">
                  <a:moveTo>
                    <a:pt x="3952862" y="0"/>
                  </a:moveTo>
                  <a:lnTo>
                    <a:pt x="3943337" y="0"/>
                  </a:lnTo>
                  <a:lnTo>
                    <a:pt x="3943337" y="9525"/>
                  </a:lnTo>
                  <a:lnTo>
                    <a:pt x="3952862" y="9525"/>
                  </a:lnTo>
                  <a:lnTo>
                    <a:pt x="3952862" y="0"/>
                  </a:lnTo>
                  <a:close/>
                </a:path>
                <a:path w="4181475" h="9525">
                  <a:moveTo>
                    <a:pt x="4010012" y="0"/>
                  </a:moveTo>
                  <a:lnTo>
                    <a:pt x="4000487" y="0"/>
                  </a:lnTo>
                  <a:lnTo>
                    <a:pt x="4000487" y="9525"/>
                  </a:lnTo>
                  <a:lnTo>
                    <a:pt x="4010012" y="9525"/>
                  </a:lnTo>
                  <a:lnTo>
                    <a:pt x="4010012" y="0"/>
                  </a:lnTo>
                  <a:close/>
                </a:path>
                <a:path w="4181475" h="9525">
                  <a:moveTo>
                    <a:pt x="4067162" y="0"/>
                  </a:moveTo>
                  <a:lnTo>
                    <a:pt x="4057637" y="0"/>
                  </a:lnTo>
                  <a:lnTo>
                    <a:pt x="4057637" y="9525"/>
                  </a:lnTo>
                  <a:lnTo>
                    <a:pt x="4067162" y="9525"/>
                  </a:lnTo>
                  <a:lnTo>
                    <a:pt x="4067162" y="0"/>
                  </a:lnTo>
                  <a:close/>
                </a:path>
                <a:path w="4181475" h="9525">
                  <a:moveTo>
                    <a:pt x="4124312" y="0"/>
                  </a:moveTo>
                  <a:lnTo>
                    <a:pt x="4114787" y="0"/>
                  </a:lnTo>
                  <a:lnTo>
                    <a:pt x="4114787" y="9525"/>
                  </a:lnTo>
                  <a:lnTo>
                    <a:pt x="4124312" y="9525"/>
                  </a:lnTo>
                  <a:lnTo>
                    <a:pt x="4124312" y="0"/>
                  </a:lnTo>
                  <a:close/>
                </a:path>
                <a:path w="4181475" h="9525">
                  <a:moveTo>
                    <a:pt x="4181462" y="0"/>
                  </a:moveTo>
                  <a:lnTo>
                    <a:pt x="4171937" y="0"/>
                  </a:lnTo>
                  <a:lnTo>
                    <a:pt x="4171937" y="9525"/>
                  </a:lnTo>
                  <a:lnTo>
                    <a:pt x="4181462" y="9525"/>
                  </a:lnTo>
                  <a:lnTo>
                    <a:pt x="418146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4998707" y="4041254"/>
              <a:ext cx="4352925" cy="9525"/>
            </a:xfrm>
            <a:custGeom>
              <a:avLst/>
              <a:gdLst/>
              <a:ahLst/>
              <a:cxnLst/>
              <a:rect l="l" t="t" r="r" b="b"/>
              <a:pathLst>
                <a:path w="43529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3529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3529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3529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3529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3529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3529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3529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3529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3529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3529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3529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3529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3529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3529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3529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3529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3529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3529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3529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3529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3529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3529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3529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3529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3529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3529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3529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3529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3529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3529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3529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3529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3529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3529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3529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3529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3529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3529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3529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3529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3529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3529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3529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3529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3529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3529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3529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3529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3529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3529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3529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3529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3529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3529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3529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3529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3529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3529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3529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3529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3529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3529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3529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3529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  <a:path w="4352925" h="9525">
                  <a:moveTo>
                    <a:pt x="4067175" y="0"/>
                  </a:moveTo>
                  <a:lnTo>
                    <a:pt x="4057650" y="0"/>
                  </a:lnTo>
                  <a:lnTo>
                    <a:pt x="4057650" y="9525"/>
                  </a:lnTo>
                  <a:lnTo>
                    <a:pt x="4067175" y="9525"/>
                  </a:lnTo>
                  <a:lnTo>
                    <a:pt x="4067175" y="0"/>
                  </a:lnTo>
                  <a:close/>
                </a:path>
                <a:path w="4352925" h="9525">
                  <a:moveTo>
                    <a:pt x="4124325" y="0"/>
                  </a:moveTo>
                  <a:lnTo>
                    <a:pt x="4114800" y="0"/>
                  </a:lnTo>
                  <a:lnTo>
                    <a:pt x="4114800" y="9525"/>
                  </a:lnTo>
                  <a:lnTo>
                    <a:pt x="4124325" y="9525"/>
                  </a:lnTo>
                  <a:lnTo>
                    <a:pt x="4124325" y="0"/>
                  </a:lnTo>
                  <a:close/>
                </a:path>
                <a:path w="4352925" h="9525">
                  <a:moveTo>
                    <a:pt x="4181475" y="0"/>
                  </a:moveTo>
                  <a:lnTo>
                    <a:pt x="4171950" y="0"/>
                  </a:lnTo>
                  <a:lnTo>
                    <a:pt x="4171950" y="9525"/>
                  </a:lnTo>
                  <a:lnTo>
                    <a:pt x="4181475" y="9525"/>
                  </a:lnTo>
                  <a:lnTo>
                    <a:pt x="4181475" y="0"/>
                  </a:lnTo>
                  <a:close/>
                </a:path>
                <a:path w="4352925" h="9525">
                  <a:moveTo>
                    <a:pt x="4238625" y="0"/>
                  </a:moveTo>
                  <a:lnTo>
                    <a:pt x="4229100" y="0"/>
                  </a:lnTo>
                  <a:lnTo>
                    <a:pt x="4229100" y="9525"/>
                  </a:lnTo>
                  <a:lnTo>
                    <a:pt x="4238625" y="9525"/>
                  </a:lnTo>
                  <a:lnTo>
                    <a:pt x="4238625" y="0"/>
                  </a:lnTo>
                  <a:close/>
                </a:path>
                <a:path w="4352925" h="9525">
                  <a:moveTo>
                    <a:pt x="4295775" y="0"/>
                  </a:moveTo>
                  <a:lnTo>
                    <a:pt x="4286250" y="0"/>
                  </a:lnTo>
                  <a:lnTo>
                    <a:pt x="4286250" y="9525"/>
                  </a:lnTo>
                  <a:lnTo>
                    <a:pt x="4295775" y="9525"/>
                  </a:lnTo>
                  <a:lnTo>
                    <a:pt x="4295775" y="0"/>
                  </a:lnTo>
                  <a:close/>
                </a:path>
                <a:path w="4352925" h="9525">
                  <a:moveTo>
                    <a:pt x="4352925" y="0"/>
                  </a:moveTo>
                  <a:lnTo>
                    <a:pt x="4343400" y="0"/>
                  </a:lnTo>
                  <a:lnTo>
                    <a:pt x="4343400" y="9525"/>
                  </a:lnTo>
                  <a:lnTo>
                    <a:pt x="4352925" y="9525"/>
                  </a:lnTo>
                  <a:lnTo>
                    <a:pt x="43529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919505" y="4041254"/>
              <a:ext cx="11453495" cy="2165985"/>
            </a:xfrm>
            <a:custGeom>
              <a:avLst/>
              <a:gdLst/>
              <a:ahLst/>
              <a:cxnLst/>
              <a:rect l="l" t="t" r="r" b="b"/>
              <a:pathLst>
                <a:path w="11453495" h="2165985">
                  <a:moveTo>
                    <a:pt x="9525" y="2156345"/>
                  </a:moveTo>
                  <a:lnTo>
                    <a:pt x="0" y="2156345"/>
                  </a:lnTo>
                  <a:lnTo>
                    <a:pt x="0" y="2165870"/>
                  </a:lnTo>
                  <a:lnTo>
                    <a:pt x="9525" y="2165870"/>
                  </a:lnTo>
                  <a:lnTo>
                    <a:pt x="9525" y="2156345"/>
                  </a:lnTo>
                  <a:close/>
                </a:path>
                <a:path w="11453495" h="2165985">
                  <a:moveTo>
                    <a:pt x="9525" y="2099195"/>
                  </a:moveTo>
                  <a:lnTo>
                    <a:pt x="0" y="2099195"/>
                  </a:lnTo>
                  <a:lnTo>
                    <a:pt x="0" y="2108720"/>
                  </a:lnTo>
                  <a:lnTo>
                    <a:pt x="9525" y="2108720"/>
                  </a:lnTo>
                  <a:lnTo>
                    <a:pt x="9525" y="2099195"/>
                  </a:lnTo>
                  <a:close/>
                </a:path>
                <a:path w="11453495" h="2165985">
                  <a:moveTo>
                    <a:pt x="9525" y="2042045"/>
                  </a:moveTo>
                  <a:lnTo>
                    <a:pt x="0" y="2042045"/>
                  </a:lnTo>
                  <a:lnTo>
                    <a:pt x="0" y="2051570"/>
                  </a:lnTo>
                  <a:lnTo>
                    <a:pt x="9525" y="2051570"/>
                  </a:lnTo>
                  <a:lnTo>
                    <a:pt x="9525" y="2042045"/>
                  </a:lnTo>
                  <a:close/>
                </a:path>
                <a:path w="11453495" h="2165985">
                  <a:moveTo>
                    <a:pt x="9525" y="1984895"/>
                  </a:moveTo>
                  <a:lnTo>
                    <a:pt x="0" y="1984895"/>
                  </a:lnTo>
                  <a:lnTo>
                    <a:pt x="0" y="1994420"/>
                  </a:lnTo>
                  <a:lnTo>
                    <a:pt x="9525" y="1994420"/>
                  </a:lnTo>
                  <a:lnTo>
                    <a:pt x="9525" y="1984895"/>
                  </a:lnTo>
                  <a:close/>
                </a:path>
                <a:path w="11453495" h="2165985">
                  <a:moveTo>
                    <a:pt x="9525" y="1927745"/>
                  </a:moveTo>
                  <a:lnTo>
                    <a:pt x="0" y="1927745"/>
                  </a:lnTo>
                  <a:lnTo>
                    <a:pt x="0" y="1937270"/>
                  </a:lnTo>
                  <a:lnTo>
                    <a:pt x="9525" y="1937270"/>
                  </a:lnTo>
                  <a:lnTo>
                    <a:pt x="9525" y="1927745"/>
                  </a:lnTo>
                  <a:close/>
                </a:path>
                <a:path w="11453495" h="2165985">
                  <a:moveTo>
                    <a:pt x="9525" y="1870595"/>
                  </a:moveTo>
                  <a:lnTo>
                    <a:pt x="0" y="1870595"/>
                  </a:lnTo>
                  <a:lnTo>
                    <a:pt x="0" y="1880120"/>
                  </a:lnTo>
                  <a:lnTo>
                    <a:pt x="9525" y="1880120"/>
                  </a:lnTo>
                  <a:lnTo>
                    <a:pt x="9525" y="1870595"/>
                  </a:lnTo>
                  <a:close/>
                </a:path>
                <a:path w="11453495" h="2165985">
                  <a:moveTo>
                    <a:pt x="9525" y="1813445"/>
                  </a:moveTo>
                  <a:lnTo>
                    <a:pt x="0" y="1813445"/>
                  </a:lnTo>
                  <a:lnTo>
                    <a:pt x="0" y="1822970"/>
                  </a:lnTo>
                  <a:lnTo>
                    <a:pt x="9525" y="1822970"/>
                  </a:lnTo>
                  <a:lnTo>
                    <a:pt x="9525" y="1813445"/>
                  </a:lnTo>
                  <a:close/>
                </a:path>
                <a:path w="11453495" h="2165985">
                  <a:moveTo>
                    <a:pt x="9525" y="1756295"/>
                  </a:moveTo>
                  <a:lnTo>
                    <a:pt x="0" y="1756295"/>
                  </a:lnTo>
                  <a:lnTo>
                    <a:pt x="0" y="1765820"/>
                  </a:lnTo>
                  <a:lnTo>
                    <a:pt x="9525" y="1765820"/>
                  </a:lnTo>
                  <a:lnTo>
                    <a:pt x="9525" y="1756295"/>
                  </a:lnTo>
                  <a:close/>
                </a:path>
                <a:path w="11453495" h="2165985">
                  <a:moveTo>
                    <a:pt x="9525" y="1699145"/>
                  </a:moveTo>
                  <a:lnTo>
                    <a:pt x="0" y="1699145"/>
                  </a:lnTo>
                  <a:lnTo>
                    <a:pt x="0" y="1708670"/>
                  </a:lnTo>
                  <a:lnTo>
                    <a:pt x="9525" y="1708670"/>
                  </a:lnTo>
                  <a:lnTo>
                    <a:pt x="9525" y="1699145"/>
                  </a:lnTo>
                  <a:close/>
                </a:path>
                <a:path w="11453495" h="2165985">
                  <a:moveTo>
                    <a:pt x="9525" y="1641995"/>
                  </a:moveTo>
                  <a:lnTo>
                    <a:pt x="0" y="1641995"/>
                  </a:lnTo>
                  <a:lnTo>
                    <a:pt x="0" y="1651520"/>
                  </a:lnTo>
                  <a:lnTo>
                    <a:pt x="9525" y="1651520"/>
                  </a:lnTo>
                  <a:lnTo>
                    <a:pt x="9525" y="1641995"/>
                  </a:lnTo>
                  <a:close/>
                </a:path>
                <a:path w="11453495" h="2165985">
                  <a:moveTo>
                    <a:pt x="9525" y="1584845"/>
                  </a:moveTo>
                  <a:lnTo>
                    <a:pt x="0" y="1584845"/>
                  </a:lnTo>
                  <a:lnTo>
                    <a:pt x="0" y="1594370"/>
                  </a:lnTo>
                  <a:lnTo>
                    <a:pt x="9525" y="1594370"/>
                  </a:lnTo>
                  <a:lnTo>
                    <a:pt x="9525" y="1584845"/>
                  </a:lnTo>
                  <a:close/>
                </a:path>
                <a:path w="11453495" h="2165985">
                  <a:moveTo>
                    <a:pt x="9525" y="1527695"/>
                  </a:moveTo>
                  <a:lnTo>
                    <a:pt x="0" y="1527695"/>
                  </a:lnTo>
                  <a:lnTo>
                    <a:pt x="0" y="1537220"/>
                  </a:lnTo>
                  <a:lnTo>
                    <a:pt x="9525" y="1537220"/>
                  </a:lnTo>
                  <a:lnTo>
                    <a:pt x="9525" y="1527695"/>
                  </a:lnTo>
                  <a:close/>
                </a:path>
                <a:path w="11453495" h="2165985">
                  <a:moveTo>
                    <a:pt x="9525" y="1470545"/>
                  </a:moveTo>
                  <a:lnTo>
                    <a:pt x="0" y="1470545"/>
                  </a:lnTo>
                  <a:lnTo>
                    <a:pt x="0" y="1480070"/>
                  </a:lnTo>
                  <a:lnTo>
                    <a:pt x="9525" y="1480070"/>
                  </a:lnTo>
                  <a:lnTo>
                    <a:pt x="9525" y="1470545"/>
                  </a:lnTo>
                  <a:close/>
                </a:path>
                <a:path w="11453495" h="2165985">
                  <a:moveTo>
                    <a:pt x="9525" y="1413395"/>
                  </a:moveTo>
                  <a:lnTo>
                    <a:pt x="0" y="1413395"/>
                  </a:lnTo>
                  <a:lnTo>
                    <a:pt x="0" y="1422920"/>
                  </a:lnTo>
                  <a:lnTo>
                    <a:pt x="9525" y="1422920"/>
                  </a:lnTo>
                  <a:lnTo>
                    <a:pt x="9525" y="1413395"/>
                  </a:lnTo>
                  <a:close/>
                </a:path>
                <a:path w="11453495" h="2165985">
                  <a:moveTo>
                    <a:pt x="9525" y="1356245"/>
                  </a:moveTo>
                  <a:lnTo>
                    <a:pt x="0" y="1356245"/>
                  </a:lnTo>
                  <a:lnTo>
                    <a:pt x="0" y="1365770"/>
                  </a:lnTo>
                  <a:lnTo>
                    <a:pt x="9525" y="1365770"/>
                  </a:lnTo>
                  <a:lnTo>
                    <a:pt x="9525" y="1356245"/>
                  </a:lnTo>
                  <a:close/>
                </a:path>
                <a:path w="11453495" h="2165985">
                  <a:moveTo>
                    <a:pt x="9525" y="1299095"/>
                  </a:moveTo>
                  <a:lnTo>
                    <a:pt x="0" y="1299095"/>
                  </a:lnTo>
                  <a:lnTo>
                    <a:pt x="0" y="1308620"/>
                  </a:lnTo>
                  <a:lnTo>
                    <a:pt x="9525" y="1308620"/>
                  </a:lnTo>
                  <a:lnTo>
                    <a:pt x="9525" y="1299095"/>
                  </a:lnTo>
                  <a:close/>
                </a:path>
                <a:path w="11453495" h="2165985">
                  <a:moveTo>
                    <a:pt x="9525" y="1241945"/>
                  </a:moveTo>
                  <a:lnTo>
                    <a:pt x="0" y="1241945"/>
                  </a:lnTo>
                  <a:lnTo>
                    <a:pt x="0" y="1251470"/>
                  </a:lnTo>
                  <a:lnTo>
                    <a:pt x="9525" y="1251470"/>
                  </a:lnTo>
                  <a:lnTo>
                    <a:pt x="9525" y="1241945"/>
                  </a:lnTo>
                  <a:close/>
                </a:path>
                <a:path w="11453495" h="2165985">
                  <a:moveTo>
                    <a:pt x="8432127" y="0"/>
                  </a:moveTo>
                  <a:lnTo>
                    <a:pt x="8422602" y="0"/>
                  </a:lnTo>
                  <a:lnTo>
                    <a:pt x="8422602" y="9525"/>
                  </a:lnTo>
                  <a:lnTo>
                    <a:pt x="8432127" y="9525"/>
                  </a:lnTo>
                  <a:lnTo>
                    <a:pt x="8432127" y="0"/>
                  </a:lnTo>
                  <a:close/>
                </a:path>
                <a:path w="11453495" h="2165985">
                  <a:moveTo>
                    <a:pt x="8489277" y="0"/>
                  </a:moveTo>
                  <a:lnTo>
                    <a:pt x="8479752" y="0"/>
                  </a:lnTo>
                  <a:lnTo>
                    <a:pt x="8479752" y="9525"/>
                  </a:lnTo>
                  <a:lnTo>
                    <a:pt x="8489277" y="9525"/>
                  </a:lnTo>
                  <a:lnTo>
                    <a:pt x="8489277" y="0"/>
                  </a:lnTo>
                  <a:close/>
                </a:path>
                <a:path w="11453495" h="2165985">
                  <a:moveTo>
                    <a:pt x="8546427" y="0"/>
                  </a:moveTo>
                  <a:lnTo>
                    <a:pt x="8536902" y="0"/>
                  </a:lnTo>
                  <a:lnTo>
                    <a:pt x="8536902" y="9525"/>
                  </a:lnTo>
                  <a:lnTo>
                    <a:pt x="8546427" y="9525"/>
                  </a:lnTo>
                  <a:lnTo>
                    <a:pt x="8546427" y="0"/>
                  </a:lnTo>
                  <a:close/>
                </a:path>
                <a:path w="11453495" h="2165985">
                  <a:moveTo>
                    <a:pt x="8603577" y="0"/>
                  </a:moveTo>
                  <a:lnTo>
                    <a:pt x="8594052" y="0"/>
                  </a:lnTo>
                  <a:lnTo>
                    <a:pt x="8594052" y="9525"/>
                  </a:lnTo>
                  <a:lnTo>
                    <a:pt x="8603577" y="9525"/>
                  </a:lnTo>
                  <a:lnTo>
                    <a:pt x="8603577" y="0"/>
                  </a:lnTo>
                  <a:close/>
                </a:path>
                <a:path w="11453495" h="2165985">
                  <a:moveTo>
                    <a:pt x="8660727" y="0"/>
                  </a:moveTo>
                  <a:lnTo>
                    <a:pt x="8651202" y="0"/>
                  </a:lnTo>
                  <a:lnTo>
                    <a:pt x="8651202" y="9525"/>
                  </a:lnTo>
                  <a:lnTo>
                    <a:pt x="8660727" y="9525"/>
                  </a:lnTo>
                  <a:lnTo>
                    <a:pt x="8660727" y="0"/>
                  </a:lnTo>
                  <a:close/>
                </a:path>
                <a:path w="11453495" h="2165985">
                  <a:moveTo>
                    <a:pt x="8717877" y="0"/>
                  </a:moveTo>
                  <a:lnTo>
                    <a:pt x="8708352" y="0"/>
                  </a:lnTo>
                  <a:lnTo>
                    <a:pt x="8708352" y="9525"/>
                  </a:lnTo>
                  <a:lnTo>
                    <a:pt x="8717877" y="9525"/>
                  </a:lnTo>
                  <a:lnTo>
                    <a:pt x="8717877" y="0"/>
                  </a:lnTo>
                  <a:close/>
                </a:path>
                <a:path w="11453495" h="2165985">
                  <a:moveTo>
                    <a:pt x="8775027" y="0"/>
                  </a:moveTo>
                  <a:lnTo>
                    <a:pt x="8765502" y="0"/>
                  </a:lnTo>
                  <a:lnTo>
                    <a:pt x="8765502" y="9525"/>
                  </a:lnTo>
                  <a:lnTo>
                    <a:pt x="8775027" y="9525"/>
                  </a:lnTo>
                  <a:lnTo>
                    <a:pt x="8775027" y="0"/>
                  </a:lnTo>
                  <a:close/>
                </a:path>
                <a:path w="11453495" h="2165985">
                  <a:moveTo>
                    <a:pt x="8832177" y="0"/>
                  </a:moveTo>
                  <a:lnTo>
                    <a:pt x="8822652" y="0"/>
                  </a:lnTo>
                  <a:lnTo>
                    <a:pt x="8822652" y="9525"/>
                  </a:lnTo>
                  <a:lnTo>
                    <a:pt x="8832177" y="9525"/>
                  </a:lnTo>
                  <a:lnTo>
                    <a:pt x="8832177" y="0"/>
                  </a:lnTo>
                  <a:close/>
                </a:path>
                <a:path w="11453495" h="2165985">
                  <a:moveTo>
                    <a:pt x="8889327" y="0"/>
                  </a:moveTo>
                  <a:lnTo>
                    <a:pt x="8879802" y="0"/>
                  </a:lnTo>
                  <a:lnTo>
                    <a:pt x="8879802" y="9525"/>
                  </a:lnTo>
                  <a:lnTo>
                    <a:pt x="8889327" y="9525"/>
                  </a:lnTo>
                  <a:lnTo>
                    <a:pt x="8889327" y="0"/>
                  </a:lnTo>
                  <a:close/>
                </a:path>
                <a:path w="11453495" h="2165985">
                  <a:moveTo>
                    <a:pt x="8946477" y="0"/>
                  </a:moveTo>
                  <a:lnTo>
                    <a:pt x="8936952" y="0"/>
                  </a:lnTo>
                  <a:lnTo>
                    <a:pt x="8936952" y="9525"/>
                  </a:lnTo>
                  <a:lnTo>
                    <a:pt x="8946477" y="9525"/>
                  </a:lnTo>
                  <a:lnTo>
                    <a:pt x="8946477" y="0"/>
                  </a:lnTo>
                  <a:close/>
                </a:path>
                <a:path w="11453495" h="2165985">
                  <a:moveTo>
                    <a:pt x="9003627" y="0"/>
                  </a:moveTo>
                  <a:lnTo>
                    <a:pt x="8994102" y="0"/>
                  </a:lnTo>
                  <a:lnTo>
                    <a:pt x="8994102" y="9525"/>
                  </a:lnTo>
                  <a:lnTo>
                    <a:pt x="9003627" y="9525"/>
                  </a:lnTo>
                  <a:lnTo>
                    <a:pt x="9003627" y="0"/>
                  </a:lnTo>
                  <a:close/>
                </a:path>
                <a:path w="11453495" h="2165985">
                  <a:moveTo>
                    <a:pt x="9060777" y="0"/>
                  </a:moveTo>
                  <a:lnTo>
                    <a:pt x="9051252" y="0"/>
                  </a:lnTo>
                  <a:lnTo>
                    <a:pt x="9051252" y="9525"/>
                  </a:lnTo>
                  <a:lnTo>
                    <a:pt x="9060777" y="9525"/>
                  </a:lnTo>
                  <a:lnTo>
                    <a:pt x="9060777" y="0"/>
                  </a:lnTo>
                  <a:close/>
                </a:path>
                <a:path w="11453495" h="2165985">
                  <a:moveTo>
                    <a:pt x="9117927" y="0"/>
                  </a:moveTo>
                  <a:lnTo>
                    <a:pt x="9108402" y="0"/>
                  </a:lnTo>
                  <a:lnTo>
                    <a:pt x="9108402" y="9525"/>
                  </a:lnTo>
                  <a:lnTo>
                    <a:pt x="9117927" y="9525"/>
                  </a:lnTo>
                  <a:lnTo>
                    <a:pt x="9117927" y="0"/>
                  </a:lnTo>
                  <a:close/>
                </a:path>
                <a:path w="11453495" h="2165985">
                  <a:moveTo>
                    <a:pt x="9175077" y="0"/>
                  </a:moveTo>
                  <a:lnTo>
                    <a:pt x="9165552" y="0"/>
                  </a:lnTo>
                  <a:lnTo>
                    <a:pt x="9165552" y="9525"/>
                  </a:lnTo>
                  <a:lnTo>
                    <a:pt x="9175077" y="9525"/>
                  </a:lnTo>
                  <a:lnTo>
                    <a:pt x="9175077" y="0"/>
                  </a:lnTo>
                  <a:close/>
                </a:path>
                <a:path w="11453495" h="2165985">
                  <a:moveTo>
                    <a:pt x="9232227" y="0"/>
                  </a:moveTo>
                  <a:lnTo>
                    <a:pt x="9222702" y="0"/>
                  </a:lnTo>
                  <a:lnTo>
                    <a:pt x="9222702" y="9525"/>
                  </a:lnTo>
                  <a:lnTo>
                    <a:pt x="9232227" y="9525"/>
                  </a:lnTo>
                  <a:lnTo>
                    <a:pt x="9232227" y="0"/>
                  </a:lnTo>
                  <a:close/>
                </a:path>
                <a:path w="11453495" h="2165985">
                  <a:moveTo>
                    <a:pt x="9289377" y="0"/>
                  </a:moveTo>
                  <a:lnTo>
                    <a:pt x="9279852" y="0"/>
                  </a:lnTo>
                  <a:lnTo>
                    <a:pt x="9279852" y="9525"/>
                  </a:lnTo>
                  <a:lnTo>
                    <a:pt x="9289377" y="9525"/>
                  </a:lnTo>
                  <a:lnTo>
                    <a:pt x="9289377" y="0"/>
                  </a:lnTo>
                  <a:close/>
                </a:path>
                <a:path w="11453495" h="2165985">
                  <a:moveTo>
                    <a:pt x="9346527" y="0"/>
                  </a:moveTo>
                  <a:lnTo>
                    <a:pt x="9337002" y="0"/>
                  </a:lnTo>
                  <a:lnTo>
                    <a:pt x="9337002" y="9525"/>
                  </a:lnTo>
                  <a:lnTo>
                    <a:pt x="9346527" y="9525"/>
                  </a:lnTo>
                  <a:lnTo>
                    <a:pt x="9346527" y="0"/>
                  </a:lnTo>
                  <a:close/>
                </a:path>
                <a:path w="11453495" h="2165985">
                  <a:moveTo>
                    <a:pt x="9403677" y="0"/>
                  </a:moveTo>
                  <a:lnTo>
                    <a:pt x="9394152" y="0"/>
                  </a:lnTo>
                  <a:lnTo>
                    <a:pt x="9394152" y="9525"/>
                  </a:lnTo>
                  <a:lnTo>
                    <a:pt x="9403677" y="9525"/>
                  </a:lnTo>
                  <a:lnTo>
                    <a:pt x="9403677" y="0"/>
                  </a:lnTo>
                  <a:close/>
                </a:path>
                <a:path w="11453495" h="2165985">
                  <a:moveTo>
                    <a:pt x="9460827" y="0"/>
                  </a:moveTo>
                  <a:lnTo>
                    <a:pt x="9451302" y="0"/>
                  </a:lnTo>
                  <a:lnTo>
                    <a:pt x="9451302" y="9525"/>
                  </a:lnTo>
                  <a:lnTo>
                    <a:pt x="9460827" y="9525"/>
                  </a:lnTo>
                  <a:lnTo>
                    <a:pt x="9460827" y="0"/>
                  </a:lnTo>
                  <a:close/>
                </a:path>
                <a:path w="11453495" h="2165985">
                  <a:moveTo>
                    <a:pt x="9517977" y="0"/>
                  </a:moveTo>
                  <a:lnTo>
                    <a:pt x="9508452" y="0"/>
                  </a:lnTo>
                  <a:lnTo>
                    <a:pt x="9508452" y="9525"/>
                  </a:lnTo>
                  <a:lnTo>
                    <a:pt x="9517977" y="9525"/>
                  </a:lnTo>
                  <a:lnTo>
                    <a:pt x="9517977" y="0"/>
                  </a:lnTo>
                  <a:close/>
                </a:path>
                <a:path w="11453495" h="2165985">
                  <a:moveTo>
                    <a:pt x="9575127" y="0"/>
                  </a:moveTo>
                  <a:lnTo>
                    <a:pt x="9565602" y="0"/>
                  </a:lnTo>
                  <a:lnTo>
                    <a:pt x="9565602" y="9525"/>
                  </a:lnTo>
                  <a:lnTo>
                    <a:pt x="9575127" y="9525"/>
                  </a:lnTo>
                  <a:lnTo>
                    <a:pt x="9575127" y="0"/>
                  </a:lnTo>
                  <a:close/>
                </a:path>
                <a:path w="11453495" h="2165985">
                  <a:moveTo>
                    <a:pt x="9632277" y="0"/>
                  </a:moveTo>
                  <a:lnTo>
                    <a:pt x="9622752" y="0"/>
                  </a:lnTo>
                  <a:lnTo>
                    <a:pt x="9622752" y="9525"/>
                  </a:lnTo>
                  <a:lnTo>
                    <a:pt x="9632277" y="9525"/>
                  </a:lnTo>
                  <a:lnTo>
                    <a:pt x="9632277" y="0"/>
                  </a:lnTo>
                  <a:close/>
                </a:path>
                <a:path w="11453495" h="2165985">
                  <a:moveTo>
                    <a:pt x="9689427" y="0"/>
                  </a:moveTo>
                  <a:lnTo>
                    <a:pt x="9679902" y="0"/>
                  </a:lnTo>
                  <a:lnTo>
                    <a:pt x="9679902" y="9525"/>
                  </a:lnTo>
                  <a:lnTo>
                    <a:pt x="9689427" y="9525"/>
                  </a:lnTo>
                  <a:lnTo>
                    <a:pt x="9689427" y="0"/>
                  </a:lnTo>
                  <a:close/>
                </a:path>
                <a:path w="11453495" h="2165985">
                  <a:moveTo>
                    <a:pt x="9746577" y="0"/>
                  </a:moveTo>
                  <a:lnTo>
                    <a:pt x="9737052" y="0"/>
                  </a:lnTo>
                  <a:lnTo>
                    <a:pt x="9737052" y="9525"/>
                  </a:lnTo>
                  <a:lnTo>
                    <a:pt x="9746577" y="9525"/>
                  </a:lnTo>
                  <a:lnTo>
                    <a:pt x="9746577" y="0"/>
                  </a:lnTo>
                  <a:close/>
                </a:path>
                <a:path w="11453495" h="2165985">
                  <a:moveTo>
                    <a:pt x="9803727" y="0"/>
                  </a:moveTo>
                  <a:lnTo>
                    <a:pt x="9794202" y="0"/>
                  </a:lnTo>
                  <a:lnTo>
                    <a:pt x="9794202" y="9525"/>
                  </a:lnTo>
                  <a:lnTo>
                    <a:pt x="9803727" y="9525"/>
                  </a:lnTo>
                  <a:lnTo>
                    <a:pt x="9803727" y="0"/>
                  </a:lnTo>
                  <a:close/>
                </a:path>
                <a:path w="11453495" h="2165985">
                  <a:moveTo>
                    <a:pt x="9860877" y="0"/>
                  </a:moveTo>
                  <a:lnTo>
                    <a:pt x="9851352" y="0"/>
                  </a:lnTo>
                  <a:lnTo>
                    <a:pt x="9851352" y="9525"/>
                  </a:lnTo>
                  <a:lnTo>
                    <a:pt x="9860877" y="9525"/>
                  </a:lnTo>
                  <a:lnTo>
                    <a:pt x="9860877" y="0"/>
                  </a:lnTo>
                  <a:close/>
                </a:path>
                <a:path w="11453495" h="2165985">
                  <a:moveTo>
                    <a:pt x="9918027" y="0"/>
                  </a:moveTo>
                  <a:lnTo>
                    <a:pt x="9908502" y="0"/>
                  </a:lnTo>
                  <a:lnTo>
                    <a:pt x="9908502" y="9525"/>
                  </a:lnTo>
                  <a:lnTo>
                    <a:pt x="9918027" y="9525"/>
                  </a:lnTo>
                  <a:lnTo>
                    <a:pt x="9918027" y="0"/>
                  </a:lnTo>
                  <a:close/>
                </a:path>
                <a:path w="11453495" h="2165985">
                  <a:moveTo>
                    <a:pt x="9975177" y="0"/>
                  </a:moveTo>
                  <a:lnTo>
                    <a:pt x="9965652" y="0"/>
                  </a:lnTo>
                  <a:lnTo>
                    <a:pt x="9965652" y="9525"/>
                  </a:lnTo>
                  <a:lnTo>
                    <a:pt x="9975177" y="9525"/>
                  </a:lnTo>
                  <a:lnTo>
                    <a:pt x="9975177" y="0"/>
                  </a:lnTo>
                  <a:close/>
                </a:path>
                <a:path w="11453495" h="2165985">
                  <a:moveTo>
                    <a:pt x="10032327" y="0"/>
                  </a:moveTo>
                  <a:lnTo>
                    <a:pt x="10022802" y="0"/>
                  </a:lnTo>
                  <a:lnTo>
                    <a:pt x="10022802" y="9525"/>
                  </a:lnTo>
                  <a:lnTo>
                    <a:pt x="10032327" y="9525"/>
                  </a:lnTo>
                  <a:lnTo>
                    <a:pt x="10032327" y="0"/>
                  </a:lnTo>
                  <a:close/>
                </a:path>
                <a:path w="11453495" h="2165985">
                  <a:moveTo>
                    <a:pt x="10089477" y="0"/>
                  </a:moveTo>
                  <a:lnTo>
                    <a:pt x="10079952" y="0"/>
                  </a:lnTo>
                  <a:lnTo>
                    <a:pt x="10079952" y="9525"/>
                  </a:lnTo>
                  <a:lnTo>
                    <a:pt x="10089477" y="9525"/>
                  </a:lnTo>
                  <a:lnTo>
                    <a:pt x="10089477" y="0"/>
                  </a:lnTo>
                  <a:close/>
                </a:path>
                <a:path w="11453495" h="2165985">
                  <a:moveTo>
                    <a:pt x="10146627" y="0"/>
                  </a:moveTo>
                  <a:lnTo>
                    <a:pt x="10137102" y="0"/>
                  </a:lnTo>
                  <a:lnTo>
                    <a:pt x="10137102" y="9525"/>
                  </a:lnTo>
                  <a:lnTo>
                    <a:pt x="10146627" y="9525"/>
                  </a:lnTo>
                  <a:lnTo>
                    <a:pt x="10146627" y="0"/>
                  </a:lnTo>
                  <a:close/>
                </a:path>
                <a:path w="11453495" h="2165985">
                  <a:moveTo>
                    <a:pt x="10203777" y="0"/>
                  </a:moveTo>
                  <a:lnTo>
                    <a:pt x="10194252" y="0"/>
                  </a:lnTo>
                  <a:lnTo>
                    <a:pt x="10194252" y="9525"/>
                  </a:lnTo>
                  <a:lnTo>
                    <a:pt x="10203777" y="9525"/>
                  </a:lnTo>
                  <a:lnTo>
                    <a:pt x="10203777" y="0"/>
                  </a:lnTo>
                  <a:close/>
                </a:path>
                <a:path w="11453495" h="2165985">
                  <a:moveTo>
                    <a:pt x="10260927" y="0"/>
                  </a:moveTo>
                  <a:lnTo>
                    <a:pt x="10251402" y="0"/>
                  </a:lnTo>
                  <a:lnTo>
                    <a:pt x="10251402" y="9525"/>
                  </a:lnTo>
                  <a:lnTo>
                    <a:pt x="10260927" y="9525"/>
                  </a:lnTo>
                  <a:lnTo>
                    <a:pt x="10260927" y="0"/>
                  </a:lnTo>
                  <a:close/>
                </a:path>
                <a:path w="11453495" h="2165985">
                  <a:moveTo>
                    <a:pt x="10318077" y="0"/>
                  </a:moveTo>
                  <a:lnTo>
                    <a:pt x="10308552" y="0"/>
                  </a:lnTo>
                  <a:lnTo>
                    <a:pt x="10308552" y="9525"/>
                  </a:lnTo>
                  <a:lnTo>
                    <a:pt x="10318077" y="9525"/>
                  </a:lnTo>
                  <a:lnTo>
                    <a:pt x="10318077" y="0"/>
                  </a:lnTo>
                  <a:close/>
                </a:path>
                <a:path w="11453495" h="2165985">
                  <a:moveTo>
                    <a:pt x="10375227" y="0"/>
                  </a:moveTo>
                  <a:lnTo>
                    <a:pt x="10365702" y="0"/>
                  </a:lnTo>
                  <a:lnTo>
                    <a:pt x="10365702" y="9525"/>
                  </a:lnTo>
                  <a:lnTo>
                    <a:pt x="10375227" y="9525"/>
                  </a:lnTo>
                  <a:lnTo>
                    <a:pt x="10375227" y="0"/>
                  </a:lnTo>
                  <a:close/>
                </a:path>
                <a:path w="11453495" h="2165985">
                  <a:moveTo>
                    <a:pt x="10432377" y="0"/>
                  </a:moveTo>
                  <a:lnTo>
                    <a:pt x="10422852" y="0"/>
                  </a:lnTo>
                  <a:lnTo>
                    <a:pt x="10422852" y="9525"/>
                  </a:lnTo>
                  <a:lnTo>
                    <a:pt x="10432377" y="9525"/>
                  </a:lnTo>
                  <a:lnTo>
                    <a:pt x="10432377" y="0"/>
                  </a:lnTo>
                  <a:close/>
                </a:path>
                <a:path w="11453495" h="2165985">
                  <a:moveTo>
                    <a:pt x="10489527" y="0"/>
                  </a:moveTo>
                  <a:lnTo>
                    <a:pt x="10480002" y="0"/>
                  </a:lnTo>
                  <a:lnTo>
                    <a:pt x="10480002" y="9525"/>
                  </a:lnTo>
                  <a:lnTo>
                    <a:pt x="10489527" y="9525"/>
                  </a:lnTo>
                  <a:lnTo>
                    <a:pt x="10489527" y="0"/>
                  </a:lnTo>
                  <a:close/>
                </a:path>
                <a:path w="11453495" h="2165985">
                  <a:moveTo>
                    <a:pt x="10546677" y="0"/>
                  </a:moveTo>
                  <a:lnTo>
                    <a:pt x="10537152" y="0"/>
                  </a:lnTo>
                  <a:lnTo>
                    <a:pt x="10537152" y="9525"/>
                  </a:lnTo>
                  <a:lnTo>
                    <a:pt x="10546677" y="9525"/>
                  </a:lnTo>
                  <a:lnTo>
                    <a:pt x="10546677" y="0"/>
                  </a:lnTo>
                  <a:close/>
                </a:path>
                <a:path w="11453495" h="2165985">
                  <a:moveTo>
                    <a:pt x="10603827" y="0"/>
                  </a:moveTo>
                  <a:lnTo>
                    <a:pt x="10594302" y="0"/>
                  </a:lnTo>
                  <a:lnTo>
                    <a:pt x="10594302" y="9525"/>
                  </a:lnTo>
                  <a:lnTo>
                    <a:pt x="10603827" y="9525"/>
                  </a:lnTo>
                  <a:lnTo>
                    <a:pt x="10603827" y="0"/>
                  </a:lnTo>
                  <a:close/>
                </a:path>
                <a:path w="11453495" h="2165985">
                  <a:moveTo>
                    <a:pt x="10660977" y="0"/>
                  </a:moveTo>
                  <a:lnTo>
                    <a:pt x="10651452" y="0"/>
                  </a:lnTo>
                  <a:lnTo>
                    <a:pt x="10651452" y="9525"/>
                  </a:lnTo>
                  <a:lnTo>
                    <a:pt x="10660977" y="9525"/>
                  </a:lnTo>
                  <a:lnTo>
                    <a:pt x="10660977" y="0"/>
                  </a:lnTo>
                  <a:close/>
                </a:path>
                <a:path w="11453495" h="2165985">
                  <a:moveTo>
                    <a:pt x="10718127" y="0"/>
                  </a:moveTo>
                  <a:lnTo>
                    <a:pt x="10708602" y="0"/>
                  </a:lnTo>
                  <a:lnTo>
                    <a:pt x="10708602" y="9525"/>
                  </a:lnTo>
                  <a:lnTo>
                    <a:pt x="10718127" y="9525"/>
                  </a:lnTo>
                  <a:lnTo>
                    <a:pt x="10718127" y="0"/>
                  </a:lnTo>
                  <a:close/>
                </a:path>
                <a:path w="11453495" h="2165985">
                  <a:moveTo>
                    <a:pt x="10775277" y="0"/>
                  </a:moveTo>
                  <a:lnTo>
                    <a:pt x="10765752" y="0"/>
                  </a:lnTo>
                  <a:lnTo>
                    <a:pt x="10765752" y="9525"/>
                  </a:lnTo>
                  <a:lnTo>
                    <a:pt x="10775277" y="9525"/>
                  </a:lnTo>
                  <a:lnTo>
                    <a:pt x="10775277" y="0"/>
                  </a:lnTo>
                  <a:close/>
                </a:path>
                <a:path w="11453495" h="2165985">
                  <a:moveTo>
                    <a:pt x="10832427" y="0"/>
                  </a:moveTo>
                  <a:lnTo>
                    <a:pt x="10822902" y="0"/>
                  </a:lnTo>
                  <a:lnTo>
                    <a:pt x="10822902" y="9525"/>
                  </a:lnTo>
                  <a:lnTo>
                    <a:pt x="10832427" y="9525"/>
                  </a:lnTo>
                  <a:lnTo>
                    <a:pt x="10832427" y="0"/>
                  </a:lnTo>
                  <a:close/>
                </a:path>
                <a:path w="11453495" h="2165985">
                  <a:moveTo>
                    <a:pt x="10889577" y="0"/>
                  </a:moveTo>
                  <a:lnTo>
                    <a:pt x="10880052" y="0"/>
                  </a:lnTo>
                  <a:lnTo>
                    <a:pt x="10880052" y="9525"/>
                  </a:lnTo>
                  <a:lnTo>
                    <a:pt x="10889577" y="9525"/>
                  </a:lnTo>
                  <a:lnTo>
                    <a:pt x="10889577" y="0"/>
                  </a:lnTo>
                  <a:close/>
                </a:path>
                <a:path w="11453495" h="2165985">
                  <a:moveTo>
                    <a:pt x="10946727" y="0"/>
                  </a:moveTo>
                  <a:lnTo>
                    <a:pt x="10937202" y="0"/>
                  </a:lnTo>
                  <a:lnTo>
                    <a:pt x="10937202" y="9525"/>
                  </a:lnTo>
                  <a:lnTo>
                    <a:pt x="10946727" y="9525"/>
                  </a:lnTo>
                  <a:lnTo>
                    <a:pt x="10946727" y="0"/>
                  </a:lnTo>
                  <a:close/>
                </a:path>
                <a:path w="11453495" h="2165985">
                  <a:moveTo>
                    <a:pt x="11003877" y="0"/>
                  </a:moveTo>
                  <a:lnTo>
                    <a:pt x="10994352" y="0"/>
                  </a:lnTo>
                  <a:lnTo>
                    <a:pt x="10994352" y="9525"/>
                  </a:lnTo>
                  <a:lnTo>
                    <a:pt x="11003877" y="9525"/>
                  </a:lnTo>
                  <a:lnTo>
                    <a:pt x="11003877" y="0"/>
                  </a:lnTo>
                  <a:close/>
                </a:path>
                <a:path w="11453495" h="2165985">
                  <a:moveTo>
                    <a:pt x="11061027" y="0"/>
                  </a:moveTo>
                  <a:lnTo>
                    <a:pt x="11051502" y="0"/>
                  </a:lnTo>
                  <a:lnTo>
                    <a:pt x="11051502" y="9525"/>
                  </a:lnTo>
                  <a:lnTo>
                    <a:pt x="11061027" y="9525"/>
                  </a:lnTo>
                  <a:lnTo>
                    <a:pt x="11061027" y="0"/>
                  </a:lnTo>
                  <a:close/>
                </a:path>
                <a:path w="11453495" h="2165985">
                  <a:moveTo>
                    <a:pt x="11118177" y="0"/>
                  </a:moveTo>
                  <a:lnTo>
                    <a:pt x="11108652" y="0"/>
                  </a:lnTo>
                  <a:lnTo>
                    <a:pt x="11108652" y="9525"/>
                  </a:lnTo>
                  <a:lnTo>
                    <a:pt x="11118177" y="9525"/>
                  </a:lnTo>
                  <a:lnTo>
                    <a:pt x="11118177" y="0"/>
                  </a:lnTo>
                  <a:close/>
                </a:path>
                <a:path w="11453495" h="2165985">
                  <a:moveTo>
                    <a:pt x="11175327" y="0"/>
                  </a:moveTo>
                  <a:lnTo>
                    <a:pt x="11165802" y="0"/>
                  </a:lnTo>
                  <a:lnTo>
                    <a:pt x="11165802" y="9525"/>
                  </a:lnTo>
                  <a:lnTo>
                    <a:pt x="11175327" y="9525"/>
                  </a:lnTo>
                  <a:lnTo>
                    <a:pt x="11175327" y="0"/>
                  </a:lnTo>
                  <a:close/>
                </a:path>
                <a:path w="11453495" h="2165985">
                  <a:moveTo>
                    <a:pt x="11232477" y="0"/>
                  </a:moveTo>
                  <a:lnTo>
                    <a:pt x="11222952" y="0"/>
                  </a:lnTo>
                  <a:lnTo>
                    <a:pt x="11222952" y="9525"/>
                  </a:lnTo>
                  <a:lnTo>
                    <a:pt x="11232477" y="9525"/>
                  </a:lnTo>
                  <a:lnTo>
                    <a:pt x="11232477" y="0"/>
                  </a:lnTo>
                  <a:close/>
                </a:path>
                <a:path w="11453495" h="2165985">
                  <a:moveTo>
                    <a:pt x="11289627" y="0"/>
                  </a:moveTo>
                  <a:lnTo>
                    <a:pt x="11280102" y="0"/>
                  </a:lnTo>
                  <a:lnTo>
                    <a:pt x="11280102" y="9525"/>
                  </a:lnTo>
                  <a:lnTo>
                    <a:pt x="11289627" y="9525"/>
                  </a:lnTo>
                  <a:lnTo>
                    <a:pt x="11289627" y="0"/>
                  </a:lnTo>
                  <a:close/>
                </a:path>
                <a:path w="11453495" h="2165985">
                  <a:moveTo>
                    <a:pt x="11346777" y="0"/>
                  </a:moveTo>
                  <a:lnTo>
                    <a:pt x="11337252" y="0"/>
                  </a:lnTo>
                  <a:lnTo>
                    <a:pt x="11337252" y="9525"/>
                  </a:lnTo>
                  <a:lnTo>
                    <a:pt x="11346777" y="9525"/>
                  </a:lnTo>
                  <a:lnTo>
                    <a:pt x="11346777" y="0"/>
                  </a:lnTo>
                  <a:close/>
                </a:path>
                <a:path w="11453495" h="2165985">
                  <a:moveTo>
                    <a:pt x="11403927" y="0"/>
                  </a:moveTo>
                  <a:lnTo>
                    <a:pt x="11394402" y="0"/>
                  </a:lnTo>
                  <a:lnTo>
                    <a:pt x="11394402" y="9525"/>
                  </a:lnTo>
                  <a:lnTo>
                    <a:pt x="11403927" y="9525"/>
                  </a:lnTo>
                  <a:lnTo>
                    <a:pt x="11403927" y="0"/>
                  </a:lnTo>
                  <a:close/>
                </a:path>
                <a:path w="11453495" h="2165985">
                  <a:moveTo>
                    <a:pt x="11453457" y="0"/>
                  </a:moveTo>
                  <a:lnTo>
                    <a:pt x="11451552" y="0"/>
                  </a:lnTo>
                  <a:lnTo>
                    <a:pt x="11451552" y="9525"/>
                  </a:lnTo>
                  <a:lnTo>
                    <a:pt x="11453457" y="9525"/>
                  </a:lnTo>
                  <a:lnTo>
                    <a:pt x="11453457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919505" y="3625849"/>
              <a:ext cx="9525" cy="1666875"/>
            </a:xfrm>
            <a:custGeom>
              <a:avLst/>
              <a:gdLst/>
              <a:ahLst/>
              <a:cxnLst/>
              <a:rect l="l" t="t" r="r" b="b"/>
              <a:pathLst>
                <a:path w="9525" h="1666875">
                  <a:moveTo>
                    <a:pt x="9525" y="1657350"/>
                  </a:moveTo>
                  <a:lnTo>
                    <a:pt x="0" y="1657350"/>
                  </a:lnTo>
                  <a:lnTo>
                    <a:pt x="0" y="1666875"/>
                  </a:lnTo>
                  <a:lnTo>
                    <a:pt x="9525" y="1666875"/>
                  </a:lnTo>
                  <a:lnTo>
                    <a:pt x="9525" y="1657350"/>
                  </a:lnTo>
                  <a:close/>
                </a:path>
                <a:path w="9525" h="1666875">
                  <a:moveTo>
                    <a:pt x="9525" y="1600200"/>
                  </a:moveTo>
                  <a:lnTo>
                    <a:pt x="0" y="1600200"/>
                  </a:lnTo>
                  <a:lnTo>
                    <a:pt x="0" y="1609725"/>
                  </a:lnTo>
                  <a:lnTo>
                    <a:pt x="9525" y="1609725"/>
                  </a:lnTo>
                  <a:lnTo>
                    <a:pt x="9525" y="1600200"/>
                  </a:lnTo>
                  <a:close/>
                </a:path>
                <a:path w="9525" h="1666875">
                  <a:moveTo>
                    <a:pt x="9525" y="1543050"/>
                  </a:moveTo>
                  <a:lnTo>
                    <a:pt x="0" y="1543050"/>
                  </a:lnTo>
                  <a:lnTo>
                    <a:pt x="0" y="1552575"/>
                  </a:lnTo>
                  <a:lnTo>
                    <a:pt x="9525" y="1552575"/>
                  </a:lnTo>
                  <a:lnTo>
                    <a:pt x="9525" y="1543050"/>
                  </a:lnTo>
                  <a:close/>
                </a:path>
                <a:path w="9525" h="1666875">
                  <a:moveTo>
                    <a:pt x="9525" y="1485900"/>
                  </a:moveTo>
                  <a:lnTo>
                    <a:pt x="0" y="1485900"/>
                  </a:lnTo>
                  <a:lnTo>
                    <a:pt x="0" y="1495425"/>
                  </a:lnTo>
                  <a:lnTo>
                    <a:pt x="9525" y="1495425"/>
                  </a:lnTo>
                  <a:lnTo>
                    <a:pt x="9525" y="1485900"/>
                  </a:lnTo>
                  <a:close/>
                </a:path>
                <a:path w="9525" h="1666875">
                  <a:moveTo>
                    <a:pt x="9525" y="1428750"/>
                  </a:moveTo>
                  <a:lnTo>
                    <a:pt x="0" y="1428750"/>
                  </a:lnTo>
                  <a:lnTo>
                    <a:pt x="0" y="1438275"/>
                  </a:lnTo>
                  <a:lnTo>
                    <a:pt x="9525" y="1438275"/>
                  </a:lnTo>
                  <a:lnTo>
                    <a:pt x="9525" y="1428750"/>
                  </a:lnTo>
                  <a:close/>
                </a:path>
                <a:path w="9525" h="1666875">
                  <a:moveTo>
                    <a:pt x="9525" y="1371600"/>
                  </a:moveTo>
                  <a:lnTo>
                    <a:pt x="0" y="1371600"/>
                  </a:lnTo>
                  <a:lnTo>
                    <a:pt x="0" y="1381125"/>
                  </a:lnTo>
                  <a:lnTo>
                    <a:pt x="9525" y="1381125"/>
                  </a:lnTo>
                  <a:lnTo>
                    <a:pt x="9525" y="1371600"/>
                  </a:lnTo>
                  <a:close/>
                </a:path>
                <a:path w="9525" h="1666875">
                  <a:moveTo>
                    <a:pt x="9525" y="1314450"/>
                  </a:moveTo>
                  <a:lnTo>
                    <a:pt x="0" y="1314450"/>
                  </a:lnTo>
                  <a:lnTo>
                    <a:pt x="0" y="1323975"/>
                  </a:lnTo>
                  <a:lnTo>
                    <a:pt x="9525" y="1323975"/>
                  </a:lnTo>
                  <a:lnTo>
                    <a:pt x="9525" y="1314450"/>
                  </a:lnTo>
                  <a:close/>
                </a:path>
                <a:path w="9525" h="1666875">
                  <a:moveTo>
                    <a:pt x="952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9525" y="1266825"/>
                  </a:lnTo>
                  <a:lnTo>
                    <a:pt x="9525" y="1257300"/>
                  </a:lnTo>
                  <a:close/>
                </a:path>
                <a:path w="9525" h="1666875">
                  <a:moveTo>
                    <a:pt x="9525" y="1200150"/>
                  </a:moveTo>
                  <a:lnTo>
                    <a:pt x="0" y="1200150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0150"/>
                  </a:lnTo>
                  <a:close/>
                </a:path>
                <a:path w="9525" h="1666875">
                  <a:moveTo>
                    <a:pt x="9525" y="1143000"/>
                  </a:moveTo>
                  <a:lnTo>
                    <a:pt x="0" y="1143000"/>
                  </a:lnTo>
                  <a:lnTo>
                    <a:pt x="0" y="1152525"/>
                  </a:lnTo>
                  <a:lnTo>
                    <a:pt x="9525" y="1152525"/>
                  </a:lnTo>
                  <a:lnTo>
                    <a:pt x="9525" y="1143000"/>
                  </a:lnTo>
                  <a:close/>
                </a:path>
                <a:path w="9525" h="1666875">
                  <a:moveTo>
                    <a:pt x="9525" y="1085850"/>
                  </a:moveTo>
                  <a:lnTo>
                    <a:pt x="0" y="1085850"/>
                  </a:lnTo>
                  <a:lnTo>
                    <a:pt x="0" y="1095375"/>
                  </a:lnTo>
                  <a:lnTo>
                    <a:pt x="9525" y="1095375"/>
                  </a:lnTo>
                  <a:lnTo>
                    <a:pt x="9525" y="1085850"/>
                  </a:lnTo>
                  <a:close/>
                </a:path>
                <a:path w="9525" h="1666875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9525" h="1666875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9525" h="1666875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9525" h="1666875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9525" h="1666875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9525" h="1666875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9525" h="1666875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9525" h="166687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1666875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9525" h="1666875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9525" h="1666875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9525" h="1666875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9525" h="1666875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9525" h="1666875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9525" h="166687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1666875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9525" h="1666875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9525" h="166687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166687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1" name="object 171" descr=""/>
          <p:cNvSpPr txBox="1"/>
          <p:nvPr/>
        </p:nvSpPr>
        <p:spPr>
          <a:xfrm>
            <a:off x="546675" y="5033797"/>
            <a:ext cx="1981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2" name="object 172" descr=""/>
          <p:cNvSpPr txBox="1"/>
          <p:nvPr/>
        </p:nvSpPr>
        <p:spPr>
          <a:xfrm>
            <a:off x="485060" y="3955620"/>
            <a:ext cx="2597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3" name="object 173" descr=""/>
          <p:cNvSpPr txBox="1"/>
          <p:nvPr/>
        </p:nvSpPr>
        <p:spPr>
          <a:xfrm>
            <a:off x="6442114" y="6371590"/>
            <a:ext cx="3282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60">
                <a:solidFill>
                  <a:srgbClr val="252423"/>
                </a:solidFill>
                <a:latin typeface="Verdana"/>
                <a:cs typeface="Verdana"/>
              </a:rPr>
              <a:t>Ward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74" name="object 174" descr=""/>
          <p:cNvSpPr txBox="1"/>
          <p:nvPr/>
        </p:nvSpPr>
        <p:spPr>
          <a:xfrm>
            <a:off x="268625" y="4512643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65">
                <a:solidFill>
                  <a:srgbClr val="252423"/>
                </a:solidFill>
                <a:latin typeface="Verdana"/>
                <a:cs typeface="Verdana"/>
              </a:rPr>
              <a:t>no</a:t>
            </a:r>
            <a:r>
              <a:rPr dirty="0" sz="1200" spc="-130">
                <a:solidFill>
                  <a:srgbClr val="252423"/>
                </a:solidFill>
                <a:latin typeface="Verdana"/>
                <a:cs typeface="Verdana"/>
              </a:rPr>
              <a:t> of</a:t>
            </a:r>
            <a:r>
              <a:rPr dirty="0" sz="1200" spc="-12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200" spc="-105">
                <a:solidFill>
                  <a:srgbClr val="252423"/>
                </a:solidFill>
                <a:latin typeface="Verdana"/>
                <a:cs typeface="Verdana"/>
              </a:rPr>
              <a:t>crimes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75" name="object 175" descr=""/>
          <p:cNvSpPr txBox="1"/>
          <p:nvPr/>
        </p:nvSpPr>
        <p:spPr>
          <a:xfrm>
            <a:off x="893465" y="6223000"/>
            <a:ext cx="74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6" name="object 176" descr=""/>
          <p:cNvSpPr/>
          <p:nvPr/>
        </p:nvSpPr>
        <p:spPr>
          <a:xfrm>
            <a:off x="3191649" y="3625850"/>
            <a:ext cx="9525" cy="2581275"/>
          </a:xfrm>
          <a:custGeom>
            <a:avLst/>
            <a:gdLst/>
            <a:ahLst/>
            <a:cxnLst/>
            <a:rect l="l" t="t" r="r" b="b"/>
            <a:pathLst>
              <a:path w="9525" h="25812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5812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5812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5812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5812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5812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5812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5812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5812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5812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5812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5812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5812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5812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5812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5812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5812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5812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5812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5812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5812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5812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5812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 descr=""/>
          <p:cNvSpPr txBox="1"/>
          <p:nvPr/>
        </p:nvSpPr>
        <p:spPr>
          <a:xfrm>
            <a:off x="3134803" y="6223000"/>
            <a:ext cx="136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8" name="object 178" descr=""/>
          <p:cNvSpPr/>
          <p:nvPr/>
        </p:nvSpPr>
        <p:spPr>
          <a:xfrm>
            <a:off x="5463794" y="3625850"/>
            <a:ext cx="9525" cy="2581275"/>
          </a:xfrm>
          <a:custGeom>
            <a:avLst/>
            <a:gdLst/>
            <a:ahLst/>
            <a:cxnLst/>
            <a:rect l="l" t="t" r="r" b="b"/>
            <a:pathLst>
              <a:path w="9525" h="25812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5812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5812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5812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5812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5812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5812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5812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5812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5812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5812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5812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5812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 descr=""/>
          <p:cNvSpPr txBox="1"/>
          <p:nvPr/>
        </p:nvSpPr>
        <p:spPr>
          <a:xfrm>
            <a:off x="5406947" y="6223000"/>
            <a:ext cx="136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0" name="object 180" descr=""/>
          <p:cNvSpPr/>
          <p:nvPr/>
        </p:nvSpPr>
        <p:spPr>
          <a:xfrm>
            <a:off x="7735938" y="3625850"/>
            <a:ext cx="9525" cy="2581275"/>
          </a:xfrm>
          <a:custGeom>
            <a:avLst/>
            <a:gdLst/>
            <a:ahLst/>
            <a:cxnLst/>
            <a:rect l="l" t="t" r="r" b="b"/>
            <a:pathLst>
              <a:path w="9525" h="25812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5812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5812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5812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5812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5812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5812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5812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5812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5812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5812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5812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5812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5812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5812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5812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5812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5812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5812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5812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5812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5812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5812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5812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5812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5812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5812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5812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5812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5812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5812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5812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5812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 descr=""/>
          <p:cNvSpPr txBox="1"/>
          <p:nvPr/>
        </p:nvSpPr>
        <p:spPr>
          <a:xfrm>
            <a:off x="7679092" y="6223000"/>
            <a:ext cx="136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2" name="object 182" descr=""/>
          <p:cNvSpPr/>
          <p:nvPr/>
        </p:nvSpPr>
        <p:spPr>
          <a:xfrm>
            <a:off x="10008082" y="3625850"/>
            <a:ext cx="9525" cy="2581275"/>
          </a:xfrm>
          <a:custGeom>
            <a:avLst/>
            <a:gdLst/>
            <a:ahLst/>
            <a:cxnLst/>
            <a:rect l="l" t="t" r="r" b="b"/>
            <a:pathLst>
              <a:path w="9525" h="25812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581275">
                <a:moveTo>
                  <a:pt x="9525" y="1714500"/>
                </a:moveTo>
                <a:lnTo>
                  <a:pt x="0" y="1714500"/>
                </a:lnTo>
                <a:lnTo>
                  <a:pt x="0" y="1719999"/>
                </a:lnTo>
                <a:lnTo>
                  <a:pt x="9525" y="1719999"/>
                </a:lnTo>
                <a:lnTo>
                  <a:pt x="9525" y="1714500"/>
                </a:lnTo>
                <a:close/>
              </a:path>
              <a:path w="9525" h="25812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5812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5812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5812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5812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5812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5812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5812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5812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5812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5812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5812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5812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5812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5812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5812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5812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5812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5812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5812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5812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5812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5812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5812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5812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5812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5812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5812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5812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5812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 txBox="1"/>
          <p:nvPr/>
        </p:nvSpPr>
        <p:spPr>
          <a:xfrm>
            <a:off x="9951238" y="6223000"/>
            <a:ext cx="136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4" name="object 184" descr=""/>
          <p:cNvSpPr/>
          <p:nvPr/>
        </p:nvSpPr>
        <p:spPr>
          <a:xfrm>
            <a:off x="12280227" y="3625850"/>
            <a:ext cx="9525" cy="2581275"/>
          </a:xfrm>
          <a:custGeom>
            <a:avLst/>
            <a:gdLst/>
            <a:ahLst/>
            <a:cxnLst/>
            <a:rect l="l" t="t" r="r" b="b"/>
            <a:pathLst>
              <a:path w="9525" h="25812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5812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25812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5812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5812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5812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5812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5812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5812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5812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5812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5812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5812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5812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5812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5812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5812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5812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5812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5812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5812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5812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5812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5812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5812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5812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5812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5812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5812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5812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5812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5812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5812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5812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5812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 descr=""/>
          <p:cNvSpPr txBox="1"/>
          <p:nvPr/>
        </p:nvSpPr>
        <p:spPr>
          <a:xfrm>
            <a:off x="12223383" y="6223000"/>
            <a:ext cx="1365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86" name="object 186" descr=""/>
          <p:cNvGrpSpPr/>
          <p:nvPr/>
        </p:nvGrpSpPr>
        <p:grpSpPr>
          <a:xfrm>
            <a:off x="1055839" y="3336163"/>
            <a:ext cx="11315700" cy="2861945"/>
            <a:chOff x="1055839" y="3336163"/>
            <a:chExt cx="11315700" cy="2861945"/>
          </a:xfrm>
        </p:grpSpPr>
        <p:sp>
          <p:nvSpPr>
            <p:cNvPr id="187" name="object 187" descr=""/>
            <p:cNvSpPr/>
            <p:nvPr/>
          </p:nvSpPr>
          <p:spPr>
            <a:xfrm>
              <a:off x="1055827" y="5794362"/>
              <a:ext cx="11315700" cy="403860"/>
            </a:xfrm>
            <a:custGeom>
              <a:avLst/>
              <a:gdLst/>
              <a:ahLst/>
              <a:cxnLst/>
              <a:rect l="l" t="t" r="r" b="b"/>
              <a:pathLst>
                <a:path w="11315700" h="403860">
                  <a:moveTo>
                    <a:pt x="181775" y="304050"/>
                  </a:moveTo>
                  <a:lnTo>
                    <a:pt x="0" y="304050"/>
                  </a:lnTo>
                  <a:lnTo>
                    <a:pt x="0" y="403250"/>
                  </a:lnTo>
                  <a:lnTo>
                    <a:pt x="181775" y="403250"/>
                  </a:lnTo>
                  <a:lnTo>
                    <a:pt x="181775" y="304050"/>
                  </a:lnTo>
                  <a:close/>
                </a:path>
                <a:path w="11315700" h="403860">
                  <a:moveTo>
                    <a:pt x="408990" y="325615"/>
                  </a:moveTo>
                  <a:lnTo>
                    <a:pt x="227215" y="325615"/>
                  </a:lnTo>
                  <a:lnTo>
                    <a:pt x="227215" y="403250"/>
                  </a:lnTo>
                  <a:lnTo>
                    <a:pt x="408990" y="403250"/>
                  </a:lnTo>
                  <a:lnTo>
                    <a:pt x="408990" y="325615"/>
                  </a:lnTo>
                  <a:close/>
                </a:path>
                <a:path w="11315700" h="403860">
                  <a:moveTo>
                    <a:pt x="636206" y="187604"/>
                  </a:moveTo>
                  <a:lnTo>
                    <a:pt x="454431" y="187604"/>
                  </a:lnTo>
                  <a:lnTo>
                    <a:pt x="454431" y="403250"/>
                  </a:lnTo>
                  <a:lnTo>
                    <a:pt x="636206" y="403250"/>
                  </a:lnTo>
                  <a:lnTo>
                    <a:pt x="636206" y="187604"/>
                  </a:lnTo>
                  <a:close/>
                </a:path>
                <a:path w="11315700" h="403860">
                  <a:moveTo>
                    <a:pt x="863422" y="198386"/>
                  </a:moveTo>
                  <a:lnTo>
                    <a:pt x="681647" y="198386"/>
                  </a:lnTo>
                  <a:lnTo>
                    <a:pt x="681647" y="403250"/>
                  </a:lnTo>
                  <a:lnTo>
                    <a:pt x="863422" y="403250"/>
                  </a:lnTo>
                  <a:lnTo>
                    <a:pt x="863422" y="198386"/>
                  </a:lnTo>
                  <a:close/>
                </a:path>
                <a:path w="11315700" h="403860">
                  <a:moveTo>
                    <a:pt x="1090637" y="267398"/>
                  </a:moveTo>
                  <a:lnTo>
                    <a:pt x="908862" y="267398"/>
                  </a:lnTo>
                  <a:lnTo>
                    <a:pt x="908862" y="403250"/>
                  </a:lnTo>
                  <a:lnTo>
                    <a:pt x="1090637" y="403250"/>
                  </a:lnTo>
                  <a:lnTo>
                    <a:pt x="1090637" y="267398"/>
                  </a:lnTo>
                  <a:close/>
                </a:path>
                <a:path w="11315700" h="403860">
                  <a:moveTo>
                    <a:pt x="1317853" y="101358"/>
                  </a:moveTo>
                  <a:lnTo>
                    <a:pt x="1136078" y="101358"/>
                  </a:lnTo>
                  <a:lnTo>
                    <a:pt x="1136078" y="403250"/>
                  </a:lnTo>
                  <a:lnTo>
                    <a:pt x="1317853" y="403250"/>
                  </a:lnTo>
                  <a:lnTo>
                    <a:pt x="1317853" y="101358"/>
                  </a:lnTo>
                  <a:close/>
                </a:path>
                <a:path w="11315700" h="403860">
                  <a:moveTo>
                    <a:pt x="1545069" y="122923"/>
                  </a:moveTo>
                  <a:lnTo>
                    <a:pt x="1363294" y="122923"/>
                  </a:lnTo>
                  <a:lnTo>
                    <a:pt x="1363294" y="403250"/>
                  </a:lnTo>
                  <a:lnTo>
                    <a:pt x="1545069" y="403250"/>
                  </a:lnTo>
                  <a:lnTo>
                    <a:pt x="1545069" y="122923"/>
                  </a:lnTo>
                  <a:close/>
                </a:path>
                <a:path w="11315700" h="403860">
                  <a:moveTo>
                    <a:pt x="1772285" y="122923"/>
                  </a:moveTo>
                  <a:lnTo>
                    <a:pt x="1590509" y="122923"/>
                  </a:lnTo>
                  <a:lnTo>
                    <a:pt x="1590509" y="403250"/>
                  </a:lnTo>
                  <a:lnTo>
                    <a:pt x="1772285" y="403250"/>
                  </a:lnTo>
                  <a:lnTo>
                    <a:pt x="1772285" y="122923"/>
                  </a:lnTo>
                  <a:close/>
                </a:path>
                <a:path w="11315700" h="403860">
                  <a:moveTo>
                    <a:pt x="1999488" y="140169"/>
                  </a:moveTo>
                  <a:lnTo>
                    <a:pt x="1817725" y="140169"/>
                  </a:lnTo>
                  <a:lnTo>
                    <a:pt x="1817725" y="403250"/>
                  </a:lnTo>
                  <a:lnTo>
                    <a:pt x="1999488" y="403250"/>
                  </a:lnTo>
                  <a:lnTo>
                    <a:pt x="1999488" y="140169"/>
                  </a:lnTo>
                  <a:close/>
                </a:path>
                <a:path w="11315700" h="403860">
                  <a:moveTo>
                    <a:pt x="2226703" y="202704"/>
                  </a:moveTo>
                  <a:lnTo>
                    <a:pt x="2044941" y="202704"/>
                  </a:lnTo>
                  <a:lnTo>
                    <a:pt x="2044941" y="403250"/>
                  </a:lnTo>
                  <a:lnTo>
                    <a:pt x="2226703" y="403250"/>
                  </a:lnTo>
                  <a:lnTo>
                    <a:pt x="2226703" y="202704"/>
                  </a:lnTo>
                  <a:close/>
                </a:path>
                <a:path w="11315700" h="403860">
                  <a:moveTo>
                    <a:pt x="2453919" y="327774"/>
                  </a:moveTo>
                  <a:lnTo>
                    <a:pt x="2272157" y="327774"/>
                  </a:lnTo>
                  <a:lnTo>
                    <a:pt x="2272157" y="403250"/>
                  </a:lnTo>
                  <a:lnTo>
                    <a:pt x="2453919" y="403250"/>
                  </a:lnTo>
                  <a:lnTo>
                    <a:pt x="2453919" y="327774"/>
                  </a:lnTo>
                  <a:close/>
                </a:path>
                <a:path w="11315700" h="403860">
                  <a:moveTo>
                    <a:pt x="2681135" y="286804"/>
                  </a:moveTo>
                  <a:lnTo>
                    <a:pt x="2499360" y="286804"/>
                  </a:lnTo>
                  <a:lnTo>
                    <a:pt x="2499360" y="403250"/>
                  </a:lnTo>
                  <a:lnTo>
                    <a:pt x="2681135" y="403250"/>
                  </a:lnTo>
                  <a:lnTo>
                    <a:pt x="2681135" y="286804"/>
                  </a:lnTo>
                  <a:close/>
                </a:path>
                <a:path w="11315700" h="403860">
                  <a:moveTo>
                    <a:pt x="2908350" y="327774"/>
                  </a:moveTo>
                  <a:lnTo>
                    <a:pt x="2726575" y="327774"/>
                  </a:lnTo>
                  <a:lnTo>
                    <a:pt x="2726575" y="403250"/>
                  </a:lnTo>
                  <a:lnTo>
                    <a:pt x="2908350" y="403250"/>
                  </a:lnTo>
                  <a:lnTo>
                    <a:pt x="2908350" y="327774"/>
                  </a:lnTo>
                  <a:close/>
                </a:path>
                <a:path w="11315700" h="403860">
                  <a:moveTo>
                    <a:pt x="3135566" y="235051"/>
                  </a:moveTo>
                  <a:lnTo>
                    <a:pt x="2953791" y="235051"/>
                  </a:lnTo>
                  <a:lnTo>
                    <a:pt x="2953791" y="403250"/>
                  </a:lnTo>
                  <a:lnTo>
                    <a:pt x="3135566" y="403250"/>
                  </a:lnTo>
                  <a:lnTo>
                    <a:pt x="3135566" y="235051"/>
                  </a:lnTo>
                  <a:close/>
                </a:path>
                <a:path w="11315700" h="403860">
                  <a:moveTo>
                    <a:pt x="3362782" y="247992"/>
                  </a:moveTo>
                  <a:lnTo>
                    <a:pt x="3181007" y="247992"/>
                  </a:lnTo>
                  <a:lnTo>
                    <a:pt x="3181007" y="403250"/>
                  </a:lnTo>
                  <a:lnTo>
                    <a:pt x="3362782" y="403250"/>
                  </a:lnTo>
                  <a:lnTo>
                    <a:pt x="3362782" y="247992"/>
                  </a:lnTo>
                  <a:close/>
                </a:path>
                <a:path w="11315700" h="403860">
                  <a:moveTo>
                    <a:pt x="3589998" y="114287"/>
                  </a:moveTo>
                  <a:lnTo>
                    <a:pt x="3408222" y="114287"/>
                  </a:lnTo>
                  <a:lnTo>
                    <a:pt x="3408222" y="403250"/>
                  </a:lnTo>
                  <a:lnTo>
                    <a:pt x="3589998" y="403250"/>
                  </a:lnTo>
                  <a:lnTo>
                    <a:pt x="3589998" y="114287"/>
                  </a:lnTo>
                  <a:close/>
                </a:path>
                <a:path w="11315700" h="403860">
                  <a:moveTo>
                    <a:pt x="3817213" y="62534"/>
                  </a:moveTo>
                  <a:lnTo>
                    <a:pt x="3635438" y="62534"/>
                  </a:lnTo>
                  <a:lnTo>
                    <a:pt x="3635438" y="403250"/>
                  </a:lnTo>
                  <a:lnTo>
                    <a:pt x="3817213" y="403250"/>
                  </a:lnTo>
                  <a:lnTo>
                    <a:pt x="3817213" y="62534"/>
                  </a:lnTo>
                  <a:close/>
                </a:path>
                <a:path w="11315700" h="403860">
                  <a:moveTo>
                    <a:pt x="4044429" y="269544"/>
                  </a:moveTo>
                  <a:lnTo>
                    <a:pt x="3862654" y="269544"/>
                  </a:lnTo>
                  <a:lnTo>
                    <a:pt x="3862654" y="403250"/>
                  </a:lnTo>
                  <a:lnTo>
                    <a:pt x="4044429" y="403250"/>
                  </a:lnTo>
                  <a:lnTo>
                    <a:pt x="4044429" y="269544"/>
                  </a:lnTo>
                  <a:close/>
                </a:path>
                <a:path w="11315700" h="403860">
                  <a:moveTo>
                    <a:pt x="4271632" y="334238"/>
                  </a:moveTo>
                  <a:lnTo>
                    <a:pt x="4089870" y="334238"/>
                  </a:lnTo>
                  <a:lnTo>
                    <a:pt x="4089870" y="403250"/>
                  </a:lnTo>
                  <a:lnTo>
                    <a:pt x="4271632" y="403250"/>
                  </a:lnTo>
                  <a:lnTo>
                    <a:pt x="4271632" y="334238"/>
                  </a:lnTo>
                  <a:close/>
                </a:path>
                <a:path w="11315700" h="403860">
                  <a:moveTo>
                    <a:pt x="4498848" y="112141"/>
                  </a:moveTo>
                  <a:lnTo>
                    <a:pt x="4317085" y="112141"/>
                  </a:lnTo>
                  <a:lnTo>
                    <a:pt x="4317085" y="403250"/>
                  </a:lnTo>
                  <a:lnTo>
                    <a:pt x="4498848" y="403250"/>
                  </a:lnTo>
                  <a:lnTo>
                    <a:pt x="4498848" y="112141"/>
                  </a:lnTo>
                  <a:close/>
                </a:path>
                <a:path w="11315700" h="403860">
                  <a:moveTo>
                    <a:pt x="4726063" y="122923"/>
                  </a:moveTo>
                  <a:lnTo>
                    <a:pt x="4544301" y="122923"/>
                  </a:lnTo>
                  <a:lnTo>
                    <a:pt x="4544301" y="403250"/>
                  </a:lnTo>
                  <a:lnTo>
                    <a:pt x="4726063" y="403250"/>
                  </a:lnTo>
                  <a:lnTo>
                    <a:pt x="4726063" y="122923"/>
                  </a:lnTo>
                  <a:close/>
                </a:path>
                <a:path w="11315700" h="403860">
                  <a:moveTo>
                    <a:pt x="4953279" y="312674"/>
                  </a:moveTo>
                  <a:lnTo>
                    <a:pt x="4771504" y="312674"/>
                  </a:lnTo>
                  <a:lnTo>
                    <a:pt x="4771504" y="403250"/>
                  </a:lnTo>
                  <a:lnTo>
                    <a:pt x="4953279" y="403250"/>
                  </a:lnTo>
                  <a:lnTo>
                    <a:pt x="4953279" y="312674"/>
                  </a:lnTo>
                  <a:close/>
                </a:path>
                <a:path w="11315700" h="403860">
                  <a:moveTo>
                    <a:pt x="5180495" y="319151"/>
                  </a:moveTo>
                  <a:lnTo>
                    <a:pt x="4998720" y="319151"/>
                  </a:lnTo>
                  <a:lnTo>
                    <a:pt x="4998720" y="403250"/>
                  </a:lnTo>
                  <a:lnTo>
                    <a:pt x="5180495" y="403250"/>
                  </a:lnTo>
                  <a:lnTo>
                    <a:pt x="5180495" y="319151"/>
                  </a:lnTo>
                  <a:close/>
                </a:path>
                <a:path w="11315700" h="403860">
                  <a:moveTo>
                    <a:pt x="5407711" y="84099"/>
                  </a:moveTo>
                  <a:lnTo>
                    <a:pt x="5225935" y="84099"/>
                  </a:lnTo>
                  <a:lnTo>
                    <a:pt x="5225935" y="403250"/>
                  </a:lnTo>
                  <a:lnTo>
                    <a:pt x="5407711" y="403250"/>
                  </a:lnTo>
                  <a:lnTo>
                    <a:pt x="5407711" y="84099"/>
                  </a:lnTo>
                  <a:close/>
                </a:path>
                <a:path w="11315700" h="403860">
                  <a:moveTo>
                    <a:pt x="5634926" y="276021"/>
                  </a:moveTo>
                  <a:lnTo>
                    <a:pt x="5453151" y="276021"/>
                  </a:lnTo>
                  <a:lnTo>
                    <a:pt x="5453151" y="403250"/>
                  </a:lnTo>
                  <a:lnTo>
                    <a:pt x="5634926" y="403250"/>
                  </a:lnTo>
                  <a:lnTo>
                    <a:pt x="5634926" y="276021"/>
                  </a:lnTo>
                  <a:close/>
                </a:path>
                <a:path w="11315700" h="403860">
                  <a:moveTo>
                    <a:pt x="5862142" y="288963"/>
                  </a:moveTo>
                  <a:lnTo>
                    <a:pt x="5680367" y="288963"/>
                  </a:lnTo>
                  <a:lnTo>
                    <a:pt x="5680367" y="403250"/>
                  </a:lnTo>
                  <a:lnTo>
                    <a:pt x="5862142" y="403250"/>
                  </a:lnTo>
                  <a:lnTo>
                    <a:pt x="5862142" y="288963"/>
                  </a:lnTo>
                  <a:close/>
                </a:path>
                <a:path w="11315700" h="403860">
                  <a:moveTo>
                    <a:pt x="6089358" y="77635"/>
                  </a:moveTo>
                  <a:lnTo>
                    <a:pt x="5907583" y="77635"/>
                  </a:lnTo>
                  <a:lnTo>
                    <a:pt x="5907583" y="403250"/>
                  </a:lnTo>
                  <a:lnTo>
                    <a:pt x="6089358" y="403250"/>
                  </a:lnTo>
                  <a:lnTo>
                    <a:pt x="6089358" y="77635"/>
                  </a:lnTo>
                  <a:close/>
                </a:path>
                <a:path w="11315700" h="403860">
                  <a:moveTo>
                    <a:pt x="6316573" y="0"/>
                  </a:moveTo>
                  <a:lnTo>
                    <a:pt x="6134798" y="0"/>
                  </a:lnTo>
                  <a:lnTo>
                    <a:pt x="6134798" y="403250"/>
                  </a:lnTo>
                  <a:lnTo>
                    <a:pt x="6316573" y="403250"/>
                  </a:lnTo>
                  <a:lnTo>
                    <a:pt x="6316573" y="0"/>
                  </a:lnTo>
                  <a:close/>
                </a:path>
                <a:path w="11315700" h="403860">
                  <a:moveTo>
                    <a:pt x="6543776" y="247992"/>
                  </a:moveTo>
                  <a:lnTo>
                    <a:pt x="6362014" y="247992"/>
                  </a:lnTo>
                  <a:lnTo>
                    <a:pt x="6362014" y="403250"/>
                  </a:lnTo>
                  <a:lnTo>
                    <a:pt x="6543776" y="403250"/>
                  </a:lnTo>
                  <a:lnTo>
                    <a:pt x="6543776" y="247992"/>
                  </a:lnTo>
                  <a:close/>
                </a:path>
                <a:path w="11315700" h="403860">
                  <a:moveTo>
                    <a:pt x="6770992" y="312674"/>
                  </a:moveTo>
                  <a:lnTo>
                    <a:pt x="6589230" y="312674"/>
                  </a:lnTo>
                  <a:lnTo>
                    <a:pt x="6589230" y="403250"/>
                  </a:lnTo>
                  <a:lnTo>
                    <a:pt x="6770992" y="403250"/>
                  </a:lnTo>
                  <a:lnTo>
                    <a:pt x="6770992" y="312674"/>
                  </a:lnTo>
                  <a:close/>
                </a:path>
                <a:path w="11315700" h="403860">
                  <a:moveTo>
                    <a:pt x="6998208" y="310515"/>
                  </a:moveTo>
                  <a:lnTo>
                    <a:pt x="6816445" y="310515"/>
                  </a:lnTo>
                  <a:lnTo>
                    <a:pt x="6816445" y="403250"/>
                  </a:lnTo>
                  <a:lnTo>
                    <a:pt x="6998208" y="403250"/>
                  </a:lnTo>
                  <a:lnTo>
                    <a:pt x="6998208" y="310515"/>
                  </a:lnTo>
                  <a:close/>
                </a:path>
                <a:path w="11315700" h="403860">
                  <a:moveTo>
                    <a:pt x="7225424" y="338556"/>
                  </a:moveTo>
                  <a:lnTo>
                    <a:pt x="7043648" y="338556"/>
                  </a:lnTo>
                  <a:lnTo>
                    <a:pt x="7043648" y="403250"/>
                  </a:lnTo>
                  <a:lnTo>
                    <a:pt x="7225424" y="403250"/>
                  </a:lnTo>
                  <a:lnTo>
                    <a:pt x="7225424" y="338556"/>
                  </a:lnTo>
                  <a:close/>
                </a:path>
                <a:path w="11315700" h="403860">
                  <a:moveTo>
                    <a:pt x="7452639" y="321297"/>
                  </a:moveTo>
                  <a:lnTo>
                    <a:pt x="7270864" y="321297"/>
                  </a:lnTo>
                  <a:lnTo>
                    <a:pt x="7270864" y="403250"/>
                  </a:lnTo>
                  <a:lnTo>
                    <a:pt x="7452639" y="403250"/>
                  </a:lnTo>
                  <a:lnTo>
                    <a:pt x="7452639" y="321297"/>
                  </a:lnTo>
                  <a:close/>
                </a:path>
                <a:path w="11315700" h="403860">
                  <a:moveTo>
                    <a:pt x="7679855" y="265239"/>
                  </a:moveTo>
                  <a:lnTo>
                    <a:pt x="7498080" y="265239"/>
                  </a:lnTo>
                  <a:lnTo>
                    <a:pt x="7498080" y="403250"/>
                  </a:lnTo>
                  <a:lnTo>
                    <a:pt x="7679855" y="403250"/>
                  </a:lnTo>
                  <a:lnTo>
                    <a:pt x="7679855" y="265239"/>
                  </a:lnTo>
                  <a:close/>
                </a:path>
                <a:path w="11315700" h="403860">
                  <a:moveTo>
                    <a:pt x="7907071" y="312674"/>
                  </a:moveTo>
                  <a:lnTo>
                    <a:pt x="7725296" y="312674"/>
                  </a:lnTo>
                  <a:lnTo>
                    <a:pt x="7725296" y="403250"/>
                  </a:lnTo>
                  <a:lnTo>
                    <a:pt x="7907071" y="403250"/>
                  </a:lnTo>
                  <a:lnTo>
                    <a:pt x="7907071" y="312674"/>
                  </a:lnTo>
                  <a:close/>
                </a:path>
                <a:path w="11315700" h="403860">
                  <a:moveTo>
                    <a:pt x="8134286" y="267398"/>
                  </a:moveTo>
                  <a:lnTo>
                    <a:pt x="7952511" y="267398"/>
                  </a:lnTo>
                  <a:lnTo>
                    <a:pt x="7952511" y="403250"/>
                  </a:lnTo>
                  <a:lnTo>
                    <a:pt x="8134286" y="403250"/>
                  </a:lnTo>
                  <a:lnTo>
                    <a:pt x="8134286" y="267398"/>
                  </a:lnTo>
                  <a:close/>
                </a:path>
                <a:path w="11315700" h="403860">
                  <a:moveTo>
                    <a:pt x="8361502" y="178981"/>
                  </a:moveTo>
                  <a:lnTo>
                    <a:pt x="8179727" y="178981"/>
                  </a:lnTo>
                  <a:lnTo>
                    <a:pt x="8179727" y="403250"/>
                  </a:lnTo>
                  <a:lnTo>
                    <a:pt x="8361502" y="403250"/>
                  </a:lnTo>
                  <a:lnTo>
                    <a:pt x="8361502" y="178981"/>
                  </a:lnTo>
                  <a:close/>
                </a:path>
                <a:path w="11315700" h="403860">
                  <a:moveTo>
                    <a:pt x="8588718" y="347179"/>
                  </a:moveTo>
                  <a:lnTo>
                    <a:pt x="8406943" y="347179"/>
                  </a:lnTo>
                  <a:lnTo>
                    <a:pt x="8406943" y="403250"/>
                  </a:lnTo>
                  <a:lnTo>
                    <a:pt x="8588718" y="403250"/>
                  </a:lnTo>
                  <a:lnTo>
                    <a:pt x="8588718" y="347179"/>
                  </a:lnTo>
                  <a:close/>
                </a:path>
                <a:path w="11315700" h="403860">
                  <a:moveTo>
                    <a:pt x="8815934" y="321297"/>
                  </a:moveTo>
                  <a:lnTo>
                    <a:pt x="8634158" y="321297"/>
                  </a:lnTo>
                  <a:lnTo>
                    <a:pt x="8634158" y="403250"/>
                  </a:lnTo>
                  <a:lnTo>
                    <a:pt x="8815934" y="403250"/>
                  </a:lnTo>
                  <a:lnTo>
                    <a:pt x="8815934" y="321297"/>
                  </a:lnTo>
                  <a:close/>
                </a:path>
                <a:path w="11315700" h="403860">
                  <a:moveTo>
                    <a:pt x="9043137" y="310515"/>
                  </a:moveTo>
                  <a:lnTo>
                    <a:pt x="8861374" y="310515"/>
                  </a:lnTo>
                  <a:lnTo>
                    <a:pt x="8861374" y="403250"/>
                  </a:lnTo>
                  <a:lnTo>
                    <a:pt x="9043137" y="403250"/>
                  </a:lnTo>
                  <a:lnTo>
                    <a:pt x="9043137" y="310515"/>
                  </a:lnTo>
                  <a:close/>
                </a:path>
                <a:path w="11315700" h="403860">
                  <a:moveTo>
                    <a:pt x="9270352" y="360121"/>
                  </a:moveTo>
                  <a:lnTo>
                    <a:pt x="9088590" y="360121"/>
                  </a:lnTo>
                  <a:lnTo>
                    <a:pt x="9088590" y="403250"/>
                  </a:lnTo>
                  <a:lnTo>
                    <a:pt x="9270352" y="403250"/>
                  </a:lnTo>
                  <a:lnTo>
                    <a:pt x="9270352" y="360121"/>
                  </a:lnTo>
                  <a:close/>
                </a:path>
                <a:path w="11315700" h="403860">
                  <a:moveTo>
                    <a:pt x="9497568" y="256616"/>
                  </a:moveTo>
                  <a:lnTo>
                    <a:pt x="9315806" y="256616"/>
                  </a:lnTo>
                  <a:lnTo>
                    <a:pt x="9315806" y="403250"/>
                  </a:lnTo>
                  <a:lnTo>
                    <a:pt x="9497568" y="403250"/>
                  </a:lnTo>
                  <a:lnTo>
                    <a:pt x="9497568" y="256616"/>
                  </a:lnTo>
                  <a:close/>
                </a:path>
                <a:path w="11315700" h="403860">
                  <a:moveTo>
                    <a:pt x="9724784" y="373049"/>
                  </a:moveTo>
                  <a:lnTo>
                    <a:pt x="9543009" y="373049"/>
                  </a:lnTo>
                  <a:lnTo>
                    <a:pt x="9543009" y="403250"/>
                  </a:lnTo>
                  <a:lnTo>
                    <a:pt x="9724784" y="403250"/>
                  </a:lnTo>
                  <a:lnTo>
                    <a:pt x="9724784" y="373049"/>
                  </a:lnTo>
                  <a:close/>
                </a:path>
                <a:path w="11315700" h="403860">
                  <a:moveTo>
                    <a:pt x="9951999" y="329933"/>
                  </a:moveTo>
                  <a:lnTo>
                    <a:pt x="9770224" y="329933"/>
                  </a:lnTo>
                  <a:lnTo>
                    <a:pt x="9770224" y="403250"/>
                  </a:lnTo>
                  <a:lnTo>
                    <a:pt x="9951999" y="403250"/>
                  </a:lnTo>
                  <a:lnTo>
                    <a:pt x="9951999" y="329933"/>
                  </a:lnTo>
                  <a:close/>
                </a:path>
                <a:path w="11315700" h="403860">
                  <a:moveTo>
                    <a:pt x="10179215" y="349338"/>
                  </a:moveTo>
                  <a:lnTo>
                    <a:pt x="9997440" y="349338"/>
                  </a:lnTo>
                  <a:lnTo>
                    <a:pt x="9997440" y="403250"/>
                  </a:lnTo>
                  <a:lnTo>
                    <a:pt x="10179215" y="403250"/>
                  </a:lnTo>
                  <a:lnTo>
                    <a:pt x="10179215" y="349338"/>
                  </a:lnTo>
                  <a:close/>
                </a:path>
                <a:path w="11315700" h="403860">
                  <a:moveTo>
                    <a:pt x="10406431" y="271703"/>
                  </a:moveTo>
                  <a:lnTo>
                    <a:pt x="10224656" y="271703"/>
                  </a:lnTo>
                  <a:lnTo>
                    <a:pt x="10224656" y="403250"/>
                  </a:lnTo>
                  <a:lnTo>
                    <a:pt x="10406431" y="403250"/>
                  </a:lnTo>
                  <a:lnTo>
                    <a:pt x="10406431" y="271703"/>
                  </a:lnTo>
                  <a:close/>
                </a:path>
                <a:path w="11315700" h="403860">
                  <a:moveTo>
                    <a:pt x="10633647" y="373049"/>
                  </a:moveTo>
                  <a:lnTo>
                    <a:pt x="10451871" y="373049"/>
                  </a:lnTo>
                  <a:lnTo>
                    <a:pt x="10451871" y="403250"/>
                  </a:lnTo>
                  <a:lnTo>
                    <a:pt x="10633647" y="403250"/>
                  </a:lnTo>
                  <a:lnTo>
                    <a:pt x="10633647" y="373049"/>
                  </a:lnTo>
                  <a:close/>
                </a:path>
                <a:path w="11315700" h="403860">
                  <a:moveTo>
                    <a:pt x="10860862" y="284645"/>
                  </a:moveTo>
                  <a:lnTo>
                    <a:pt x="10679087" y="284645"/>
                  </a:lnTo>
                  <a:lnTo>
                    <a:pt x="10679087" y="403250"/>
                  </a:lnTo>
                  <a:lnTo>
                    <a:pt x="10860862" y="403250"/>
                  </a:lnTo>
                  <a:lnTo>
                    <a:pt x="10860862" y="284645"/>
                  </a:lnTo>
                  <a:close/>
                </a:path>
                <a:path w="11315700" h="403860">
                  <a:moveTo>
                    <a:pt x="11088078" y="306209"/>
                  </a:moveTo>
                  <a:lnTo>
                    <a:pt x="10906303" y="306209"/>
                  </a:lnTo>
                  <a:lnTo>
                    <a:pt x="10906303" y="403250"/>
                  </a:lnTo>
                  <a:lnTo>
                    <a:pt x="11088078" y="403250"/>
                  </a:lnTo>
                  <a:lnTo>
                    <a:pt x="11088078" y="306209"/>
                  </a:lnTo>
                  <a:close/>
                </a:path>
                <a:path w="11315700" h="403860">
                  <a:moveTo>
                    <a:pt x="11315281" y="345020"/>
                  </a:moveTo>
                  <a:lnTo>
                    <a:pt x="11133519" y="345020"/>
                  </a:lnTo>
                  <a:lnTo>
                    <a:pt x="11133519" y="403250"/>
                  </a:lnTo>
                  <a:lnTo>
                    <a:pt x="11315281" y="403250"/>
                  </a:lnTo>
                  <a:lnTo>
                    <a:pt x="11315281" y="345020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1055827" y="5039639"/>
              <a:ext cx="11315700" cy="1128395"/>
            </a:xfrm>
            <a:custGeom>
              <a:avLst/>
              <a:gdLst/>
              <a:ahLst/>
              <a:cxnLst/>
              <a:rect l="l" t="t" r="r" b="b"/>
              <a:pathLst>
                <a:path w="11315700" h="1128395">
                  <a:moveTo>
                    <a:pt x="181775" y="886269"/>
                  </a:moveTo>
                  <a:lnTo>
                    <a:pt x="0" y="886269"/>
                  </a:lnTo>
                  <a:lnTo>
                    <a:pt x="0" y="1058773"/>
                  </a:lnTo>
                  <a:lnTo>
                    <a:pt x="181775" y="1058773"/>
                  </a:lnTo>
                  <a:lnTo>
                    <a:pt x="181775" y="886269"/>
                  </a:lnTo>
                  <a:close/>
                </a:path>
                <a:path w="11315700" h="1128395">
                  <a:moveTo>
                    <a:pt x="408990" y="907834"/>
                  </a:moveTo>
                  <a:lnTo>
                    <a:pt x="227215" y="907834"/>
                  </a:lnTo>
                  <a:lnTo>
                    <a:pt x="227215" y="1080338"/>
                  </a:lnTo>
                  <a:lnTo>
                    <a:pt x="408990" y="1080338"/>
                  </a:lnTo>
                  <a:lnTo>
                    <a:pt x="408990" y="907834"/>
                  </a:lnTo>
                  <a:close/>
                </a:path>
                <a:path w="11315700" h="1128395">
                  <a:moveTo>
                    <a:pt x="636206" y="485190"/>
                  </a:moveTo>
                  <a:lnTo>
                    <a:pt x="454431" y="485190"/>
                  </a:lnTo>
                  <a:lnTo>
                    <a:pt x="454431" y="942327"/>
                  </a:lnTo>
                  <a:lnTo>
                    <a:pt x="636206" y="942327"/>
                  </a:lnTo>
                  <a:lnTo>
                    <a:pt x="636206" y="485190"/>
                  </a:lnTo>
                  <a:close/>
                </a:path>
                <a:path w="11315700" h="1128395">
                  <a:moveTo>
                    <a:pt x="863422" y="575754"/>
                  </a:moveTo>
                  <a:lnTo>
                    <a:pt x="681647" y="575754"/>
                  </a:lnTo>
                  <a:lnTo>
                    <a:pt x="681647" y="953109"/>
                  </a:lnTo>
                  <a:lnTo>
                    <a:pt x="863422" y="953109"/>
                  </a:lnTo>
                  <a:lnTo>
                    <a:pt x="863422" y="575754"/>
                  </a:lnTo>
                  <a:close/>
                </a:path>
                <a:path w="11315700" h="1128395">
                  <a:moveTo>
                    <a:pt x="1090637" y="711606"/>
                  </a:moveTo>
                  <a:lnTo>
                    <a:pt x="908862" y="711606"/>
                  </a:lnTo>
                  <a:lnTo>
                    <a:pt x="908862" y="1022121"/>
                  </a:lnTo>
                  <a:lnTo>
                    <a:pt x="1090637" y="1022121"/>
                  </a:lnTo>
                  <a:lnTo>
                    <a:pt x="1090637" y="711606"/>
                  </a:lnTo>
                  <a:close/>
                </a:path>
                <a:path w="11315700" h="1128395">
                  <a:moveTo>
                    <a:pt x="1317853" y="280327"/>
                  </a:moveTo>
                  <a:lnTo>
                    <a:pt x="1136078" y="280327"/>
                  </a:lnTo>
                  <a:lnTo>
                    <a:pt x="1136078" y="856081"/>
                  </a:lnTo>
                  <a:lnTo>
                    <a:pt x="1317853" y="856081"/>
                  </a:lnTo>
                  <a:lnTo>
                    <a:pt x="1317853" y="280327"/>
                  </a:lnTo>
                  <a:close/>
                </a:path>
                <a:path w="11315700" h="1128395">
                  <a:moveTo>
                    <a:pt x="1545069" y="416179"/>
                  </a:moveTo>
                  <a:lnTo>
                    <a:pt x="1363294" y="416179"/>
                  </a:lnTo>
                  <a:lnTo>
                    <a:pt x="1363294" y="877646"/>
                  </a:lnTo>
                  <a:lnTo>
                    <a:pt x="1545069" y="877646"/>
                  </a:lnTo>
                  <a:lnTo>
                    <a:pt x="1545069" y="416179"/>
                  </a:lnTo>
                  <a:close/>
                </a:path>
                <a:path w="11315700" h="1128395">
                  <a:moveTo>
                    <a:pt x="1772285" y="349338"/>
                  </a:moveTo>
                  <a:lnTo>
                    <a:pt x="1590509" y="349338"/>
                  </a:lnTo>
                  <a:lnTo>
                    <a:pt x="1590509" y="877646"/>
                  </a:lnTo>
                  <a:lnTo>
                    <a:pt x="1772285" y="877646"/>
                  </a:lnTo>
                  <a:lnTo>
                    <a:pt x="1772285" y="349338"/>
                  </a:lnTo>
                  <a:close/>
                </a:path>
                <a:path w="11315700" h="1128395">
                  <a:moveTo>
                    <a:pt x="1999488" y="405396"/>
                  </a:moveTo>
                  <a:lnTo>
                    <a:pt x="1817725" y="405396"/>
                  </a:lnTo>
                  <a:lnTo>
                    <a:pt x="1817725" y="894892"/>
                  </a:lnTo>
                  <a:lnTo>
                    <a:pt x="1999488" y="894892"/>
                  </a:lnTo>
                  <a:lnTo>
                    <a:pt x="1999488" y="405396"/>
                  </a:lnTo>
                  <a:close/>
                </a:path>
                <a:path w="11315700" h="1128395">
                  <a:moveTo>
                    <a:pt x="2226703" y="646912"/>
                  </a:moveTo>
                  <a:lnTo>
                    <a:pt x="2044941" y="646912"/>
                  </a:lnTo>
                  <a:lnTo>
                    <a:pt x="2044941" y="957427"/>
                  </a:lnTo>
                  <a:lnTo>
                    <a:pt x="2226703" y="957427"/>
                  </a:lnTo>
                  <a:lnTo>
                    <a:pt x="2226703" y="646912"/>
                  </a:lnTo>
                  <a:close/>
                </a:path>
                <a:path w="11315700" h="1128395">
                  <a:moveTo>
                    <a:pt x="2453919" y="955268"/>
                  </a:moveTo>
                  <a:lnTo>
                    <a:pt x="2272157" y="955268"/>
                  </a:lnTo>
                  <a:lnTo>
                    <a:pt x="2272157" y="1082497"/>
                  </a:lnTo>
                  <a:lnTo>
                    <a:pt x="2453919" y="1082497"/>
                  </a:lnTo>
                  <a:lnTo>
                    <a:pt x="2453919" y="955268"/>
                  </a:lnTo>
                  <a:close/>
                </a:path>
                <a:path w="11315700" h="1128395">
                  <a:moveTo>
                    <a:pt x="2681135" y="864704"/>
                  </a:moveTo>
                  <a:lnTo>
                    <a:pt x="2499360" y="864704"/>
                  </a:lnTo>
                  <a:lnTo>
                    <a:pt x="2499360" y="1041527"/>
                  </a:lnTo>
                  <a:lnTo>
                    <a:pt x="2681135" y="1041527"/>
                  </a:lnTo>
                  <a:lnTo>
                    <a:pt x="2681135" y="864704"/>
                  </a:lnTo>
                  <a:close/>
                </a:path>
                <a:path w="11315700" h="1128395">
                  <a:moveTo>
                    <a:pt x="2908350" y="953109"/>
                  </a:moveTo>
                  <a:lnTo>
                    <a:pt x="2726575" y="953109"/>
                  </a:lnTo>
                  <a:lnTo>
                    <a:pt x="2726575" y="1082497"/>
                  </a:lnTo>
                  <a:lnTo>
                    <a:pt x="2908350" y="1082497"/>
                  </a:lnTo>
                  <a:lnTo>
                    <a:pt x="2908350" y="953109"/>
                  </a:lnTo>
                  <a:close/>
                </a:path>
                <a:path w="11315700" h="1128395">
                  <a:moveTo>
                    <a:pt x="3135566" y="780605"/>
                  </a:moveTo>
                  <a:lnTo>
                    <a:pt x="2953791" y="780605"/>
                  </a:lnTo>
                  <a:lnTo>
                    <a:pt x="2953791" y="989774"/>
                  </a:lnTo>
                  <a:lnTo>
                    <a:pt x="3135566" y="989774"/>
                  </a:lnTo>
                  <a:lnTo>
                    <a:pt x="3135566" y="780605"/>
                  </a:lnTo>
                  <a:close/>
                </a:path>
                <a:path w="11315700" h="1128395">
                  <a:moveTo>
                    <a:pt x="3362782" y="692200"/>
                  </a:moveTo>
                  <a:lnTo>
                    <a:pt x="3181007" y="692200"/>
                  </a:lnTo>
                  <a:lnTo>
                    <a:pt x="3181007" y="1002715"/>
                  </a:lnTo>
                  <a:lnTo>
                    <a:pt x="3362782" y="1002715"/>
                  </a:lnTo>
                  <a:lnTo>
                    <a:pt x="3362782" y="692200"/>
                  </a:lnTo>
                  <a:close/>
                </a:path>
                <a:path w="11315700" h="1128395">
                  <a:moveTo>
                    <a:pt x="3589998" y="355803"/>
                  </a:moveTo>
                  <a:lnTo>
                    <a:pt x="3408222" y="355803"/>
                  </a:lnTo>
                  <a:lnTo>
                    <a:pt x="3408222" y="869010"/>
                  </a:lnTo>
                  <a:lnTo>
                    <a:pt x="3589998" y="869010"/>
                  </a:lnTo>
                  <a:lnTo>
                    <a:pt x="3589998" y="355803"/>
                  </a:lnTo>
                  <a:close/>
                </a:path>
                <a:path w="11315700" h="1128395">
                  <a:moveTo>
                    <a:pt x="3817213" y="211328"/>
                  </a:moveTo>
                  <a:lnTo>
                    <a:pt x="3635438" y="211328"/>
                  </a:lnTo>
                  <a:lnTo>
                    <a:pt x="3635438" y="817257"/>
                  </a:lnTo>
                  <a:lnTo>
                    <a:pt x="3817213" y="817257"/>
                  </a:lnTo>
                  <a:lnTo>
                    <a:pt x="3817213" y="211328"/>
                  </a:lnTo>
                  <a:close/>
                </a:path>
                <a:path w="11315700" h="1128395">
                  <a:moveTo>
                    <a:pt x="4044429" y="840981"/>
                  </a:moveTo>
                  <a:lnTo>
                    <a:pt x="3862654" y="840981"/>
                  </a:lnTo>
                  <a:lnTo>
                    <a:pt x="3862654" y="1024267"/>
                  </a:lnTo>
                  <a:lnTo>
                    <a:pt x="4044429" y="1024267"/>
                  </a:lnTo>
                  <a:lnTo>
                    <a:pt x="4044429" y="840981"/>
                  </a:lnTo>
                  <a:close/>
                </a:path>
                <a:path w="11315700" h="1128395">
                  <a:moveTo>
                    <a:pt x="4271632" y="961732"/>
                  </a:moveTo>
                  <a:lnTo>
                    <a:pt x="4089870" y="961732"/>
                  </a:lnTo>
                  <a:lnTo>
                    <a:pt x="4089870" y="1088961"/>
                  </a:lnTo>
                  <a:lnTo>
                    <a:pt x="4271632" y="1088961"/>
                  </a:lnTo>
                  <a:lnTo>
                    <a:pt x="4271632" y="961732"/>
                  </a:lnTo>
                  <a:close/>
                </a:path>
                <a:path w="11315700" h="1128395">
                  <a:moveTo>
                    <a:pt x="4498848" y="263080"/>
                  </a:moveTo>
                  <a:lnTo>
                    <a:pt x="4317085" y="263080"/>
                  </a:lnTo>
                  <a:lnTo>
                    <a:pt x="4317085" y="866863"/>
                  </a:lnTo>
                  <a:lnTo>
                    <a:pt x="4498848" y="866863"/>
                  </a:lnTo>
                  <a:lnTo>
                    <a:pt x="4498848" y="263080"/>
                  </a:lnTo>
                  <a:close/>
                </a:path>
                <a:path w="11315700" h="1128395">
                  <a:moveTo>
                    <a:pt x="4726063" y="448525"/>
                  </a:moveTo>
                  <a:lnTo>
                    <a:pt x="4544301" y="448525"/>
                  </a:lnTo>
                  <a:lnTo>
                    <a:pt x="4544301" y="877646"/>
                  </a:lnTo>
                  <a:lnTo>
                    <a:pt x="4726063" y="877646"/>
                  </a:lnTo>
                  <a:lnTo>
                    <a:pt x="4726063" y="448525"/>
                  </a:lnTo>
                  <a:close/>
                </a:path>
                <a:path w="11315700" h="1128395">
                  <a:moveTo>
                    <a:pt x="4953279" y="823734"/>
                  </a:moveTo>
                  <a:lnTo>
                    <a:pt x="4771504" y="823734"/>
                  </a:lnTo>
                  <a:lnTo>
                    <a:pt x="4771504" y="1067396"/>
                  </a:lnTo>
                  <a:lnTo>
                    <a:pt x="4953279" y="1067396"/>
                  </a:lnTo>
                  <a:lnTo>
                    <a:pt x="4953279" y="823734"/>
                  </a:lnTo>
                  <a:close/>
                </a:path>
                <a:path w="11315700" h="1128395">
                  <a:moveTo>
                    <a:pt x="5180495" y="922921"/>
                  </a:moveTo>
                  <a:lnTo>
                    <a:pt x="4998720" y="922921"/>
                  </a:lnTo>
                  <a:lnTo>
                    <a:pt x="4998720" y="1073873"/>
                  </a:lnTo>
                  <a:lnTo>
                    <a:pt x="5180495" y="1073873"/>
                  </a:lnTo>
                  <a:lnTo>
                    <a:pt x="5180495" y="922921"/>
                  </a:lnTo>
                  <a:close/>
                </a:path>
                <a:path w="11315700" h="1128395">
                  <a:moveTo>
                    <a:pt x="5407711" y="217792"/>
                  </a:moveTo>
                  <a:lnTo>
                    <a:pt x="5225935" y="217792"/>
                  </a:lnTo>
                  <a:lnTo>
                    <a:pt x="5225935" y="838822"/>
                  </a:lnTo>
                  <a:lnTo>
                    <a:pt x="5407711" y="838822"/>
                  </a:lnTo>
                  <a:lnTo>
                    <a:pt x="5407711" y="217792"/>
                  </a:lnTo>
                  <a:close/>
                </a:path>
                <a:path w="11315700" h="1128395">
                  <a:moveTo>
                    <a:pt x="5634926" y="774141"/>
                  </a:moveTo>
                  <a:lnTo>
                    <a:pt x="5453151" y="774141"/>
                  </a:lnTo>
                  <a:lnTo>
                    <a:pt x="5453151" y="1030744"/>
                  </a:lnTo>
                  <a:lnTo>
                    <a:pt x="5634926" y="1030744"/>
                  </a:lnTo>
                  <a:lnTo>
                    <a:pt x="5634926" y="774141"/>
                  </a:lnTo>
                  <a:close/>
                </a:path>
                <a:path w="11315700" h="1128395">
                  <a:moveTo>
                    <a:pt x="5862142" y="836676"/>
                  </a:moveTo>
                  <a:lnTo>
                    <a:pt x="5680367" y="836676"/>
                  </a:lnTo>
                  <a:lnTo>
                    <a:pt x="5680367" y="1043686"/>
                  </a:lnTo>
                  <a:lnTo>
                    <a:pt x="5862142" y="1043686"/>
                  </a:lnTo>
                  <a:lnTo>
                    <a:pt x="5862142" y="836676"/>
                  </a:lnTo>
                  <a:close/>
                </a:path>
                <a:path w="11315700" h="1128395">
                  <a:moveTo>
                    <a:pt x="6089358" y="265239"/>
                  </a:moveTo>
                  <a:lnTo>
                    <a:pt x="5907583" y="265239"/>
                  </a:lnTo>
                  <a:lnTo>
                    <a:pt x="5907583" y="832358"/>
                  </a:lnTo>
                  <a:lnTo>
                    <a:pt x="6089358" y="832358"/>
                  </a:lnTo>
                  <a:lnTo>
                    <a:pt x="6089358" y="265239"/>
                  </a:lnTo>
                  <a:close/>
                </a:path>
                <a:path w="11315700" h="1128395">
                  <a:moveTo>
                    <a:pt x="6316573" y="0"/>
                  </a:moveTo>
                  <a:lnTo>
                    <a:pt x="6134798" y="0"/>
                  </a:lnTo>
                  <a:lnTo>
                    <a:pt x="6134798" y="754722"/>
                  </a:lnTo>
                  <a:lnTo>
                    <a:pt x="6316573" y="754722"/>
                  </a:lnTo>
                  <a:lnTo>
                    <a:pt x="6316573" y="0"/>
                  </a:lnTo>
                  <a:close/>
                </a:path>
                <a:path w="11315700" h="1128395">
                  <a:moveTo>
                    <a:pt x="6543776" y="655535"/>
                  </a:moveTo>
                  <a:lnTo>
                    <a:pt x="6362014" y="655535"/>
                  </a:lnTo>
                  <a:lnTo>
                    <a:pt x="6362014" y="1002715"/>
                  </a:lnTo>
                  <a:lnTo>
                    <a:pt x="6543776" y="1002715"/>
                  </a:lnTo>
                  <a:lnTo>
                    <a:pt x="6543776" y="655535"/>
                  </a:lnTo>
                  <a:close/>
                </a:path>
                <a:path w="11315700" h="1128395">
                  <a:moveTo>
                    <a:pt x="6770992" y="879792"/>
                  </a:moveTo>
                  <a:lnTo>
                    <a:pt x="6589230" y="879792"/>
                  </a:lnTo>
                  <a:lnTo>
                    <a:pt x="6589230" y="1067396"/>
                  </a:lnTo>
                  <a:lnTo>
                    <a:pt x="6770992" y="1067396"/>
                  </a:lnTo>
                  <a:lnTo>
                    <a:pt x="6770992" y="879792"/>
                  </a:lnTo>
                  <a:close/>
                </a:path>
                <a:path w="11315700" h="1128395">
                  <a:moveTo>
                    <a:pt x="6998208" y="873328"/>
                  </a:moveTo>
                  <a:lnTo>
                    <a:pt x="6816445" y="873328"/>
                  </a:lnTo>
                  <a:lnTo>
                    <a:pt x="6816445" y="1065237"/>
                  </a:lnTo>
                  <a:lnTo>
                    <a:pt x="6998208" y="1065237"/>
                  </a:lnTo>
                  <a:lnTo>
                    <a:pt x="6998208" y="873328"/>
                  </a:lnTo>
                  <a:close/>
                </a:path>
                <a:path w="11315700" h="1128395">
                  <a:moveTo>
                    <a:pt x="7225424" y="983297"/>
                  </a:moveTo>
                  <a:lnTo>
                    <a:pt x="7043648" y="983297"/>
                  </a:lnTo>
                  <a:lnTo>
                    <a:pt x="7043648" y="1093279"/>
                  </a:lnTo>
                  <a:lnTo>
                    <a:pt x="7225424" y="1093279"/>
                  </a:lnTo>
                  <a:lnTo>
                    <a:pt x="7225424" y="983297"/>
                  </a:lnTo>
                  <a:close/>
                </a:path>
                <a:path w="11315700" h="1128395">
                  <a:moveTo>
                    <a:pt x="7452639" y="884110"/>
                  </a:moveTo>
                  <a:lnTo>
                    <a:pt x="7270864" y="884110"/>
                  </a:lnTo>
                  <a:lnTo>
                    <a:pt x="7270864" y="1076020"/>
                  </a:lnTo>
                  <a:lnTo>
                    <a:pt x="7452639" y="1076020"/>
                  </a:lnTo>
                  <a:lnTo>
                    <a:pt x="7452639" y="884110"/>
                  </a:lnTo>
                  <a:close/>
                </a:path>
                <a:path w="11315700" h="1128395">
                  <a:moveTo>
                    <a:pt x="7679855" y="765505"/>
                  </a:moveTo>
                  <a:lnTo>
                    <a:pt x="7498080" y="765505"/>
                  </a:lnTo>
                  <a:lnTo>
                    <a:pt x="7498080" y="1019962"/>
                  </a:lnTo>
                  <a:lnTo>
                    <a:pt x="7679855" y="1019962"/>
                  </a:lnTo>
                  <a:lnTo>
                    <a:pt x="7679855" y="765505"/>
                  </a:lnTo>
                  <a:close/>
                </a:path>
                <a:path w="11315700" h="1128395">
                  <a:moveTo>
                    <a:pt x="7907071" y="897051"/>
                  </a:moveTo>
                  <a:lnTo>
                    <a:pt x="7725296" y="897051"/>
                  </a:lnTo>
                  <a:lnTo>
                    <a:pt x="7725296" y="1067396"/>
                  </a:lnTo>
                  <a:lnTo>
                    <a:pt x="7907071" y="1067396"/>
                  </a:lnTo>
                  <a:lnTo>
                    <a:pt x="7907071" y="897051"/>
                  </a:lnTo>
                  <a:close/>
                </a:path>
                <a:path w="11315700" h="1128395">
                  <a:moveTo>
                    <a:pt x="8134286" y="847458"/>
                  </a:moveTo>
                  <a:lnTo>
                    <a:pt x="7952511" y="847458"/>
                  </a:lnTo>
                  <a:lnTo>
                    <a:pt x="7952511" y="1022121"/>
                  </a:lnTo>
                  <a:lnTo>
                    <a:pt x="8134286" y="1022121"/>
                  </a:lnTo>
                  <a:lnTo>
                    <a:pt x="8134286" y="847458"/>
                  </a:lnTo>
                  <a:close/>
                </a:path>
                <a:path w="11315700" h="1128395">
                  <a:moveTo>
                    <a:pt x="8361502" y="409714"/>
                  </a:moveTo>
                  <a:lnTo>
                    <a:pt x="8179727" y="409714"/>
                  </a:lnTo>
                  <a:lnTo>
                    <a:pt x="8179727" y="933704"/>
                  </a:lnTo>
                  <a:lnTo>
                    <a:pt x="8361502" y="933704"/>
                  </a:lnTo>
                  <a:lnTo>
                    <a:pt x="8361502" y="409714"/>
                  </a:lnTo>
                  <a:close/>
                </a:path>
                <a:path w="11315700" h="1128395">
                  <a:moveTo>
                    <a:pt x="8588718" y="1024267"/>
                  </a:moveTo>
                  <a:lnTo>
                    <a:pt x="8406943" y="1024267"/>
                  </a:lnTo>
                  <a:lnTo>
                    <a:pt x="8406943" y="1101902"/>
                  </a:lnTo>
                  <a:lnTo>
                    <a:pt x="8588718" y="1101902"/>
                  </a:lnTo>
                  <a:lnTo>
                    <a:pt x="8588718" y="1024267"/>
                  </a:lnTo>
                  <a:close/>
                </a:path>
                <a:path w="11315700" h="1128395">
                  <a:moveTo>
                    <a:pt x="8815934" y="966050"/>
                  </a:moveTo>
                  <a:lnTo>
                    <a:pt x="8634158" y="966050"/>
                  </a:lnTo>
                  <a:lnTo>
                    <a:pt x="8634158" y="1076020"/>
                  </a:lnTo>
                  <a:lnTo>
                    <a:pt x="8815934" y="1076020"/>
                  </a:lnTo>
                  <a:lnTo>
                    <a:pt x="8815934" y="966050"/>
                  </a:lnTo>
                  <a:close/>
                </a:path>
                <a:path w="11315700" h="1128395">
                  <a:moveTo>
                    <a:pt x="9043137" y="881951"/>
                  </a:moveTo>
                  <a:lnTo>
                    <a:pt x="8861374" y="881951"/>
                  </a:lnTo>
                  <a:lnTo>
                    <a:pt x="8861374" y="1065237"/>
                  </a:lnTo>
                  <a:lnTo>
                    <a:pt x="9043137" y="1065237"/>
                  </a:lnTo>
                  <a:lnTo>
                    <a:pt x="9043137" y="881951"/>
                  </a:lnTo>
                  <a:close/>
                </a:path>
                <a:path w="11315700" h="1128395">
                  <a:moveTo>
                    <a:pt x="9270352" y="940181"/>
                  </a:moveTo>
                  <a:lnTo>
                    <a:pt x="9088590" y="940181"/>
                  </a:lnTo>
                  <a:lnTo>
                    <a:pt x="9088590" y="1114844"/>
                  </a:lnTo>
                  <a:lnTo>
                    <a:pt x="9270352" y="1114844"/>
                  </a:lnTo>
                  <a:lnTo>
                    <a:pt x="9270352" y="940181"/>
                  </a:lnTo>
                  <a:close/>
                </a:path>
                <a:path w="11315700" h="1128395">
                  <a:moveTo>
                    <a:pt x="9497568" y="625348"/>
                  </a:moveTo>
                  <a:lnTo>
                    <a:pt x="9315806" y="625348"/>
                  </a:lnTo>
                  <a:lnTo>
                    <a:pt x="9315806" y="1011339"/>
                  </a:lnTo>
                  <a:lnTo>
                    <a:pt x="9497568" y="1011339"/>
                  </a:lnTo>
                  <a:lnTo>
                    <a:pt x="9497568" y="625348"/>
                  </a:lnTo>
                  <a:close/>
                </a:path>
                <a:path w="11315700" h="1128395">
                  <a:moveTo>
                    <a:pt x="9724784" y="1022121"/>
                  </a:moveTo>
                  <a:lnTo>
                    <a:pt x="9543009" y="1022121"/>
                  </a:lnTo>
                  <a:lnTo>
                    <a:pt x="9543009" y="1127772"/>
                  </a:lnTo>
                  <a:lnTo>
                    <a:pt x="9724784" y="1127772"/>
                  </a:lnTo>
                  <a:lnTo>
                    <a:pt x="9724784" y="1022121"/>
                  </a:lnTo>
                  <a:close/>
                </a:path>
                <a:path w="11315700" h="1128395">
                  <a:moveTo>
                    <a:pt x="9951999" y="879792"/>
                  </a:moveTo>
                  <a:lnTo>
                    <a:pt x="9770224" y="879792"/>
                  </a:lnTo>
                  <a:lnTo>
                    <a:pt x="9770224" y="1084656"/>
                  </a:lnTo>
                  <a:lnTo>
                    <a:pt x="9951999" y="1084656"/>
                  </a:lnTo>
                  <a:lnTo>
                    <a:pt x="9951999" y="879792"/>
                  </a:lnTo>
                  <a:close/>
                </a:path>
                <a:path w="11315700" h="1128395">
                  <a:moveTo>
                    <a:pt x="10179215" y="953109"/>
                  </a:moveTo>
                  <a:lnTo>
                    <a:pt x="9997440" y="953109"/>
                  </a:lnTo>
                  <a:lnTo>
                    <a:pt x="9997440" y="1104061"/>
                  </a:lnTo>
                  <a:lnTo>
                    <a:pt x="10179215" y="1104061"/>
                  </a:lnTo>
                  <a:lnTo>
                    <a:pt x="10179215" y="953109"/>
                  </a:lnTo>
                  <a:close/>
                </a:path>
                <a:path w="11315700" h="1128395">
                  <a:moveTo>
                    <a:pt x="10406431" y="774141"/>
                  </a:moveTo>
                  <a:lnTo>
                    <a:pt x="10224656" y="774141"/>
                  </a:lnTo>
                  <a:lnTo>
                    <a:pt x="10224656" y="1026426"/>
                  </a:lnTo>
                  <a:lnTo>
                    <a:pt x="10406431" y="1026426"/>
                  </a:lnTo>
                  <a:lnTo>
                    <a:pt x="10406431" y="774141"/>
                  </a:lnTo>
                  <a:close/>
                </a:path>
                <a:path w="11315700" h="1128395">
                  <a:moveTo>
                    <a:pt x="10633647" y="1009180"/>
                  </a:moveTo>
                  <a:lnTo>
                    <a:pt x="10451871" y="1009180"/>
                  </a:lnTo>
                  <a:lnTo>
                    <a:pt x="10451871" y="1127772"/>
                  </a:lnTo>
                  <a:lnTo>
                    <a:pt x="10633647" y="1127772"/>
                  </a:lnTo>
                  <a:lnTo>
                    <a:pt x="10633647" y="1009180"/>
                  </a:lnTo>
                  <a:close/>
                </a:path>
                <a:path w="11315700" h="1128395">
                  <a:moveTo>
                    <a:pt x="10860862" y="825893"/>
                  </a:moveTo>
                  <a:lnTo>
                    <a:pt x="10679087" y="825893"/>
                  </a:lnTo>
                  <a:lnTo>
                    <a:pt x="10679087" y="1039368"/>
                  </a:lnTo>
                  <a:lnTo>
                    <a:pt x="10860862" y="1039368"/>
                  </a:lnTo>
                  <a:lnTo>
                    <a:pt x="10860862" y="825893"/>
                  </a:lnTo>
                  <a:close/>
                </a:path>
                <a:path w="11315700" h="1128395">
                  <a:moveTo>
                    <a:pt x="11088078" y="780605"/>
                  </a:moveTo>
                  <a:lnTo>
                    <a:pt x="10906303" y="780605"/>
                  </a:lnTo>
                  <a:lnTo>
                    <a:pt x="10906303" y="1060932"/>
                  </a:lnTo>
                  <a:lnTo>
                    <a:pt x="11088078" y="1060932"/>
                  </a:lnTo>
                  <a:lnTo>
                    <a:pt x="11088078" y="780605"/>
                  </a:lnTo>
                  <a:close/>
                </a:path>
                <a:path w="11315700" h="1128395">
                  <a:moveTo>
                    <a:pt x="11315281" y="933704"/>
                  </a:moveTo>
                  <a:lnTo>
                    <a:pt x="11133519" y="933704"/>
                  </a:lnTo>
                  <a:lnTo>
                    <a:pt x="11133519" y="1099743"/>
                  </a:lnTo>
                  <a:lnTo>
                    <a:pt x="11315281" y="1099743"/>
                  </a:lnTo>
                  <a:lnTo>
                    <a:pt x="11315281" y="93370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1055827" y="4675225"/>
              <a:ext cx="11315700" cy="1388745"/>
            </a:xfrm>
            <a:custGeom>
              <a:avLst/>
              <a:gdLst/>
              <a:ahLst/>
              <a:cxnLst/>
              <a:rect l="l" t="t" r="r" b="b"/>
              <a:pathLst>
                <a:path w="11315700" h="1388745">
                  <a:moveTo>
                    <a:pt x="181775" y="1140701"/>
                  </a:moveTo>
                  <a:lnTo>
                    <a:pt x="0" y="1140701"/>
                  </a:lnTo>
                  <a:lnTo>
                    <a:pt x="0" y="1250683"/>
                  </a:lnTo>
                  <a:lnTo>
                    <a:pt x="181775" y="1250683"/>
                  </a:lnTo>
                  <a:lnTo>
                    <a:pt x="181775" y="1140701"/>
                  </a:lnTo>
                  <a:close/>
                </a:path>
                <a:path w="11315700" h="1388745">
                  <a:moveTo>
                    <a:pt x="408990" y="1214018"/>
                  </a:moveTo>
                  <a:lnTo>
                    <a:pt x="227215" y="1214018"/>
                  </a:lnTo>
                  <a:lnTo>
                    <a:pt x="227215" y="1272247"/>
                  </a:lnTo>
                  <a:lnTo>
                    <a:pt x="408990" y="1272247"/>
                  </a:lnTo>
                  <a:lnTo>
                    <a:pt x="408990" y="1214018"/>
                  </a:lnTo>
                  <a:close/>
                </a:path>
                <a:path w="11315700" h="1388745">
                  <a:moveTo>
                    <a:pt x="636206" y="541235"/>
                  </a:moveTo>
                  <a:lnTo>
                    <a:pt x="454431" y="541235"/>
                  </a:lnTo>
                  <a:lnTo>
                    <a:pt x="454431" y="849604"/>
                  </a:lnTo>
                  <a:lnTo>
                    <a:pt x="636206" y="849604"/>
                  </a:lnTo>
                  <a:lnTo>
                    <a:pt x="636206" y="541235"/>
                  </a:lnTo>
                  <a:close/>
                </a:path>
                <a:path w="11315700" h="1388745">
                  <a:moveTo>
                    <a:pt x="863422" y="649058"/>
                  </a:moveTo>
                  <a:lnTo>
                    <a:pt x="681647" y="649058"/>
                  </a:lnTo>
                  <a:lnTo>
                    <a:pt x="681647" y="940168"/>
                  </a:lnTo>
                  <a:lnTo>
                    <a:pt x="863422" y="940168"/>
                  </a:lnTo>
                  <a:lnTo>
                    <a:pt x="863422" y="649058"/>
                  </a:lnTo>
                  <a:close/>
                </a:path>
                <a:path w="11315700" h="1388745">
                  <a:moveTo>
                    <a:pt x="1090637" y="869010"/>
                  </a:moveTo>
                  <a:lnTo>
                    <a:pt x="908862" y="869010"/>
                  </a:lnTo>
                  <a:lnTo>
                    <a:pt x="908862" y="1076020"/>
                  </a:lnTo>
                  <a:lnTo>
                    <a:pt x="1090637" y="1076020"/>
                  </a:lnTo>
                  <a:lnTo>
                    <a:pt x="1090637" y="869010"/>
                  </a:lnTo>
                  <a:close/>
                </a:path>
                <a:path w="11315700" h="1388745">
                  <a:moveTo>
                    <a:pt x="1317853" y="250126"/>
                  </a:moveTo>
                  <a:lnTo>
                    <a:pt x="1136078" y="250126"/>
                  </a:lnTo>
                  <a:lnTo>
                    <a:pt x="1136078" y="644740"/>
                  </a:lnTo>
                  <a:lnTo>
                    <a:pt x="1317853" y="644740"/>
                  </a:lnTo>
                  <a:lnTo>
                    <a:pt x="1317853" y="250126"/>
                  </a:lnTo>
                  <a:close/>
                </a:path>
                <a:path w="11315700" h="1388745">
                  <a:moveTo>
                    <a:pt x="1545069" y="381673"/>
                  </a:moveTo>
                  <a:lnTo>
                    <a:pt x="1363294" y="381673"/>
                  </a:lnTo>
                  <a:lnTo>
                    <a:pt x="1363294" y="780592"/>
                  </a:lnTo>
                  <a:lnTo>
                    <a:pt x="1545069" y="780592"/>
                  </a:lnTo>
                  <a:lnTo>
                    <a:pt x="1545069" y="381673"/>
                  </a:lnTo>
                  <a:close/>
                </a:path>
                <a:path w="11315700" h="1388745">
                  <a:moveTo>
                    <a:pt x="1772285" y="353631"/>
                  </a:moveTo>
                  <a:lnTo>
                    <a:pt x="1590509" y="353631"/>
                  </a:lnTo>
                  <a:lnTo>
                    <a:pt x="1590509" y="713752"/>
                  </a:lnTo>
                  <a:lnTo>
                    <a:pt x="1772285" y="713752"/>
                  </a:lnTo>
                  <a:lnTo>
                    <a:pt x="1772285" y="353631"/>
                  </a:lnTo>
                  <a:close/>
                </a:path>
                <a:path w="11315700" h="1388745">
                  <a:moveTo>
                    <a:pt x="1999488" y="385978"/>
                  </a:moveTo>
                  <a:lnTo>
                    <a:pt x="1817725" y="385978"/>
                  </a:lnTo>
                  <a:lnTo>
                    <a:pt x="1817725" y="769810"/>
                  </a:lnTo>
                  <a:lnTo>
                    <a:pt x="1999488" y="769810"/>
                  </a:lnTo>
                  <a:lnTo>
                    <a:pt x="1999488" y="385978"/>
                  </a:lnTo>
                  <a:close/>
                </a:path>
                <a:path w="11315700" h="1388745">
                  <a:moveTo>
                    <a:pt x="2226703" y="741781"/>
                  </a:moveTo>
                  <a:lnTo>
                    <a:pt x="2044941" y="741781"/>
                  </a:lnTo>
                  <a:lnTo>
                    <a:pt x="2044941" y="1011326"/>
                  </a:lnTo>
                  <a:lnTo>
                    <a:pt x="2226703" y="1011326"/>
                  </a:lnTo>
                  <a:lnTo>
                    <a:pt x="2226703" y="741781"/>
                  </a:lnTo>
                  <a:close/>
                </a:path>
                <a:path w="11315700" h="1388745">
                  <a:moveTo>
                    <a:pt x="2453919" y="1155801"/>
                  </a:moveTo>
                  <a:lnTo>
                    <a:pt x="2272157" y="1155801"/>
                  </a:lnTo>
                  <a:lnTo>
                    <a:pt x="2272157" y="1319682"/>
                  </a:lnTo>
                  <a:lnTo>
                    <a:pt x="2453919" y="1319682"/>
                  </a:lnTo>
                  <a:lnTo>
                    <a:pt x="2453919" y="1155801"/>
                  </a:lnTo>
                  <a:close/>
                </a:path>
                <a:path w="11315700" h="1388745">
                  <a:moveTo>
                    <a:pt x="2681135" y="1110513"/>
                  </a:moveTo>
                  <a:lnTo>
                    <a:pt x="2499360" y="1110513"/>
                  </a:lnTo>
                  <a:lnTo>
                    <a:pt x="2499360" y="1229118"/>
                  </a:lnTo>
                  <a:lnTo>
                    <a:pt x="2681135" y="1229118"/>
                  </a:lnTo>
                  <a:lnTo>
                    <a:pt x="2681135" y="1110513"/>
                  </a:lnTo>
                  <a:close/>
                </a:path>
                <a:path w="11315700" h="1388745">
                  <a:moveTo>
                    <a:pt x="2908350" y="1218336"/>
                  </a:moveTo>
                  <a:lnTo>
                    <a:pt x="2726575" y="1218336"/>
                  </a:lnTo>
                  <a:lnTo>
                    <a:pt x="2726575" y="1317523"/>
                  </a:lnTo>
                  <a:lnTo>
                    <a:pt x="2908350" y="1317523"/>
                  </a:lnTo>
                  <a:lnTo>
                    <a:pt x="2908350" y="1218336"/>
                  </a:lnTo>
                  <a:close/>
                </a:path>
                <a:path w="11315700" h="1388745">
                  <a:moveTo>
                    <a:pt x="3135566" y="996226"/>
                  </a:moveTo>
                  <a:lnTo>
                    <a:pt x="2953791" y="996226"/>
                  </a:lnTo>
                  <a:lnTo>
                    <a:pt x="2953791" y="1145019"/>
                  </a:lnTo>
                  <a:lnTo>
                    <a:pt x="3135566" y="1145019"/>
                  </a:lnTo>
                  <a:lnTo>
                    <a:pt x="3135566" y="996226"/>
                  </a:lnTo>
                  <a:close/>
                </a:path>
                <a:path w="11315700" h="1388745">
                  <a:moveTo>
                    <a:pt x="3362782" y="897039"/>
                  </a:moveTo>
                  <a:lnTo>
                    <a:pt x="3181007" y="897039"/>
                  </a:lnTo>
                  <a:lnTo>
                    <a:pt x="3181007" y="1056614"/>
                  </a:lnTo>
                  <a:lnTo>
                    <a:pt x="3362782" y="1056614"/>
                  </a:lnTo>
                  <a:lnTo>
                    <a:pt x="3362782" y="897039"/>
                  </a:lnTo>
                  <a:close/>
                </a:path>
                <a:path w="11315700" h="1388745">
                  <a:moveTo>
                    <a:pt x="3589998" y="409702"/>
                  </a:moveTo>
                  <a:lnTo>
                    <a:pt x="3408222" y="409702"/>
                  </a:lnTo>
                  <a:lnTo>
                    <a:pt x="3408222" y="720217"/>
                  </a:lnTo>
                  <a:lnTo>
                    <a:pt x="3589998" y="720217"/>
                  </a:lnTo>
                  <a:lnTo>
                    <a:pt x="3589998" y="409702"/>
                  </a:lnTo>
                  <a:close/>
                </a:path>
                <a:path w="11315700" h="1388745">
                  <a:moveTo>
                    <a:pt x="3817213" y="228574"/>
                  </a:moveTo>
                  <a:lnTo>
                    <a:pt x="3635438" y="228574"/>
                  </a:lnTo>
                  <a:lnTo>
                    <a:pt x="3635438" y="575741"/>
                  </a:lnTo>
                  <a:lnTo>
                    <a:pt x="3817213" y="575741"/>
                  </a:lnTo>
                  <a:lnTo>
                    <a:pt x="3817213" y="228574"/>
                  </a:lnTo>
                  <a:close/>
                </a:path>
                <a:path w="11315700" h="1388745">
                  <a:moveTo>
                    <a:pt x="4044429" y="1026414"/>
                  </a:moveTo>
                  <a:lnTo>
                    <a:pt x="3862654" y="1026414"/>
                  </a:lnTo>
                  <a:lnTo>
                    <a:pt x="3862654" y="1205395"/>
                  </a:lnTo>
                  <a:lnTo>
                    <a:pt x="4044429" y="1205395"/>
                  </a:lnTo>
                  <a:lnTo>
                    <a:pt x="4044429" y="1026414"/>
                  </a:lnTo>
                  <a:close/>
                </a:path>
                <a:path w="11315700" h="1388745">
                  <a:moveTo>
                    <a:pt x="4271632" y="1248524"/>
                  </a:moveTo>
                  <a:lnTo>
                    <a:pt x="4089870" y="1248524"/>
                  </a:lnTo>
                  <a:lnTo>
                    <a:pt x="4089870" y="1326146"/>
                  </a:lnTo>
                  <a:lnTo>
                    <a:pt x="4271632" y="1326146"/>
                  </a:lnTo>
                  <a:lnTo>
                    <a:pt x="4271632" y="1248524"/>
                  </a:lnTo>
                  <a:close/>
                </a:path>
                <a:path w="11315700" h="1388745">
                  <a:moveTo>
                    <a:pt x="4498848" y="316979"/>
                  </a:moveTo>
                  <a:lnTo>
                    <a:pt x="4317085" y="316979"/>
                  </a:lnTo>
                  <a:lnTo>
                    <a:pt x="4317085" y="627494"/>
                  </a:lnTo>
                  <a:lnTo>
                    <a:pt x="4498848" y="627494"/>
                  </a:lnTo>
                  <a:lnTo>
                    <a:pt x="4498848" y="316979"/>
                  </a:lnTo>
                  <a:close/>
                </a:path>
                <a:path w="11315700" h="1388745">
                  <a:moveTo>
                    <a:pt x="4726063" y="489483"/>
                  </a:moveTo>
                  <a:lnTo>
                    <a:pt x="4544301" y="489483"/>
                  </a:lnTo>
                  <a:lnTo>
                    <a:pt x="4544301" y="812939"/>
                  </a:lnTo>
                  <a:lnTo>
                    <a:pt x="4726063" y="812939"/>
                  </a:lnTo>
                  <a:lnTo>
                    <a:pt x="4726063" y="489483"/>
                  </a:lnTo>
                  <a:close/>
                </a:path>
                <a:path w="11315700" h="1388745">
                  <a:moveTo>
                    <a:pt x="4953279" y="1076020"/>
                  </a:moveTo>
                  <a:lnTo>
                    <a:pt x="4771504" y="1076020"/>
                  </a:lnTo>
                  <a:lnTo>
                    <a:pt x="4771504" y="1188148"/>
                  </a:lnTo>
                  <a:lnTo>
                    <a:pt x="4953279" y="1188148"/>
                  </a:lnTo>
                  <a:lnTo>
                    <a:pt x="4953279" y="1076020"/>
                  </a:lnTo>
                  <a:close/>
                </a:path>
                <a:path w="11315700" h="1388745">
                  <a:moveTo>
                    <a:pt x="5180495" y="1162265"/>
                  </a:moveTo>
                  <a:lnTo>
                    <a:pt x="4998720" y="1162265"/>
                  </a:lnTo>
                  <a:lnTo>
                    <a:pt x="4998720" y="1287335"/>
                  </a:lnTo>
                  <a:lnTo>
                    <a:pt x="5180495" y="1287335"/>
                  </a:lnTo>
                  <a:lnTo>
                    <a:pt x="5180495" y="1162265"/>
                  </a:lnTo>
                  <a:close/>
                </a:path>
                <a:path w="11315700" h="1388745">
                  <a:moveTo>
                    <a:pt x="5407711" y="267385"/>
                  </a:moveTo>
                  <a:lnTo>
                    <a:pt x="5225935" y="267385"/>
                  </a:lnTo>
                  <a:lnTo>
                    <a:pt x="5225935" y="582206"/>
                  </a:lnTo>
                  <a:lnTo>
                    <a:pt x="5407711" y="582206"/>
                  </a:lnTo>
                  <a:lnTo>
                    <a:pt x="5407711" y="267385"/>
                  </a:lnTo>
                  <a:close/>
                </a:path>
                <a:path w="11315700" h="1388745">
                  <a:moveTo>
                    <a:pt x="5634926" y="957414"/>
                  </a:moveTo>
                  <a:lnTo>
                    <a:pt x="5453151" y="957414"/>
                  </a:lnTo>
                  <a:lnTo>
                    <a:pt x="5453151" y="1138555"/>
                  </a:lnTo>
                  <a:lnTo>
                    <a:pt x="5634926" y="1138555"/>
                  </a:lnTo>
                  <a:lnTo>
                    <a:pt x="5634926" y="957414"/>
                  </a:lnTo>
                  <a:close/>
                </a:path>
                <a:path w="11315700" h="1388745">
                  <a:moveTo>
                    <a:pt x="5862142" y="1030732"/>
                  </a:moveTo>
                  <a:lnTo>
                    <a:pt x="5680367" y="1030732"/>
                  </a:lnTo>
                  <a:lnTo>
                    <a:pt x="5680367" y="1201089"/>
                  </a:lnTo>
                  <a:lnTo>
                    <a:pt x="5862142" y="1201089"/>
                  </a:lnTo>
                  <a:lnTo>
                    <a:pt x="5862142" y="1030732"/>
                  </a:lnTo>
                  <a:close/>
                </a:path>
                <a:path w="11315700" h="1388745">
                  <a:moveTo>
                    <a:pt x="6089358" y="243662"/>
                  </a:moveTo>
                  <a:lnTo>
                    <a:pt x="5907583" y="243662"/>
                  </a:lnTo>
                  <a:lnTo>
                    <a:pt x="5907583" y="629653"/>
                  </a:lnTo>
                  <a:lnTo>
                    <a:pt x="6089358" y="629653"/>
                  </a:lnTo>
                  <a:lnTo>
                    <a:pt x="6089358" y="243662"/>
                  </a:lnTo>
                  <a:close/>
                </a:path>
                <a:path w="11315700" h="1388745">
                  <a:moveTo>
                    <a:pt x="6316573" y="0"/>
                  </a:moveTo>
                  <a:lnTo>
                    <a:pt x="6134798" y="0"/>
                  </a:lnTo>
                  <a:lnTo>
                    <a:pt x="6134798" y="364413"/>
                  </a:lnTo>
                  <a:lnTo>
                    <a:pt x="6316573" y="364413"/>
                  </a:lnTo>
                  <a:lnTo>
                    <a:pt x="6316573" y="0"/>
                  </a:lnTo>
                  <a:close/>
                </a:path>
                <a:path w="11315700" h="1388745">
                  <a:moveTo>
                    <a:pt x="6543776" y="802157"/>
                  </a:moveTo>
                  <a:lnTo>
                    <a:pt x="6362014" y="802157"/>
                  </a:lnTo>
                  <a:lnTo>
                    <a:pt x="6362014" y="1019949"/>
                  </a:lnTo>
                  <a:lnTo>
                    <a:pt x="6543776" y="1019949"/>
                  </a:lnTo>
                  <a:lnTo>
                    <a:pt x="6543776" y="802157"/>
                  </a:lnTo>
                  <a:close/>
                </a:path>
                <a:path w="11315700" h="1388745">
                  <a:moveTo>
                    <a:pt x="6770992" y="1132078"/>
                  </a:moveTo>
                  <a:lnTo>
                    <a:pt x="6589230" y="1132078"/>
                  </a:lnTo>
                  <a:lnTo>
                    <a:pt x="6589230" y="1244206"/>
                  </a:lnTo>
                  <a:lnTo>
                    <a:pt x="6770992" y="1244206"/>
                  </a:lnTo>
                  <a:lnTo>
                    <a:pt x="6770992" y="1132078"/>
                  </a:lnTo>
                  <a:close/>
                </a:path>
                <a:path w="11315700" h="1388745">
                  <a:moveTo>
                    <a:pt x="6998208" y="1121295"/>
                  </a:moveTo>
                  <a:lnTo>
                    <a:pt x="6816445" y="1121295"/>
                  </a:lnTo>
                  <a:lnTo>
                    <a:pt x="6816445" y="1237742"/>
                  </a:lnTo>
                  <a:lnTo>
                    <a:pt x="6998208" y="1237742"/>
                  </a:lnTo>
                  <a:lnTo>
                    <a:pt x="6998208" y="1121295"/>
                  </a:lnTo>
                  <a:close/>
                </a:path>
                <a:path w="11315700" h="1388745">
                  <a:moveTo>
                    <a:pt x="7225424" y="1235583"/>
                  </a:moveTo>
                  <a:lnTo>
                    <a:pt x="7043648" y="1235583"/>
                  </a:lnTo>
                  <a:lnTo>
                    <a:pt x="7043648" y="1347711"/>
                  </a:lnTo>
                  <a:lnTo>
                    <a:pt x="7225424" y="1347711"/>
                  </a:lnTo>
                  <a:lnTo>
                    <a:pt x="7225424" y="1235583"/>
                  </a:lnTo>
                  <a:close/>
                </a:path>
                <a:path w="11315700" h="1388745">
                  <a:moveTo>
                    <a:pt x="7452639" y="1121295"/>
                  </a:moveTo>
                  <a:lnTo>
                    <a:pt x="7270864" y="1121295"/>
                  </a:lnTo>
                  <a:lnTo>
                    <a:pt x="7270864" y="1248524"/>
                  </a:lnTo>
                  <a:lnTo>
                    <a:pt x="7452639" y="1248524"/>
                  </a:lnTo>
                  <a:lnTo>
                    <a:pt x="7452639" y="1121295"/>
                  </a:lnTo>
                  <a:close/>
                </a:path>
                <a:path w="11315700" h="1388745">
                  <a:moveTo>
                    <a:pt x="7679855" y="981138"/>
                  </a:moveTo>
                  <a:lnTo>
                    <a:pt x="7498080" y="981138"/>
                  </a:lnTo>
                  <a:lnTo>
                    <a:pt x="7498080" y="1129919"/>
                  </a:lnTo>
                  <a:lnTo>
                    <a:pt x="7679855" y="1129919"/>
                  </a:lnTo>
                  <a:lnTo>
                    <a:pt x="7679855" y="981138"/>
                  </a:lnTo>
                  <a:close/>
                </a:path>
                <a:path w="11315700" h="1388745">
                  <a:moveTo>
                    <a:pt x="7907071" y="1138555"/>
                  </a:moveTo>
                  <a:lnTo>
                    <a:pt x="7725296" y="1138555"/>
                  </a:lnTo>
                  <a:lnTo>
                    <a:pt x="7725296" y="1261465"/>
                  </a:lnTo>
                  <a:lnTo>
                    <a:pt x="7907071" y="1261465"/>
                  </a:lnTo>
                  <a:lnTo>
                    <a:pt x="7907071" y="1138555"/>
                  </a:lnTo>
                  <a:close/>
                </a:path>
                <a:path w="11315700" h="1388745">
                  <a:moveTo>
                    <a:pt x="8134286" y="1047978"/>
                  </a:moveTo>
                  <a:lnTo>
                    <a:pt x="7952511" y="1047978"/>
                  </a:lnTo>
                  <a:lnTo>
                    <a:pt x="7952511" y="1211872"/>
                  </a:lnTo>
                  <a:lnTo>
                    <a:pt x="8134286" y="1211872"/>
                  </a:lnTo>
                  <a:lnTo>
                    <a:pt x="8134286" y="1047978"/>
                  </a:lnTo>
                  <a:close/>
                </a:path>
                <a:path w="11315700" h="1388745">
                  <a:moveTo>
                    <a:pt x="8361502" y="543394"/>
                  </a:moveTo>
                  <a:lnTo>
                    <a:pt x="8179727" y="543394"/>
                  </a:lnTo>
                  <a:lnTo>
                    <a:pt x="8179727" y="774128"/>
                  </a:lnTo>
                  <a:lnTo>
                    <a:pt x="8361502" y="774128"/>
                  </a:lnTo>
                  <a:lnTo>
                    <a:pt x="8361502" y="543394"/>
                  </a:lnTo>
                  <a:close/>
                </a:path>
                <a:path w="11315700" h="1388745">
                  <a:moveTo>
                    <a:pt x="8588718" y="1317523"/>
                  </a:moveTo>
                  <a:lnTo>
                    <a:pt x="8406943" y="1317523"/>
                  </a:lnTo>
                  <a:lnTo>
                    <a:pt x="8406943" y="1388681"/>
                  </a:lnTo>
                  <a:lnTo>
                    <a:pt x="8588718" y="1388681"/>
                  </a:lnTo>
                  <a:lnTo>
                    <a:pt x="8588718" y="1317523"/>
                  </a:lnTo>
                  <a:close/>
                </a:path>
                <a:path w="11315700" h="1388745">
                  <a:moveTo>
                    <a:pt x="8815934" y="1261465"/>
                  </a:moveTo>
                  <a:lnTo>
                    <a:pt x="8634158" y="1261465"/>
                  </a:lnTo>
                  <a:lnTo>
                    <a:pt x="8634158" y="1330464"/>
                  </a:lnTo>
                  <a:lnTo>
                    <a:pt x="8815934" y="1330464"/>
                  </a:lnTo>
                  <a:lnTo>
                    <a:pt x="8815934" y="1261465"/>
                  </a:lnTo>
                  <a:close/>
                </a:path>
                <a:path w="11315700" h="1388745">
                  <a:moveTo>
                    <a:pt x="9043137" y="1065237"/>
                  </a:moveTo>
                  <a:lnTo>
                    <a:pt x="8861374" y="1065237"/>
                  </a:lnTo>
                  <a:lnTo>
                    <a:pt x="8861374" y="1246365"/>
                  </a:lnTo>
                  <a:lnTo>
                    <a:pt x="9043137" y="1246365"/>
                  </a:lnTo>
                  <a:lnTo>
                    <a:pt x="9043137" y="1065237"/>
                  </a:lnTo>
                  <a:close/>
                </a:path>
                <a:path w="11315700" h="1388745">
                  <a:moveTo>
                    <a:pt x="9270352" y="1201089"/>
                  </a:moveTo>
                  <a:lnTo>
                    <a:pt x="9088590" y="1201089"/>
                  </a:lnTo>
                  <a:lnTo>
                    <a:pt x="9088590" y="1304594"/>
                  </a:lnTo>
                  <a:lnTo>
                    <a:pt x="9270352" y="1304594"/>
                  </a:lnTo>
                  <a:lnTo>
                    <a:pt x="9270352" y="1201089"/>
                  </a:lnTo>
                  <a:close/>
                </a:path>
                <a:path w="11315700" h="1388745">
                  <a:moveTo>
                    <a:pt x="9497568" y="819404"/>
                  </a:moveTo>
                  <a:lnTo>
                    <a:pt x="9315806" y="819404"/>
                  </a:lnTo>
                  <a:lnTo>
                    <a:pt x="9315806" y="989761"/>
                  </a:lnTo>
                  <a:lnTo>
                    <a:pt x="9497568" y="989761"/>
                  </a:lnTo>
                  <a:lnTo>
                    <a:pt x="9497568" y="819404"/>
                  </a:lnTo>
                  <a:close/>
                </a:path>
                <a:path w="11315700" h="1388745">
                  <a:moveTo>
                    <a:pt x="9724784" y="1334782"/>
                  </a:moveTo>
                  <a:lnTo>
                    <a:pt x="9543009" y="1334782"/>
                  </a:lnTo>
                  <a:lnTo>
                    <a:pt x="9543009" y="1386535"/>
                  </a:lnTo>
                  <a:lnTo>
                    <a:pt x="9724784" y="1386535"/>
                  </a:lnTo>
                  <a:lnTo>
                    <a:pt x="9724784" y="1334782"/>
                  </a:lnTo>
                  <a:close/>
                </a:path>
                <a:path w="11315700" h="1388745">
                  <a:moveTo>
                    <a:pt x="9951999" y="1145019"/>
                  </a:moveTo>
                  <a:lnTo>
                    <a:pt x="9770224" y="1145019"/>
                  </a:lnTo>
                  <a:lnTo>
                    <a:pt x="9770224" y="1244206"/>
                  </a:lnTo>
                  <a:lnTo>
                    <a:pt x="9951999" y="1244206"/>
                  </a:lnTo>
                  <a:lnTo>
                    <a:pt x="9951999" y="1145019"/>
                  </a:lnTo>
                  <a:close/>
                </a:path>
                <a:path w="11315700" h="1388745">
                  <a:moveTo>
                    <a:pt x="10179215" y="1220495"/>
                  </a:moveTo>
                  <a:lnTo>
                    <a:pt x="9997440" y="1220495"/>
                  </a:lnTo>
                  <a:lnTo>
                    <a:pt x="9997440" y="1317523"/>
                  </a:lnTo>
                  <a:lnTo>
                    <a:pt x="10179215" y="1317523"/>
                  </a:lnTo>
                  <a:lnTo>
                    <a:pt x="10179215" y="1220495"/>
                  </a:lnTo>
                  <a:close/>
                </a:path>
                <a:path w="11315700" h="1388745">
                  <a:moveTo>
                    <a:pt x="10406431" y="983297"/>
                  </a:moveTo>
                  <a:lnTo>
                    <a:pt x="10224656" y="983297"/>
                  </a:lnTo>
                  <a:lnTo>
                    <a:pt x="10224656" y="1138555"/>
                  </a:lnTo>
                  <a:lnTo>
                    <a:pt x="10406431" y="1138555"/>
                  </a:lnTo>
                  <a:lnTo>
                    <a:pt x="10406431" y="983297"/>
                  </a:lnTo>
                  <a:close/>
                </a:path>
                <a:path w="11315700" h="1388745">
                  <a:moveTo>
                    <a:pt x="10633647" y="1278712"/>
                  </a:moveTo>
                  <a:lnTo>
                    <a:pt x="10451871" y="1278712"/>
                  </a:lnTo>
                  <a:lnTo>
                    <a:pt x="10451871" y="1373593"/>
                  </a:lnTo>
                  <a:lnTo>
                    <a:pt x="10633647" y="1373593"/>
                  </a:lnTo>
                  <a:lnTo>
                    <a:pt x="10633647" y="1278712"/>
                  </a:lnTo>
                  <a:close/>
                </a:path>
                <a:path w="11315700" h="1388745">
                  <a:moveTo>
                    <a:pt x="10860862" y="1082484"/>
                  </a:moveTo>
                  <a:lnTo>
                    <a:pt x="10679087" y="1082484"/>
                  </a:lnTo>
                  <a:lnTo>
                    <a:pt x="10679087" y="1190307"/>
                  </a:lnTo>
                  <a:lnTo>
                    <a:pt x="10860862" y="1190307"/>
                  </a:lnTo>
                  <a:lnTo>
                    <a:pt x="10860862" y="1082484"/>
                  </a:lnTo>
                  <a:close/>
                </a:path>
                <a:path w="11315700" h="1388745">
                  <a:moveTo>
                    <a:pt x="11088078" y="994079"/>
                  </a:moveTo>
                  <a:lnTo>
                    <a:pt x="10906303" y="994079"/>
                  </a:lnTo>
                  <a:lnTo>
                    <a:pt x="10906303" y="1145019"/>
                  </a:lnTo>
                  <a:lnTo>
                    <a:pt x="11088078" y="1145019"/>
                  </a:lnTo>
                  <a:lnTo>
                    <a:pt x="11088078" y="994079"/>
                  </a:lnTo>
                  <a:close/>
                </a:path>
                <a:path w="11315700" h="1388745">
                  <a:moveTo>
                    <a:pt x="11315281" y="1179525"/>
                  </a:moveTo>
                  <a:lnTo>
                    <a:pt x="11133519" y="1179525"/>
                  </a:lnTo>
                  <a:lnTo>
                    <a:pt x="11133519" y="1298117"/>
                  </a:lnTo>
                  <a:lnTo>
                    <a:pt x="11315281" y="1298117"/>
                  </a:lnTo>
                  <a:lnTo>
                    <a:pt x="11315281" y="1179525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1055827" y="4315104"/>
              <a:ext cx="11315700" cy="1695450"/>
            </a:xfrm>
            <a:custGeom>
              <a:avLst/>
              <a:gdLst/>
              <a:ahLst/>
              <a:cxnLst/>
              <a:rect l="l" t="t" r="r" b="b"/>
              <a:pathLst>
                <a:path w="11315700" h="1695450">
                  <a:moveTo>
                    <a:pt x="181775" y="1382229"/>
                  </a:moveTo>
                  <a:lnTo>
                    <a:pt x="0" y="1382229"/>
                  </a:lnTo>
                  <a:lnTo>
                    <a:pt x="0" y="1500822"/>
                  </a:lnTo>
                  <a:lnTo>
                    <a:pt x="181775" y="1500822"/>
                  </a:lnTo>
                  <a:lnTo>
                    <a:pt x="181775" y="1382229"/>
                  </a:lnTo>
                  <a:close/>
                </a:path>
                <a:path w="11315700" h="1695450">
                  <a:moveTo>
                    <a:pt x="408990" y="1500822"/>
                  </a:moveTo>
                  <a:lnTo>
                    <a:pt x="227215" y="1500822"/>
                  </a:lnTo>
                  <a:lnTo>
                    <a:pt x="227215" y="1574139"/>
                  </a:lnTo>
                  <a:lnTo>
                    <a:pt x="408990" y="1574139"/>
                  </a:lnTo>
                  <a:lnTo>
                    <a:pt x="408990" y="1500822"/>
                  </a:lnTo>
                  <a:close/>
                </a:path>
                <a:path w="11315700" h="1695450">
                  <a:moveTo>
                    <a:pt x="636206" y="590842"/>
                  </a:moveTo>
                  <a:lnTo>
                    <a:pt x="454431" y="590842"/>
                  </a:lnTo>
                  <a:lnTo>
                    <a:pt x="454431" y="901357"/>
                  </a:lnTo>
                  <a:lnTo>
                    <a:pt x="636206" y="901357"/>
                  </a:lnTo>
                  <a:lnTo>
                    <a:pt x="636206" y="590842"/>
                  </a:lnTo>
                  <a:close/>
                </a:path>
                <a:path w="11315700" h="1695450">
                  <a:moveTo>
                    <a:pt x="863422" y="702970"/>
                  </a:moveTo>
                  <a:lnTo>
                    <a:pt x="681647" y="702970"/>
                  </a:lnTo>
                  <a:lnTo>
                    <a:pt x="681647" y="1009180"/>
                  </a:lnTo>
                  <a:lnTo>
                    <a:pt x="863422" y="1009180"/>
                  </a:lnTo>
                  <a:lnTo>
                    <a:pt x="863422" y="702970"/>
                  </a:lnTo>
                  <a:close/>
                </a:path>
                <a:path w="11315700" h="1695450">
                  <a:moveTo>
                    <a:pt x="1090637" y="1047991"/>
                  </a:moveTo>
                  <a:lnTo>
                    <a:pt x="908862" y="1047991"/>
                  </a:lnTo>
                  <a:lnTo>
                    <a:pt x="908862" y="1229131"/>
                  </a:lnTo>
                  <a:lnTo>
                    <a:pt x="1090637" y="1229131"/>
                  </a:lnTo>
                  <a:lnTo>
                    <a:pt x="1090637" y="1047991"/>
                  </a:lnTo>
                  <a:close/>
                </a:path>
                <a:path w="11315700" h="1695450">
                  <a:moveTo>
                    <a:pt x="1317853" y="161734"/>
                  </a:moveTo>
                  <a:lnTo>
                    <a:pt x="1136078" y="161734"/>
                  </a:lnTo>
                  <a:lnTo>
                    <a:pt x="1136078" y="610247"/>
                  </a:lnTo>
                  <a:lnTo>
                    <a:pt x="1317853" y="610247"/>
                  </a:lnTo>
                  <a:lnTo>
                    <a:pt x="1317853" y="161734"/>
                  </a:lnTo>
                  <a:close/>
                </a:path>
                <a:path w="11315700" h="1695450">
                  <a:moveTo>
                    <a:pt x="1545069" y="308368"/>
                  </a:moveTo>
                  <a:lnTo>
                    <a:pt x="1363294" y="308368"/>
                  </a:lnTo>
                  <a:lnTo>
                    <a:pt x="1363294" y="741794"/>
                  </a:lnTo>
                  <a:lnTo>
                    <a:pt x="1545069" y="741794"/>
                  </a:lnTo>
                  <a:lnTo>
                    <a:pt x="1545069" y="308368"/>
                  </a:lnTo>
                  <a:close/>
                </a:path>
                <a:path w="11315700" h="1695450">
                  <a:moveTo>
                    <a:pt x="1772285" y="370903"/>
                  </a:moveTo>
                  <a:lnTo>
                    <a:pt x="1590509" y="370903"/>
                  </a:lnTo>
                  <a:lnTo>
                    <a:pt x="1590509" y="713752"/>
                  </a:lnTo>
                  <a:lnTo>
                    <a:pt x="1772285" y="713752"/>
                  </a:lnTo>
                  <a:lnTo>
                    <a:pt x="1772285" y="370903"/>
                  </a:lnTo>
                  <a:close/>
                </a:path>
                <a:path w="11315700" h="1695450">
                  <a:moveTo>
                    <a:pt x="1999488" y="424802"/>
                  </a:moveTo>
                  <a:lnTo>
                    <a:pt x="1817725" y="424802"/>
                  </a:lnTo>
                  <a:lnTo>
                    <a:pt x="1817725" y="746099"/>
                  </a:lnTo>
                  <a:lnTo>
                    <a:pt x="1999488" y="746099"/>
                  </a:lnTo>
                  <a:lnTo>
                    <a:pt x="1999488" y="424802"/>
                  </a:lnTo>
                  <a:close/>
                </a:path>
                <a:path w="11315700" h="1695450">
                  <a:moveTo>
                    <a:pt x="2226703" y="858227"/>
                  </a:moveTo>
                  <a:lnTo>
                    <a:pt x="2044941" y="858227"/>
                  </a:lnTo>
                  <a:lnTo>
                    <a:pt x="2044941" y="1101902"/>
                  </a:lnTo>
                  <a:lnTo>
                    <a:pt x="2226703" y="1101902"/>
                  </a:lnTo>
                  <a:lnTo>
                    <a:pt x="2226703" y="858227"/>
                  </a:lnTo>
                  <a:close/>
                </a:path>
                <a:path w="11315700" h="1695450">
                  <a:moveTo>
                    <a:pt x="2453919" y="1369288"/>
                  </a:moveTo>
                  <a:lnTo>
                    <a:pt x="2272157" y="1369288"/>
                  </a:lnTo>
                  <a:lnTo>
                    <a:pt x="2272157" y="1515922"/>
                  </a:lnTo>
                  <a:lnTo>
                    <a:pt x="2453919" y="1515922"/>
                  </a:lnTo>
                  <a:lnTo>
                    <a:pt x="2453919" y="1369288"/>
                  </a:lnTo>
                  <a:close/>
                </a:path>
                <a:path w="11315700" h="1695450">
                  <a:moveTo>
                    <a:pt x="2681135" y="1388694"/>
                  </a:moveTo>
                  <a:lnTo>
                    <a:pt x="2499360" y="1388694"/>
                  </a:lnTo>
                  <a:lnTo>
                    <a:pt x="2499360" y="1470634"/>
                  </a:lnTo>
                  <a:lnTo>
                    <a:pt x="2681135" y="1470634"/>
                  </a:lnTo>
                  <a:lnTo>
                    <a:pt x="2681135" y="1388694"/>
                  </a:lnTo>
                  <a:close/>
                </a:path>
                <a:path w="11315700" h="1695450">
                  <a:moveTo>
                    <a:pt x="2908350" y="1436141"/>
                  </a:moveTo>
                  <a:lnTo>
                    <a:pt x="2726575" y="1436141"/>
                  </a:lnTo>
                  <a:lnTo>
                    <a:pt x="2726575" y="1578457"/>
                  </a:lnTo>
                  <a:lnTo>
                    <a:pt x="2908350" y="1578457"/>
                  </a:lnTo>
                  <a:lnTo>
                    <a:pt x="2908350" y="1436141"/>
                  </a:lnTo>
                  <a:close/>
                </a:path>
                <a:path w="11315700" h="1695450">
                  <a:moveTo>
                    <a:pt x="3135566" y="1196784"/>
                  </a:moveTo>
                  <a:lnTo>
                    <a:pt x="2953791" y="1196784"/>
                  </a:lnTo>
                  <a:lnTo>
                    <a:pt x="2953791" y="1356347"/>
                  </a:lnTo>
                  <a:lnTo>
                    <a:pt x="3135566" y="1356347"/>
                  </a:lnTo>
                  <a:lnTo>
                    <a:pt x="3135566" y="1196784"/>
                  </a:lnTo>
                  <a:close/>
                </a:path>
                <a:path w="11315700" h="1695450">
                  <a:moveTo>
                    <a:pt x="3362782" y="1116990"/>
                  </a:moveTo>
                  <a:lnTo>
                    <a:pt x="3181007" y="1116990"/>
                  </a:lnTo>
                  <a:lnTo>
                    <a:pt x="3181007" y="1257160"/>
                  </a:lnTo>
                  <a:lnTo>
                    <a:pt x="3362782" y="1257160"/>
                  </a:lnTo>
                  <a:lnTo>
                    <a:pt x="3362782" y="1116990"/>
                  </a:lnTo>
                  <a:close/>
                </a:path>
                <a:path w="11315700" h="1695450">
                  <a:moveTo>
                    <a:pt x="3589998" y="459308"/>
                  </a:moveTo>
                  <a:lnTo>
                    <a:pt x="3408222" y="459308"/>
                  </a:lnTo>
                  <a:lnTo>
                    <a:pt x="3408222" y="769823"/>
                  </a:lnTo>
                  <a:lnTo>
                    <a:pt x="3589998" y="769823"/>
                  </a:lnTo>
                  <a:lnTo>
                    <a:pt x="3589998" y="459308"/>
                  </a:lnTo>
                  <a:close/>
                </a:path>
                <a:path w="11315700" h="1695450">
                  <a:moveTo>
                    <a:pt x="3817213" y="260921"/>
                  </a:moveTo>
                  <a:lnTo>
                    <a:pt x="3635438" y="260921"/>
                  </a:lnTo>
                  <a:lnTo>
                    <a:pt x="3635438" y="588695"/>
                  </a:lnTo>
                  <a:lnTo>
                    <a:pt x="3817213" y="588695"/>
                  </a:lnTo>
                  <a:lnTo>
                    <a:pt x="3817213" y="260921"/>
                  </a:lnTo>
                  <a:close/>
                </a:path>
                <a:path w="11315700" h="1695450">
                  <a:moveTo>
                    <a:pt x="4044429" y="1140714"/>
                  </a:moveTo>
                  <a:lnTo>
                    <a:pt x="3862654" y="1140714"/>
                  </a:lnTo>
                  <a:lnTo>
                    <a:pt x="3862654" y="1386535"/>
                  </a:lnTo>
                  <a:lnTo>
                    <a:pt x="4044429" y="1386535"/>
                  </a:lnTo>
                  <a:lnTo>
                    <a:pt x="4044429" y="1140714"/>
                  </a:lnTo>
                  <a:close/>
                </a:path>
                <a:path w="11315700" h="1695450">
                  <a:moveTo>
                    <a:pt x="4271632" y="1548269"/>
                  </a:moveTo>
                  <a:lnTo>
                    <a:pt x="4089870" y="1548269"/>
                  </a:lnTo>
                  <a:lnTo>
                    <a:pt x="4089870" y="1608645"/>
                  </a:lnTo>
                  <a:lnTo>
                    <a:pt x="4271632" y="1608645"/>
                  </a:lnTo>
                  <a:lnTo>
                    <a:pt x="4271632" y="1548269"/>
                  </a:lnTo>
                  <a:close/>
                </a:path>
                <a:path w="11315700" h="1695450">
                  <a:moveTo>
                    <a:pt x="4498848" y="377367"/>
                  </a:moveTo>
                  <a:lnTo>
                    <a:pt x="4317085" y="377367"/>
                  </a:lnTo>
                  <a:lnTo>
                    <a:pt x="4317085" y="677100"/>
                  </a:lnTo>
                  <a:lnTo>
                    <a:pt x="4498848" y="677100"/>
                  </a:lnTo>
                  <a:lnTo>
                    <a:pt x="4498848" y="377367"/>
                  </a:lnTo>
                  <a:close/>
                </a:path>
                <a:path w="11315700" h="1695450">
                  <a:moveTo>
                    <a:pt x="4726063" y="489496"/>
                  </a:moveTo>
                  <a:lnTo>
                    <a:pt x="4544301" y="489496"/>
                  </a:lnTo>
                  <a:lnTo>
                    <a:pt x="4544301" y="849604"/>
                  </a:lnTo>
                  <a:lnTo>
                    <a:pt x="4726063" y="849604"/>
                  </a:lnTo>
                  <a:lnTo>
                    <a:pt x="4726063" y="489496"/>
                  </a:lnTo>
                  <a:close/>
                </a:path>
                <a:path w="11315700" h="1695450">
                  <a:moveTo>
                    <a:pt x="4953279" y="1373606"/>
                  </a:moveTo>
                  <a:lnTo>
                    <a:pt x="4771504" y="1373606"/>
                  </a:lnTo>
                  <a:lnTo>
                    <a:pt x="4771504" y="1436141"/>
                  </a:lnTo>
                  <a:lnTo>
                    <a:pt x="4953279" y="1436141"/>
                  </a:lnTo>
                  <a:lnTo>
                    <a:pt x="4953279" y="1373606"/>
                  </a:lnTo>
                  <a:close/>
                </a:path>
                <a:path w="11315700" h="1695450">
                  <a:moveTo>
                    <a:pt x="5180495" y="1399476"/>
                  </a:moveTo>
                  <a:lnTo>
                    <a:pt x="4998720" y="1399476"/>
                  </a:lnTo>
                  <a:lnTo>
                    <a:pt x="4998720" y="1522387"/>
                  </a:lnTo>
                  <a:lnTo>
                    <a:pt x="5180495" y="1522387"/>
                  </a:lnTo>
                  <a:lnTo>
                    <a:pt x="5180495" y="1399476"/>
                  </a:lnTo>
                  <a:close/>
                </a:path>
                <a:path w="11315700" h="1695450">
                  <a:moveTo>
                    <a:pt x="5407711" y="398932"/>
                  </a:moveTo>
                  <a:lnTo>
                    <a:pt x="5225935" y="398932"/>
                  </a:lnTo>
                  <a:lnTo>
                    <a:pt x="5225935" y="627507"/>
                  </a:lnTo>
                  <a:lnTo>
                    <a:pt x="5407711" y="627507"/>
                  </a:lnTo>
                  <a:lnTo>
                    <a:pt x="5407711" y="398932"/>
                  </a:lnTo>
                  <a:close/>
                </a:path>
                <a:path w="11315700" h="1695450">
                  <a:moveTo>
                    <a:pt x="5634926" y="1207566"/>
                  </a:moveTo>
                  <a:lnTo>
                    <a:pt x="5453151" y="1207566"/>
                  </a:lnTo>
                  <a:lnTo>
                    <a:pt x="5453151" y="1317536"/>
                  </a:lnTo>
                  <a:lnTo>
                    <a:pt x="5634926" y="1317536"/>
                  </a:lnTo>
                  <a:lnTo>
                    <a:pt x="5634926" y="1207566"/>
                  </a:lnTo>
                  <a:close/>
                </a:path>
                <a:path w="11315700" h="1695450">
                  <a:moveTo>
                    <a:pt x="5862142" y="1222654"/>
                  </a:moveTo>
                  <a:lnTo>
                    <a:pt x="5680367" y="1222654"/>
                  </a:lnTo>
                  <a:lnTo>
                    <a:pt x="5680367" y="1390853"/>
                  </a:lnTo>
                  <a:lnTo>
                    <a:pt x="5862142" y="1390853"/>
                  </a:lnTo>
                  <a:lnTo>
                    <a:pt x="5862142" y="1222654"/>
                  </a:lnTo>
                  <a:close/>
                </a:path>
                <a:path w="11315700" h="1695450">
                  <a:moveTo>
                    <a:pt x="6089358" y="247980"/>
                  </a:moveTo>
                  <a:lnTo>
                    <a:pt x="5907583" y="247980"/>
                  </a:lnTo>
                  <a:lnTo>
                    <a:pt x="5907583" y="603783"/>
                  </a:lnTo>
                  <a:lnTo>
                    <a:pt x="6089358" y="603783"/>
                  </a:lnTo>
                  <a:lnTo>
                    <a:pt x="6089358" y="247980"/>
                  </a:lnTo>
                  <a:close/>
                </a:path>
                <a:path w="11315700" h="1695450">
                  <a:moveTo>
                    <a:pt x="6316573" y="0"/>
                  </a:moveTo>
                  <a:lnTo>
                    <a:pt x="6134798" y="0"/>
                  </a:lnTo>
                  <a:lnTo>
                    <a:pt x="6134798" y="360121"/>
                  </a:lnTo>
                  <a:lnTo>
                    <a:pt x="6316573" y="360121"/>
                  </a:lnTo>
                  <a:lnTo>
                    <a:pt x="6316573" y="0"/>
                  </a:lnTo>
                  <a:close/>
                </a:path>
                <a:path w="11315700" h="1695450">
                  <a:moveTo>
                    <a:pt x="6543776" y="989774"/>
                  </a:moveTo>
                  <a:lnTo>
                    <a:pt x="6362014" y="989774"/>
                  </a:lnTo>
                  <a:lnTo>
                    <a:pt x="6362014" y="1162278"/>
                  </a:lnTo>
                  <a:lnTo>
                    <a:pt x="6543776" y="1162278"/>
                  </a:lnTo>
                  <a:lnTo>
                    <a:pt x="6543776" y="989774"/>
                  </a:lnTo>
                  <a:close/>
                </a:path>
                <a:path w="11315700" h="1695450">
                  <a:moveTo>
                    <a:pt x="6770992" y="1371447"/>
                  </a:moveTo>
                  <a:lnTo>
                    <a:pt x="6589230" y="1371447"/>
                  </a:lnTo>
                  <a:lnTo>
                    <a:pt x="6589230" y="1492199"/>
                  </a:lnTo>
                  <a:lnTo>
                    <a:pt x="6770992" y="1492199"/>
                  </a:lnTo>
                  <a:lnTo>
                    <a:pt x="6770992" y="1371447"/>
                  </a:lnTo>
                  <a:close/>
                </a:path>
                <a:path w="11315700" h="1695450">
                  <a:moveTo>
                    <a:pt x="6998208" y="1367129"/>
                  </a:moveTo>
                  <a:lnTo>
                    <a:pt x="6816445" y="1367129"/>
                  </a:lnTo>
                  <a:lnTo>
                    <a:pt x="6816445" y="1481416"/>
                  </a:lnTo>
                  <a:lnTo>
                    <a:pt x="6998208" y="1481416"/>
                  </a:lnTo>
                  <a:lnTo>
                    <a:pt x="6998208" y="1367129"/>
                  </a:lnTo>
                  <a:close/>
                </a:path>
                <a:path w="11315700" h="1695450">
                  <a:moveTo>
                    <a:pt x="7225424" y="1485734"/>
                  </a:moveTo>
                  <a:lnTo>
                    <a:pt x="7043648" y="1485734"/>
                  </a:lnTo>
                  <a:lnTo>
                    <a:pt x="7043648" y="1595704"/>
                  </a:lnTo>
                  <a:lnTo>
                    <a:pt x="7225424" y="1595704"/>
                  </a:lnTo>
                  <a:lnTo>
                    <a:pt x="7225424" y="1485734"/>
                  </a:lnTo>
                  <a:close/>
                </a:path>
                <a:path w="11315700" h="1695450">
                  <a:moveTo>
                    <a:pt x="7452639" y="1403794"/>
                  </a:moveTo>
                  <a:lnTo>
                    <a:pt x="7270864" y="1403794"/>
                  </a:lnTo>
                  <a:lnTo>
                    <a:pt x="7270864" y="1481416"/>
                  </a:lnTo>
                  <a:lnTo>
                    <a:pt x="7452639" y="1481416"/>
                  </a:lnTo>
                  <a:lnTo>
                    <a:pt x="7452639" y="1403794"/>
                  </a:lnTo>
                  <a:close/>
                </a:path>
                <a:path w="11315700" h="1695450">
                  <a:moveTo>
                    <a:pt x="7679855" y="1209725"/>
                  </a:moveTo>
                  <a:lnTo>
                    <a:pt x="7498080" y="1209725"/>
                  </a:lnTo>
                  <a:lnTo>
                    <a:pt x="7498080" y="1341259"/>
                  </a:lnTo>
                  <a:lnTo>
                    <a:pt x="7679855" y="1341259"/>
                  </a:lnTo>
                  <a:lnTo>
                    <a:pt x="7679855" y="1209725"/>
                  </a:lnTo>
                  <a:close/>
                </a:path>
                <a:path w="11315700" h="1695450">
                  <a:moveTo>
                    <a:pt x="7907071" y="1386535"/>
                  </a:moveTo>
                  <a:lnTo>
                    <a:pt x="7725296" y="1386535"/>
                  </a:lnTo>
                  <a:lnTo>
                    <a:pt x="7725296" y="1498676"/>
                  </a:lnTo>
                  <a:lnTo>
                    <a:pt x="7907071" y="1498676"/>
                  </a:lnTo>
                  <a:lnTo>
                    <a:pt x="7907071" y="1386535"/>
                  </a:lnTo>
                  <a:close/>
                </a:path>
                <a:path w="11315700" h="1695450">
                  <a:moveTo>
                    <a:pt x="8134286" y="1278724"/>
                  </a:moveTo>
                  <a:lnTo>
                    <a:pt x="7952511" y="1278724"/>
                  </a:lnTo>
                  <a:lnTo>
                    <a:pt x="7952511" y="1408099"/>
                  </a:lnTo>
                  <a:lnTo>
                    <a:pt x="8134286" y="1408099"/>
                  </a:lnTo>
                  <a:lnTo>
                    <a:pt x="8134286" y="1278724"/>
                  </a:lnTo>
                  <a:close/>
                </a:path>
                <a:path w="11315700" h="1695450">
                  <a:moveTo>
                    <a:pt x="8361502" y="698665"/>
                  </a:moveTo>
                  <a:lnTo>
                    <a:pt x="8179727" y="698665"/>
                  </a:lnTo>
                  <a:lnTo>
                    <a:pt x="8179727" y="903516"/>
                  </a:lnTo>
                  <a:lnTo>
                    <a:pt x="8361502" y="903516"/>
                  </a:lnTo>
                  <a:lnTo>
                    <a:pt x="8361502" y="698665"/>
                  </a:lnTo>
                  <a:close/>
                </a:path>
                <a:path w="11315700" h="1695450">
                  <a:moveTo>
                    <a:pt x="8588718" y="1604327"/>
                  </a:moveTo>
                  <a:lnTo>
                    <a:pt x="8406943" y="1604327"/>
                  </a:lnTo>
                  <a:lnTo>
                    <a:pt x="8406943" y="1677644"/>
                  </a:lnTo>
                  <a:lnTo>
                    <a:pt x="8588718" y="1677644"/>
                  </a:lnTo>
                  <a:lnTo>
                    <a:pt x="8588718" y="1604327"/>
                  </a:lnTo>
                  <a:close/>
                </a:path>
                <a:path w="11315700" h="1695450">
                  <a:moveTo>
                    <a:pt x="8815934" y="1561211"/>
                  </a:moveTo>
                  <a:lnTo>
                    <a:pt x="8634158" y="1561211"/>
                  </a:lnTo>
                  <a:lnTo>
                    <a:pt x="8634158" y="1621586"/>
                  </a:lnTo>
                  <a:lnTo>
                    <a:pt x="8815934" y="1621586"/>
                  </a:lnTo>
                  <a:lnTo>
                    <a:pt x="8815934" y="1561211"/>
                  </a:lnTo>
                  <a:close/>
                </a:path>
                <a:path w="11315700" h="1695450">
                  <a:moveTo>
                    <a:pt x="9043137" y="1306753"/>
                  </a:moveTo>
                  <a:lnTo>
                    <a:pt x="8861374" y="1306753"/>
                  </a:lnTo>
                  <a:lnTo>
                    <a:pt x="8861374" y="1425359"/>
                  </a:lnTo>
                  <a:lnTo>
                    <a:pt x="9043137" y="1425359"/>
                  </a:lnTo>
                  <a:lnTo>
                    <a:pt x="9043137" y="1306753"/>
                  </a:lnTo>
                  <a:close/>
                </a:path>
                <a:path w="11315700" h="1695450">
                  <a:moveTo>
                    <a:pt x="9270352" y="1509458"/>
                  </a:moveTo>
                  <a:lnTo>
                    <a:pt x="9088590" y="1509458"/>
                  </a:lnTo>
                  <a:lnTo>
                    <a:pt x="9088590" y="1561211"/>
                  </a:lnTo>
                  <a:lnTo>
                    <a:pt x="9270352" y="1561211"/>
                  </a:lnTo>
                  <a:lnTo>
                    <a:pt x="9270352" y="1509458"/>
                  </a:lnTo>
                  <a:close/>
                </a:path>
                <a:path w="11315700" h="1695450">
                  <a:moveTo>
                    <a:pt x="9497568" y="1045832"/>
                  </a:moveTo>
                  <a:lnTo>
                    <a:pt x="9315806" y="1045832"/>
                  </a:lnTo>
                  <a:lnTo>
                    <a:pt x="9315806" y="1179525"/>
                  </a:lnTo>
                  <a:lnTo>
                    <a:pt x="9497568" y="1179525"/>
                  </a:lnTo>
                  <a:lnTo>
                    <a:pt x="9497568" y="1045832"/>
                  </a:lnTo>
                  <a:close/>
                </a:path>
                <a:path w="11315700" h="1695450">
                  <a:moveTo>
                    <a:pt x="9724784" y="1595704"/>
                  </a:moveTo>
                  <a:lnTo>
                    <a:pt x="9543009" y="1595704"/>
                  </a:lnTo>
                  <a:lnTo>
                    <a:pt x="9543009" y="1694903"/>
                  </a:lnTo>
                  <a:lnTo>
                    <a:pt x="9724784" y="1694903"/>
                  </a:lnTo>
                  <a:lnTo>
                    <a:pt x="9724784" y="1595704"/>
                  </a:lnTo>
                  <a:close/>
                </a:path>
                <a:path w="11315700" h="1695450">
                  <a:moveTo>
                    <a:pt x="9951999" y="1390853"/>
                  </a:moveTo>
                  <a:lnTo>
                    <a:pt x="9770224" y="1390853"/>
                  </a:lnTo>
                  <a:lnTo>
                    <a:pt x="9770224" y="1505140"/>
                  </a:lnTo>
                  <a:lnTo>
                    <a:pt x="9951999" y="1505140"/>
                  </a:lnTo>
                  <a:lnTo>
                    <a:pt x="9951999" y="1390853"/>
                  </a:lnTo>
                  <a:close/>
                </a:path>
                <a:path w="11315700" h="1695450">
                  <a:moveTo>
                    <a:pt x="10179215" y="1477111"/>
                  </a:moveTo>
                  <a:lnTo>
                    <a:pt x="9997440" y="1477111"/>
                  </a:lnTo>
                  <a:lnTo>
                    <a:pt x="9997440" y="1580616"/>
                  </a:lnTo>
                  <a:lnTo>
                    <a:pt x="10179215" y="1580616"/>
                  </a:lnTo>
                  <a:lnTo>
                    <a:pt x="10179215" y="1477111"/>
                  </a:lnTo>
                  <a:close/>
                </a:path>
                <a:path w="11315700" h="1695450">
                  <a:moveTo>
                    <a:pt x="10406431" y="1201089"/>
                  </a:moveTo>
                  <a:lnTo>
                    <a:pt x="10224656" y="1201089"/>
                  </a:lnTo>
                  <a:lnTo>
                    <a:pt x="10224656" y="1343418"/>
                  </a:lnTo>
                  <a:lnTo>
                    <a:pt x="10406431" y="1343418"/>
                  </a:lnTo>
                  <a:lnTo>
                    <a:pt x="10406431" y="1201089"/>
                  </a:lnTo>
                  <a:close/>
                </a:path>
                <a:path w="11315700" h="1695450">
                  <a:moveTo>
                    <a:pt x="10633647" y="1554734"/>
                  </a:moveTo>
                  <a:lnTo>
                    <a:pt x="10451871" y="1554734"/>
                  </a:lnTo>
                  <a:lnTo>
                    <a:pt x="10451871" y="1638833"/>
                  </a:lnTo>
                  <a:lnTo>
                    <a:pt x="10633647" y="1638833"/>
                  </a:lnTo>
                  <a:lnTo>
                    <a:pt x="10633647" y="1554734"/>
                  </a:lnTo>
                  <a:close/>
                </a:path>
                <a:path w="11315700" h="1695450">
                  <a:moveTo>
                    <a:pt x="10860862" y="1317536"/>
                  </a:moveTo>
                  <a:lnTo>
                    <a:pt x="10679087" y="1317536"/>
                  </a:lnTo>
                  <a:lnTo>
                    <a:pt x="10679087" y="1442605"/>
                  </a:lnTo>
                  <a:lnTo>
                    <a:pt x="10860862" y="1442605"/>
                  </a:lnTo>
                  <a:lnTo>
                    <a:pt x="10860862" y="1317536"/>
                  </a:lnTo>
                  <a:close/>
                </a:path>
                <a:path w="11315700" h="1695450">
                  <a:moveTo>
                    <a:pt x="11088078" y="1140714"/>
                  </a:moveTo>
                  <a:lnTo>
                    <a:pt x="10906303" y="1140714"/>
                  </a:lnTo>
                  <a:lnTo>
                    <a:pt x="10906303" y="1354201"/>
                  </a:lnTo>
                  <a:lnTo>
                    <a:pt x="11088078" y="1354201"/>
                  </a:lnTo>
                  <a:lnTo>
                    <a:pt x="11088078" y="1140714"/>
                  </a:lnTo>
                  <a:close/>
                </a:path>
                <a:path w="11315700" h="1695450">
                  <a:moveTo>
                    <a:pt x="11315281" y="1390853"/>
                  </a:moveTo>
                  <a:lnTo>
                    <a:pt x="11133519" y="1390853"/>
                  </a:lnTo>
                  <a:lnTo>
                    <a:pt x="11133519" y="1539646"/>
                  </a:lnTo>
                  <a:lnTo>
                    <a:pt x="11315281" y="1539646"/>
                  </a:lnTo>
                  <a:lnTo>
                    <a:pt x="11315281" y="1390853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1055827" y="3625075"/>
              <a:ext cx="11315700" cy="2294890"/>
            </a:xfrm>
            <a:custGeom>
              <a:avLst/>
              <a:gdLst/>
              <a:ahLst/>
              <a:cxnLst/>
              <a:rect l="l" t="t" r="r" b="b"/>
              <a:pathLst>
                <a:path w="11315700" h="2294890">
                  <a:moveTo>
                    <a:pt x="181775" y="1496504"/>
                  </a:moveTo>
                  <a:lnTo>
                    <a:pt x="0" y="1496504"/>
                  </a:lnTo>
                  <a:lnTo>
                    <a:pt x="0" y="2072259"/>
                  </a:lnTo>
                  <a:lnTo>
                    <a:pt x="181775" y="2072259"/>
                  </a:lnTo>
                  <a:lnTo>
                    <a:pt x="181775" y="1496504"/>
                  </a:lnTo>
                  <a:close/>
                </a:path>
                <a:path w="11315700" h="2294890">
                  <a:moveTo>
                    <a:pt x="408990" y="1697050"/>
                  </a:moveTo>
                  <a:lnTo>
                    <a:pt x="227215" y="1697050"/>
                  </a:lnTo>
                  <a:lnTo>
                    <a:pt x="227215" y="2190851"/>
                  </a:lnTo>
                  <a:lnTo>
                    <a:pt x="408990" y="2190851"/>
                  </a:lnTo>
                  <a:lnTo>
                    <a:pt x="408990" y="1697050"/>
                  </a:lnTo>
                  <a:close/>
                </a:path>
                <a:path w="11315700" h="2294890">
                  <a:moveTo>
                    <a:pt x="636206" y="812952"/>
                  </a:moveTo>
                  <a:lnTo>
                    <a:pt x="454431" y="812952"/>
                  </a:lnTo>
                  <a:lnTo>
                    <a:pt x="454431" y="1280871"/>
                  </a:lnTo>
                  <a:lnTo>
                    <a:pt x="636206" y="1280871"/>
                  </a:lnTo>
                  <a:lnTo>
                    <a:pt x="636206" y="812952"/>
                  </a:lnTo>
                  <a:close/>
                </a:path>
                <a:path w="11315700" h="2294890">
                  <a:moveTo>
                    <a:pt x="863422" y="774128"/>
                  </a:moveTo>
                  <a:lnTo>
                    <a:pt x="681647" y="774128"/>
                  </a:lnTo>
                  <a:lnTo>
                    <a:pt x="681647" y="1392999"/>
                  </a:lnTo>
                  <a:lnTo>
                    <a:pt x="863422" y="1392999"/>
                  </a:lnTo>
                  <a:lnTo>
                    <a:pt x="863422" y="774128"/>
                  </a:lnTo>
                  <a:close/>
                </a:path>
                <a:path w="11315700" h="2294890">
                  <a:moveTo>
                    <a:pt x="1090637" y="1401635"/>
                  </a:moveTo>
                  <a:lnTo>
                    <a:pt x="908862" y="1401635"/>
                  </a:lnTo>
                  <a:lnTo>
                    <a:pt x="908862" y="1738020"/>
                  </a:lnTo>
                  <a:lnTo>
                    <a:pt x="1090637" y="1738020"/>
                  </a:lnTo>
                  <a:lnTo>
                    <a:pt x="1090637" y="1401635"/>
                  </a:lnTo>
                  <a:close/>
                </a:path>
                <a:path w="11315700" h="2294890">
                  <a:moveTo>
                    <a:pt x="1317853" y="357949"/>
                  </a:moveTo>
                  <a:lnTo>
                    <a:pt x="1136078" y="357949"/>
                  </a:lnTo>
                  <a:lnTo>
                    <a:pt x="1136078" y="851763"/>
                  </a:lnTo>
                  <a:lnTo>
                    <a:pt x="1317853" y="851763"/>
                  </a:lnTo>
                  <a:lnTo>
                    <a:pt x="1317853" y="357949"/>
                  </a:lnTo>
                  <a:close/>
                </a:path>
                <a:path w="11315700" h="2294890">
                  <a:moveTo>
                    <a:pt x="1545069" y="642594"/>
                  </a:moveTo>
                  <a:lnTo>
                    <a:pt x="1363294" y="642594"/>
                  </a:lnTo>
                  <a:lnTo>
                    <a:pt x="1363294" y="998397"/>
                  </a:lnTo>
                  <a:lnTo>
                    <a:pt x="1545069" y="998397"/>
                  </a:lnTo>
                  <a:lnTo>
                    <a:pt x="1545069" y="642594"/>
                  </a:lnTo>
                  <a:close/>
                </a:path>
                <a:path w="11315700" h="2294890">
                  <a:moveTo>
                    <a:pt x="1772285" y="642594"/>
                  </a:moveTo>
                  <a:lnTo>
                    <a:pt x="1590509" y="642594"/>
                  </a:lnTo>
                  <a:lnTo>
                    <a:pt x="1590509" y="1060932"/>
                  </a:lnTo>
                  <a:lnTo>
                    <a:pt x="1772285" y="1060932"/>
                  </a:lnTo>
                  <a:lnTo>
                    <a:pt x="1772285" y="642594"/>
                  </a:lnTo>
                  <a:close/>
                </a:path>
                <a:path w="11315700" h="2294890">
                  <a:moveTo>
                    <a:pt x="1999488" y="784910"/>
                  </a:moveTo>
                  <a:lnTo>
                    <a:pt x="1817725" y="784910"/>
                  </a:lnTo>
                  <a:lnTo>
                    <a:pt x="1817725" y="1114831"/>
                  </a:lnTo>
                  <a:lnTo>
                    <a:pt x="1999488" y="1114831"/>
                  </a:lnTo>
                  <a:lnTo>
                    <a:pt x="1999488" y="784910"/>
                  </a:lnTo>
                  <a:close/>
                </a:path>
                <a:path w="11315700" h="2294890">
                  <a:moveTo>
                    <a:pt x="2226703" y="1231277"/>
                  </a:moveTo>
                  <a:lnTo>
                    <a:pt x="2044941" y="1231277"/>
                  </a:lnTo>
                  <a:lnTo>
                    <a:pt x="2044941" y="1548257"/>
                  </a:lnTo>
                  <a:lnTo>
                    <a:pt x="2226703" y="1548257"/>
                  </a:lnTo>
                  <a:lnTo>
                    <a:pt x="2226703" y="1231277"/>
                  </a:lnTo>
                  <a:close/>
                </a:path>
                <a:path w="11315700" h="2294890">
                  <a:moveTo>
                    <a:pt x="2453919" y="1809178"/>
                  </a:moveTo>
                  <a:lnTo>
                    <a:pt x="2272157" y="1809178"/>
                  </a:lnTo>
                  <a:lnTo>
                    <a:pt x="2272157" y="2059317"/>
                  </a:lnTo>
                  <a:lnTo>
                    <a:pt x="2453919" y="2059317"/>
                  </a:lnTo>
                  <a:lnTo>
                    <a:pt x="2453919" y="1809178"/>
                  </a:lnTo>
                  <a:close/>
                </a:path>
                <a:path w="11315700" h="2294890">
                  <a:moveTo>
                    <a:pt x="2681135" y="1923465"/>
                  </a:moveTo>
                  <a:lnTo>
                    <a:pt x="2499360" y="1923465"/>
                  </a:lnTo>
                  <a:lnTo>
                    <a:pt x="2499360" y="2078723"/>
                  </a:lnTo>
                  <a:lnTo>
                    <a:pt x="2681135" y="2078723"/>
                  </a:lnTo>
                  <a:lnTo>
                    <a:pt x="2681135" y="1923465"/>
                  </a:lnTo>
                  <a:close/>
                </a:path>
                <a:path w="11315700" h="2294890">
                  <a:moveTo>
                    <a:pt x="2908350" y="1904060"/>
                  </a:moveTo>
                  <a:lnTo>
                    <a:pt x="2726575" y="1904060"/>
                  </a:lnTo>
                  <a:lnTo>
                    <a:pt x="2726575" y="2126170"/>
                  </a:lnTo>
                  <a:lnTo>
                    <a:pt x="2908350" y="2126170"/>
                  </a:lnTo>
                  <a:lnTo>
                    <a:pt x="2908350" y="1904060"/>
                  </a:lnTo>
                  <a:close/>
                </a:path>
                <a:path w="11315700" h="2294890">
                  <a:moveTo>
                    <a:pt x="3135566" y="1638833"/>
                  </a:moveTo>
                  <a:lnTo>
                    <a:pt x="2953791" y="1638833"/>
                  </a:lnTo>
                  <a:lnTo>
                    <a:pt x="2953791" y="1886813"/>
                  </a:lnTo>
                  <a:lnTo>
                    <a:pt x="3135566" y="1886813"/>
                  </a:lnTo>
                  <a:lnTo>
                    <a:pt x="3135566" y="1638833"/>
                  </a:lnTo>
                  <a:close/>
                </a:path>
                <a:path w="11315700" h="2294890">
                  <a:moveTo>
                    <a:pt x="3362782" y="1554734"/>
                  </a:moveTo>
                  <a:lnTo>
                    <a:pt x="3181007" y="1554734"/>
                  </a:lnTo>
                  <a:lnTo>
                    <a:pt x="3181007" y="1807019"/>
                  </a:lnTo>
                  <a:lnTo>
                    <a:pt x="3362782" y="1807019"/>
                  </a:lnTo>
                  <a:lnTo>
                    <a:pt x="3362782" y="1554734"/>
                  </a:lnTo>
                  <a:close/>
                </a:path>
                <a:path w="11315700" h="2294890">
                  <a:moveTo>
                    <a:pt x="3589998" y="825881"/>
                  </a:moveTo>
                  <a:lnTo>
                    <a:pt x="3408222" y="825881"/>
                  </a:lnTo>
                  <a:lnTo>
                    <a:pt x="3408222" y="1149337"/>
                  </a:lnTo>
                  <a:lnTo>
                    <a:pt x="3589998" y="1149337"/>
                  </a:lnTo>
                  <a:lnTo>
                    <a:pt x="3589998" y="825881"/>
                  </a:lnTo>
                  <a:close/>
                </a:path>
                <a:path w="11315700" h="2294890">
                  <a:moveTo>
                    <a:pt x="3817213" y="558495"/>
                  </a:moveTo>
                  <a:lnTo>
                    <a:pt x="3635438" y="558495"/>
                  </a:lnTo>
                  <a:lnTo>
                    <a:pt x="3635438" y="950950"/>
                  </a:lnTo>
                  <a:lnTo>
                    <a:pt x="3817213" y="950950"/>
                  </a:lnTo>
                  <a:lnTo>
                    <a:pt x="3817213" y="558495"/>
                  </a:lnTo>
                  <a:close/>
                </a:path>
                <a:path w="11315700" h="2294890">
                  <a:moveTo>
                    <a:pt x="4044429" y="1563357"/>
                  </a:moveTo>
                  <a:lnTo>
                    <a:pt x="3862654" y="1563357"/>
                  </a:lnTo>
                  <a:lnTo>
                    <a:pt x="3862654" y="1830743"/>
                  </a:lnTo>
                  <a:lnTo>
                    <a:pt x="4044429" y="1830743"/>
                  </a:lnTo>
                  <a:lnTo>
                    <a:pt x="4044429" y="1563357"/>
                  </a:lnTo>
                  <a:close/>
                </a:path>
                <a:path w="11315700" h="2294890">
                  <a:moveTo>
                    <a:pt x="4271632" y="2089505"/>
                  </a:moveTo>
                  <a:lnTo>
                    <a:pt x="4089870" y="2089505"/>
                  </a:lnTo>
                  <a:lnTo>
                    <a:pt x="4089870" y="2238298"/>
                  </a:lnTo>
                  <a:lnTo>
                    <a:pt x="4271632" y="2238298"/>
                  </a:lnTo>
                  <a:lnTo>
                    <a:pt x="4271632" y="2089505"/>
                  </a:lnTo>
                  <a:close/>
                </a:path>
                <a:path w="11315700" h="2294890">
                  <a:moveTo>
                    <a:pt x="4498848" y="649058"/>
                  </a:moveTo>
                  <a:lnTo>
                    <a:pt x="4317085" y="649058"/>
                  </a:lnTo>
                  <a:lnTo>
                    <a:pt x="4317085" y="1067396"/>
                  </a:lnTo>
                  <a:lnTo>
                    <a:pt x="4498848" y="1067396"/>
                  </a:lnTo>
                  <a:lnTo>
                    <a:pt x="4498848" y="649058"/>
                  </a:lnTo>
                  <a:close/>
                </a:path>
                <a:path w="11315700" h="2294890">
                  <a:moveTo>
                    <a:pt x="4726063" y="793534"/>
                  </a:moveTo>
                  <a:lnTo>
                    <a:pt x="4544301" y="793534"/>
                  </a:lnTo>
                  <a:lnTo>
                    <a:pt x="4544301" y="1179525"/>
                  </a:lnTo>
                  <a:lnTo>
                    <a:pt x="4726063" y="1179525"/>
                  </a:lnTo>
                  <a:lnTo>
                    <a:pt x="4726063" y="793534"/>
                  </a:lnTo>
                  <a:close/>
                </a:path>
                <a:path w="11315700" h="2294890">
                  <a:moveTo>
                    <a:pt x="4953279" y="1901901"/>
                  </a:moveTo>
                  <a:lnTo>
                    <a:pt x="4771504" y="1901901"/>
                  </a:lnTo>
                  <a:lnTo>
                    <a:pt x="4771504" y="2063635"/>
                  </a:lnTo>
                  <a:lnTo>
                    <a:pt x="4953279" y="2063635"/>
                  </a:lnTo>
                  <a:lnTo>
                    <a:pt x="4953279" y="1901901"/>
                  </a:lnTo>
                  <a:close/>
                </a:path>
                <a:path w="11315700" h="2294890">
                  <a:moveTo>
                    <a:pt x="5180495" y="1936407"/>
                  </a:moveTo>
                  <a:lnTo>
                    <a:pt x="4998720" y="1936407"/>
                  </a:lnTo>
                  <a:lnTo>
                    <a:pt x="4998720" y="2089505"/>
                  </a:lnTo>
                  <a:lnTo>
                    <a:pt x="5180495" y="2089505"/>
                  </a:lnTo>
                  <a:lnTo>
                    <a:pt x="5180495" y="1936407"/>
                  </a:lnTo>
                  <a:close/>
                </a:path>
                <a:path w="11315700" h="2294890">
                  <a:moveTo>
                    <a:pt x="5407711" y="690029"/>
                  </a:moveTo>
                  <a:lnTo>
                    <a:pt x="5225935" y="690029"/>
                  </a:lnTo>
                  <a:lnTo>
                    <a:pt x="5225935" y="1088961"/>
                  </a:lnTo>
                  <a:lnTo>
                    <a:pt x="5407711" y="1088961"/>
                  </a:lnTo>
                  <a:lnTo>
                    <a:pt x="5407711" y="690029"/>
                  </a:lnTo>
                  <a:close/>
                </a:path>
                <a:path w="11315700" h="2294890">
                  <a:moveTo>
                    <a:pt x="5634926" y="1632356"/>
                  </a:moveTo>
                  <a:lnTo>
                    <a:pt x="5453151" y="1632356"/>
                  </a:lnTo>
                  <a:lnTo>
                    <a:pt x="5453151" y="1897595"/>
                  </a:lnTo>
                  <a:lnTo>
                    <a:pt x="5634926" y="1897595"/>
                  </a:lnTo>
                  <a:lnTo>
                    <a:pt x="5634926" y="1632356"/>
                  </a:lnTo>
                  <a:close/>
                </a:path>
                <a:path w="11315700" h="2294890">
                  <a:moveTo>
                    <a:pt x="5862142" y="1658239"/>
                  </a:moveTo>
                  <a:lnTo>
                    <a:pt x="5680367" y="1658239"/>
                  </a:lnTo>
                  <a:lnTo>
                    <a:pt x="5680367" y="1912683"/>
                  </a:lnTo>
                  <a:lnTo>
                    <a:pt x="5862142" y="1912683"/>
                  </a:lnTo>
                  <a:lnTo>
                    <a:pt x="5862142" y="1658239"/>
                  </a:lnTo>
                  <a:close/>
                </a:path>
                <a:path w="11315700" h="2294890">
                  <a:moveTo>
                    <a:pt x="6089358" y="53911"/>
                  </a:moveTo>
                  <a:lnTo>
                    <a:pt x="5907583" y="53911"/>
                  </a:lnTo>
                  <a:lnTo>
                    <a:pt x="5907583" y="938009"/>
                  </a:lnTo>
                  <a:lnTo>
                    <a:pt x="6089358" y="938009"/>
                  </a:lnTo>
                  <a:lnTo>
                    <a:pt x="6089358" y="53911"/>
                  </a:lnTo>
                  <a:close/>
                </a:path>
                <a:path w="11315700" h="2294890">
                  <a:moveTo>
                    <a:pt x="6316573" y="0"/>
                  </a:moveTo>
                  <a:lnTo>
                    <a:pt x="6134798" y="0"/>
                  </a:lnTo>
                  <a:lnTo>
                    <a:pt x="6134798" y="690029"/>
                  </a:lnTo>
                  <a:lnTo>
                    <a:pt x="6316573" y="690029"/>
                  </a:lnTo>
                  <a:lnTo>
                    <a:pt x="6316573" y="0"/>
                  </a:lnTo>
                  <a:close/>
                </a:path>
                <a:path w="11315700" h="2294890">
                  <a:moveTo>
                    <a:pt x="6543776" y="1408099"/>
                  </a:moveTo>
                  <a:lnTo>
                    <a:pt x="6362014" y="1408099"/>
                  </a:lnTo>
                  <a:lnTo>
                    <a:pt x="6362014" y="1679803"/>
                  </a:lnTo>
                  <a:lnTo>
                    <a:pt x="6543776" y="1679803"/>
                  </a:lnTo>
                  <a:lnTo>
                    <a:pt x="6543776" y="1408099"/>
                  </a:lnTo>
                  <a:close/>
                </a:path>
                <a:path w="11315700" h="2294890">
                  <a:moveTo>
                    <a:pt x="6770992" y="1785467"/>
                  </a:moveTo>
                  <a:lnTo>
                    <a:pt x="6589230" y="1785467"/>
                  </a:lnTo>
                  <a:lnTo>
                    <a:pt x="6589230" y="2061476"/>
                  </a:lnTo>
                  <a:lnTo>
                    <a:pt x="6770992" y="2061476"/>
                  </a:lnTo>
                  <a:lnTo>
                    <a:pt x="6770992" y="1785467"/>
                  </a:lnTo>
                  <a:close/>
                </a:path>
                <a:path w="11315700" h="2294890">
                  <a:moveTo>
                    <a:pt x="6998208" y="1813496"/>
                  </a:moveTo>
                  <a:lnTo>
                    <a:pt x="6816445" y="1813496"/>
                  </a:lnTo>
                  <a:lnTo>
                    <a:pt x="6816445" y="2057158"/>
                  </a:lnTo>
                  <a:lnTo>
                    <a:pt x="6998208" y="2057158"/>
                  </a:lnTo>
                  <a:lnTo>
                    <a:pt x="6998208" y="1813496"/>
                  </a:lnTo>
                  <a:close/>
                </a:path>
                <a:path w="11315700" h="2294890">
                  <a:moveTo>
                    <a:pt x="7225424" y="1684108"/>
                  </a:moveTo>
                  <a:lnTo>
                    <a:pt x="7043648" y="1684108"/>
                  </a:lnTo>
                  <a:lnTo>
                    <a:pt x="7043648" y="2175764"/>
                  </a:lnTo>
                  <a:lnTo>
                    <a:pt x="7225424" y="2175764"/>
                  </a:lnTo>
                  <a:lnTo>
                    <a:pt x="7225424" y="1684108"/>
                  </a:lnTo>
                  <a:close/>
                </a:path>
                <a:path w="11315700" h="2294890">
                  <a:moveTo>
                    <a:pt x="7452639" y="1817801"/>
                  </a:moveTo>
                  <a:lnTo>
                    <a:pt x="7270864" y="1817801"/>
                  </a:lnTo>
                  <a:lnTo>
                    <a:pt x="7270864" y="2093823"/>
                  </a:lnTo>
                  <a:lnTo>
                    <a:pt x="7452639" y="2093823"/>
                  </a:lnTo>
                  <a:lnTo>
                    <a:pt x="7452639" y="1817801"/>
                  </a:lnTo>
                  <a:close/>
                </a:path>
                <a:path w="11315700" h="2294890">
                  <a:moveTo>
                    <a:pt x="7679855" y="987615"/>
                  </a:moveTo>
                  <a:lnTo>
                    <a:pt x="7498080" y="987615"/>
                  </a:lnTo>
                  <a:lnTo>
                    <a:pt x="7498080" y="1899754"/>
                  </a:lnTo>
                  <a:lnTo>
                    <a:pt x="7679855" y="1899754"/>
                  </a:lnTo>
                  <a:lnTo>
                    <a:pt x="7679855" y="987615"/>
                  </a:lnTo>
                  <a:close/>
                </a:path>
                <a:path w="11315700" h="2294890">
                  <a:moveTo>
                    <a:pt x="7907071" y="1796249"/>
                  </a:moveTo>
                  <a:lnTo>
                    <a:pt x="7725296" y="1796249"/>
                  </a:lnTo>
                  <a:lnTo>
                    <a:pt x="7725296" y="2076564"/>
                  </a:lnTo>
                  <a:lnTo>
                    <a:pt x="7907071" y="2076564"/>
                  </a:lnTo>
                  <a:lnTo>
                    <a:pt x="7907071" y="1796249"/>
                  </a:lnTo>
                  <a:close/>
                </a:path>
                <a:path w="11315700" h="2294890">
                  <a:moveTo>
                    <a:pt x="8134286" y="1707832"/>
                  </a:moveTo>
                  <a:lnTo>
                    <a:pt x="7952511" y="1707832"/>
                  </a:lnTo>
                  <a:lnTo>
                    <a:pt x="7952511" y="1968754"/>
                  </a:lnTo>
                  <a:lnTo>
                    <a:pt x="8134286" y="1968754"/>
                  </a:lnTo>
                  <a:lnTo>
                    <a:pt x="8134286" y="1707832"/>
                  </a:lnTo>
                  <a:close/>
                </a:path>
                <a:path w="11315700" h="2294890">
                  <a:moveTo>
                    <a:pt x="8361502" y="1063078"/>
                  </a:moveTo>
                  <a:lnTo>
                    <a:pt x="8179727" y="1063078"/>
                  </a:lnTo>
                  <a:lnTo>
                    <a:pt x="8179727" y="1388694"/>
                  </a:lnTo>
                  <a:lnTo>
                    <a:pt x="8361502" y="1388694"/>
                  </a:lnTo>
                  <a:lnTo>
                    <a:pt x="8361502" y="1063078"/>
                  </a:lnTo>
                  <a:close/>
                </a:path>
                <a:path w="11315700" h="2294890">
                  <a:moveTo>
                    <a:pt x="8588718" y="2113229"/>
                  </a:moveTo>
                  <a:lnTo>
                    <a:pt x="8406943" y="2113229"/>
                  </a:lnTo>
                  <a:lnTo>
                    <a:pt x="8406943" y="2294356"/>
                  </a:lnTo>
                  <a:lnTo>
                    <a:pt x="8588718" y="2294356"/>
                  </a:lnTo>
                  <a:lnTo>
                    <a:pt x="8588718" y="2113229"/>
                  </a:lnTo>
                  <a:close/>
                </a:path>
                <a:path w="11315700" h="2294890">
                  <a:moveTo>
                    <a:pt x="8815934" y="1990318"/>
                  </a:moveTo>
                  <a:lnTo>
                    <a:pt x="8634158" y="1990318"/>
                  </a:lnTo>
                  <a:lnTo>
                    <a:pt x="8634158" y="2251240"/>
                  </a:lnTo>
                  <a:lnTo>
                    <a:pt x="8815934" y="2251240"/>
                  </a:lnTo>
                  <a:lnTo>
                    <a:pt x="8815934" y="1990318"/>
                  </a:lnTo>
                  <a:close/>
                </a:path>
                <a:path w="11315700" h="2294890">
                  <a:moveTo>
                    <a:pt x="9043137" y="1720773"/>
                  </a:moveTo>
                  <a:lnTo>
                    <a:pt x="8861374" y="1720773"/>
                  </a:lnTo>
                  <a:lnTo>
                    <a:pt x="8861374" y="1996782"/>
                  </a:lnTo>
                  <a:lnTo>
                    <a:pt x="9043137" y="1996782"/>
                  </a:lnTo>
                  <a:lnTo>
                    <a:pt x="9043137" y="1720773"/>
                  </a:lnTo>
                  <a:close/>
                </a:path>
                <a:path w="11315700" h="2294890">
                  <a:moveTo>
                    <a:pt x="9270352" y="1919160"/>
                  </a:moveTo>
                  <a:lnTo>
                    <a:pt x="9088590" y="1919160"/>
                  </a:lnTo>
                  <a:lnTo>
                    <a:pt x="9088590" y="2199487"/>
                  </a:lnTo>
                  <a:lnTo>
                    <a:pt x="9270352" y="2199487"/>
                  </a:lnTo>
                  <a:lnTo>
                    <a:pt x="9270352" y="1919160"/>
                  </a:lnTo>
                  <a:close/>
                </a:path>
                <a:path w="11315700" h="2294890">
                  <a:moveTo>
                    <a:pt x="9497568" y="830199"/>
                  </a:moveTo>
                  <a:lnTo>
                    <a:pt x="9315806" y="830199"/>
                  </a:lnTo>
                  <a:lnTo>
                    <a:pt x="9315806" y="1735861"/>
                  </a:lnTo>
                  <a:lnTo>
                    <a:pt x="9497568" y="1735861"/>
                  </a:lnTo>
                  <a:lnTo>
                    <a:pt x="9497568" y="830199"/>
                  </a:lnTo>
                  <a:close/>
                </a:path>
                <a:path w="11315700" h="2294890">
                  <a:moveTo>
                    <a:pt x="9724784" y="1865249"/>
                  </a:moveTo>
                  <a:lnTo>
                    <a:pt x="9543009" y="1865249"/>
                  </a:lnTo>
                  <a:lnTo>
                    <a:pt x="9543009" y="2285733"/>
                  </a:lnTo>
                  <a:lnTo>
                    <a:pt x="9724784" y="2285733"/>
                  </a:lnTo>
                  <a:lnTo>
                    <a:pt x="9724784" y="1865249"/>
                  </a:lnTo>
                  <a:close/>
                </a:path>
                <a:path w="11315700" h="2294890">
                  <a:moveTo>
                    <a:pt x="9951999" y="1526705"/>
                  </a:moveTo>
                  <a:lnTo>
                    <a:pt x="9770224" y="1526705"/>
                  </a:lnTo>
                  <a:lnTo>
                    <a:pt x="9770224" y="2080882"/>
                  </a:lnTo>
                  <a:lnTo>
                    <a:pt x="9951999" y="2080882"/>
                  </a:lnTo>
                  <a:lnTo>
                    <a:pt x="9951999" y="1526705"/>
                  </a:lnTo>
                  <a:close/>
                </a:path>
                <a:path w="11315700" h="2294890">
                  <a:moveTo>
                    <a:pt x="10179215" y="1880336"/>
                  </a:moveTo>
                  <a:lnTo>
                    <a:pt x="9997440" y="1880336"/>
                  </a:lnTo>
                  <a:lnTo>
                    <a:pt x="9997440" y="2167140"/>
                  </a:lnTo>
                  <a:lnTo>
                    <a:pt x="10179215" y="2167140"/>
                  </a:lnTo>
                  <a:lnTo>
                    <a:pt x="10179215" y="1880336"/>
                  </a:lnTo>
                  <a:close/>
                </a:path>
                <a:path w="11315700" h="2294890">
                  <a:moveTo>
                    <a:pt x="10406431" y="1319695"/>
                  </a:moveTo>
                  <a:lnTo>
                    <a:pt x="10224656" y="1319695"/>
                  </a:lnTo>
                  <a:lnTo>
                    <a:pt x="10224656" y="1891118"/>
                  </a:lnTo>
                  <a:lnTo>
                    <a:pt x="10406431" y="1891118"/>
                  </a:lnTo>
                  <a:lnTo>
                    <a:pt x="10406431" y="1319695"/>
                  </a:lnTo>
                  <a:close/>
                </a:path>
                <a:path w="11315700" h="2294890">
                  <a:moveTo>
                    <a:pt x="10633647" y="1981695"/>
                  </a:moveTo>
                  <a:lnTo>
                    <a:pt x="10451871" y="1981695"/>
                  </a:lnTo>
                  <a:lnTo>
                    <a:pt x="10451871" y="2244763"/>
                  </a:lnTo>
                  <a:lnTo>
                    <a:pt x="10633647" y="2244763"/>
                  </a:lnTo>
                  <a:lnTo>
                    <a:pt x="10633647" y="1981695"/>
                  </a:lnTo>
                  <a:close/>
                </a:path>
                <a:path w="11315700" h="2294890">
                  <a:moveTo>
                    <a:pt x="10860862" y="1684108"/>
                  </a:moveTo>
                  <a:lnTo>
                    <a:pt x="10679087" y="1684108"/>
                  </a:lnTo>
                  <a:lnTo>
                    <a:pt x="10679087" y="2007565"/>
                  </a:lnTo>
                  <a:lnTo>
                    <a:pt x="10860862" y="2007565"/>
                  </a:lnTo>
                  <a:lnTo>
                    <a:pt x="10860862" y="1684108"/>
                  </a:lnTo>
                  <a:close/>
                </a:path>
                <a:path w="11315700" h="2294890">
                  <a:moveTo>
                    <a:pt x="11088078" y="1453388"/>
                  </a:moveTo>
                  <a:lnTo>
                    <a:pt x="10906303" y="1453388"/>
                  </a:lnTo>
                  <a:lnTo>
                    <a:pt x="10906303" y="1830743"/>
                  </a:lnTo>
                  <a:lnTo>
                    <a:pt x="11088078" y="1830743"/>
                  </a:lnTo>
                  <a:lnTo>
                    <a:pt x="11088078" y="1453388"/>
                  </a:lnTo>
                  <a:close/>
                </a:path>
                <a:path w="11315700" h="2294890">
                  <a:moveTo>
                    <a:pt x="11315281" y="1897595"/>
                  </a:moveTo>
                  <a:lnTo>
                    <a:pt x="11133519" y="1897595"/>
                  </a:lnTo>
                  <a:lnTo>
                    <a:pt x="11133519" y="2080882"/>
                  </a:lnTo>
                  <a:lnTo>
                    <a:pt x="11315281" y="2080882"/>
                  </a:lnTo>
                  <a:lnTo>
                    <a:pt x="11315281" y="189759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160" y="3336163"/>
              <a:ext cx="95249" cy="95249"/>
            </a:xfrm>
            <a:prstGeom prst="rect">
              <a:avLst/>
            </a:prstGeom>
          </p:spPr>
        </p:pic>
        <p:pic>
          <p:nvPicPr>
            <p:cNvPr id="193" name="object 19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9435" y="3336163"/>
              <a:ext cx="95249" cy="95249"/>
            </a:xfrm>
            <a:prstGeom prst="rect">
              <a:avLst/>
            </a:prstGeom>
          </p:spPr>
        </p:pic>
        <p:pic>
          <p:nvPicPr>
            <p:cNvPr id="194" name="object 19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660" y="3336163"/>
              <a:ext cx="95249" cy="95249"/>
            </a:xfrm>
            <a:prstGeom prst="rect">
              <a:avLst/>
            </a:prstGeom>
          </p:spPr>
        </p:pic>
        <p:pic>
          <p:nvPicPr>
            <p:cNvPr id="195" name="object 19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82060" y="3336163"/>
              <a:ext cx="95249" cy="95249"/>
            </a:xfrm>
            <a:prstGeom prst="rect">
              <a:avLst/>
            </a:prstGeom>
          </p:spPr>
        </p:pic>
        <p:pic>
          <p:nvPicPr>
            <p:cNvPr id="196" name="object 19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7485" y="3336163"/>
              <a:ext cx="95249" cy="95249"/>
            </a:xfrm>
            <a:prstGeom prst="rect">
              <a:avLst/>
            </a:prstGeom>
          </p:spPr>
        </p:pic>
      </p:grpSp>
      <p:sp>
        <p:nvSpPr>
          <p:cNvPr id="197" name="object 197" descr=""/>
          <p:cNvSpPr txBox="1"/>
          <p:nvPr/>
        </p:nvSpPr>
        <p:spPr>
          <a:xfrm>
            <a:off x="276225" y="2971863"/>
            <a:ext cx="5480685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Verdana"/>
                <a:cs typeface="Verdana"/>
              </a:rPr>
              <a:t>no</a:t>
            </a:r>
            <a:r>
              <a:rPr dirty="0" sz="1400" spc="-150">
                <a:solidFill>
                  <a:srgbClr val="252423"/>
                </a:solidFill>
                <a:latin typeface="Verdana"/>
                <a:cs typeface="Verdana"/>
              </a:rPr>
              <a:t> of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252423"/>
                </a:solidFill>
                <a:latin typeface="Verdana"/>
                <a:cs typeface="Verdana"/>
              </a:rPr>
              <a:t>crimes</a:t>
            </a:r>
            <a:r>
              <a:rPr dirty="0" sz="1400" spc="-150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195">
                <a:solidFill>
                  <a:srgbClr val="252423"/>
                </a:solidFill>
                <a:latin typeface="Verdana"/>
                <a:cs typeface="Verdana"/>
              </a:rPr>
              <a:t>by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215">
                <a:solidFill>
                  <a:srgbClr val="252423"/>
                </a:solidFill>
                <a:latin typeface="Verdana"/>
                <a:cs typeface="Verdana"/>
              </a:rPr>
              <a:t>Ward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200">
                <a:solidFill>
                  <a:srgbClr val="252423"/>
                </a:solidFill>
                <a:latin typeface="Verdana"/>
                <a:cs typeface="Verdana"/>
              </a:rPr>
              <a:t>and</a:t>
            </a:r>
            <a:r>
              <a:rPr dirty="0" sz="1400" spc="-150">
                <a:solidFill>
                  <a:srgbClr val="252423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252423"/>
                </a:solidFill>
                <a:latin typeface="Verdana"/>
                <a:cs typeface="Verdana"/>
              </a:rPr>
              <a:t>Primary </a:t>
            </a:r>
            <a:r>
              <a:rPr dirty="0" sz="1400" spc="-20">
                <a:solidFill>
                  <a:srgbClr val="252423"/>
                </a:solidFill>
                <a:latin typeface="Verdana"/>
                <a:cs typeface="Verdana"/>
              </a:rPr>
              <a:t>Type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20"/>
              </a:spcBef>
              <a:tabLst>
                <a:tab pos="989330" algn="l"/>
                <a:tab pos="1663700" algn="l"/>
                <a:tab pos="2326005" algn="l"/>
                <a:tab pos="3619500" algn="l"/>
                <a:tab pos="5117465" algn="l"/>
              </a:tabLst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CRIMINAL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DAMAGE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MOTOR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VEHICLE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THEFT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THEFT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600" y="228600"/>
              <a:ext cx="2771775" cy="2667000"/>
            </a:xfrm>
            <a:custGeom>
              <a:avLst/>
              <a:gdLst/>
              <a:ahLst/>
              <a:cxnLst/>
              <a:rect l="l" t="t" r="r" b="b"/>
              <a:pathLst>
                <a:path w="2771775" h="2667000">
                  <a:moveTo>
                    <a:pt x="2771775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2771775" y="0"/>
                  </a:lnTo>
                  <a:lnTo>
                    <a:pt x="2771775" y="2667000"/>
                  </a:lnTo>
                  <a:close/>
                </a:path>
              </a:pathLst>
            </a:custGeom>
            <a:solidFill>
              <a:srgbClr val="DF44A6">
                <a:alpha val="729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63525" y="190563"/>
            <a:ext cx="18268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30">
                <a:solidFill>
                  <a:srgbClr val="252423"/>
                </a:solidFill>
                <a:latin typeface="Lucida Sans Unicode"/>
                <a:cs typeface="Lucida Sans Unicode"/>
              </a:rPr>
              <a:t>Domestic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845820" y="533412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9526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9526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9526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9526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9526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9526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952625">
                <a:moveTo>
                  <a:pt x="9525" y="1028700"/>
                </a:moveTo>
                <a:lnTo>
                  <a:pt x="0" y="1028700"/>
                </a:lnTo>
                <a:lnTo>
                  <a:pt x="0" y="1030541"/>
                </a:lnTo>
                <a:lnTo>
                  <a:pt x="9525" y="1030541"/>
                </a:lnTo>
                <a:lnTo>
                  <a:pt x="9525" y="1028700"/>
                </a:lnTo>
                <a:close/>
              </a:path>
              <a:path w="9525" h="19526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9526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9526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9526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9526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9526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952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73886" y="2501900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851647" y="533412"/>
            <a:ext cx="1016000" cy="1952625"/>
          </a:xfrm>
          <a:custGeom>
            <a:avLst/>
            <a:gdLst/>
            <a:ahLst/>
            <a:cxnLst/>
            <a:rect l="l" t="t" r="r" b="b"/>
            <a:pathLst>
              <a:path w="1016000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1016000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1016000" h="19526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1016000" h="19526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1016000" h="19526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1016000" h="19526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1016000" h="19526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1016000" h="19526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1016000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1016000" h="19526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1016000" h="19526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1016000" h="19526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1016000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1016000" h="19526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1016000" h="19526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1016000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1016000" h="19526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1016000" h="19526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1016000" h="19526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1016000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1016000" h="1952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1016000" h="19526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1016000" h="19526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1016000" h="19526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1016000" h="19526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1016000" h="1952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1016000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1016000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  <a:path w="1016000" h="1952625">
                <a:moveTo>
                  <a:pt x="1015377" y="1943100"/>
                </a:moveTo>
                <a:lnTo>
                  <a:pt x="1005852" y="1943100"/>
                </a:lnTo>
                <a:lnTo>
                  <a:pt x="1005852" y="1952625"/>
                </a:lnTo>
                <a:lnTo>
                  <a:pt x="1015377" y="1952625"/>
                </a:lnTo>
                <a:lnTo>
                  <a:pt x="1015377" y="1943100"/>
                </a:lnTo>
                <a:close/>
              </a:path>
              <a:path w="1016000" h="1952625">
                <a:moveTo>
                  <a:pt x="1015377" y="1885950"/>
                </a:moveTo>
                <a:lnTo>
                  <a:pt x="1005852" y="1885950"/>
                </a:lnTo>
                <a:lnTo>
                  <a:pt x="1005852" y="1895475"/>
                </a:lnTo>
                <a:lnTo>
                  <a:pt x="1015377" y="1895475"/>
                </a:lnTo>
                <a:lnTo>
                  <a:pt x="1015377" y="1885950"/>
                </a:lnTo>
                <a:close/>
              </a:path>
              <a:path w="1016000" h="1952625">
                <a:moveTo>
                  <a:pt x="1015377" y="1828800"/>
                </a:moveTo>
                <a:lnTo>
                  <a:pt x="1005852" y="1828800"/>
                </a:lnTo>
                <a:lnTo>
                  <a:pt x="1005852" y="1838325"/>
                </a:lnTo>
                <a:lnTo>
                  <a:pt x="1015377" y="1838325"/>
                </a:lnTo>
                <a:lnTo>
                  <a:pt x="1015377" y="1828800"/>
                </a:lnTo>
                <a:close/>
              </a:path>
              <a:path w="1016000" h="1952625">
                <a:moveTo>
                  <a:pt x="1015377" y="1771650"/>
                </a:moveTo>
                <a:lnTo>
                  <a:pt x="1005852" y="1771650"/>
                </a:lnTo>
                <a:lnTo>
                  <a:pt x="1005852" y="1781175"/>
                </a:lnTo>
                <a:lnTo>
                  <a:pt x="1015377" y="1781175"/>
                </a:lnTo>
                <a:lnTo>
                  <a:pt x="1015377" y="1771650"/>
                </a:lnTo>
                <a:close/>
              </a:path>
              <a:path w="1016000" h="1952625">
                <a:moveTo>
                  <a:pt x="1015377" y="1714500"/>
                </a:moveTo>
                <a:lnTo>
                  <a:pt x="1005852" y="1714500"/>
                </a:lnTo>
                <a:lnTo>
                  <a:pt x="1005852" y="1724025"/>
                </a:lnTo>
                <a:lnTo>
                  <a:pt x="1015377" y="1724025"/>
                </a:lnTo>
                <a:lnTo>
                  <a:pt x="1015377" y="1714500"/>
                </a:lnTo>
                <a:close/>
              </a:path>
              <a:path w="1016000" h="1952625">
                <a:moveTo>
                  <a:pt x="1015377" y="1657350"/>
                </a:moveTo>
                <a:lnTo>
                  <a:pt x="1005852" y="1657350"/>
                </a:lnTo>
                <a:lnTo>
                  <a:pt x="1005852" y="1666875"/>
                </a:lnTo>
                <a:lnTo>
                  <a:pt x="1015377" y="1666875"/>
                </a:lnTo>
                <a:lnTo>
                  <a:pt x="1015377" y="1657350"/>
                </a:lnTo>
                <a:close/>
              </a:path>
              <a:path w="1016000" h="1952625">
                <a:moveTo>
                  <a:pt x="1015377" y="1600200"/>
                </a:moveTo>
                <a:lnTo>
                  <a:pt x="1005852" y="1600200"/>
                </a:lnTo>
                <a:lnTo>
                  <a:pt x="1005852" y="1609725"/>
                </a:lnTo>
                <a:lnTo>
                  <a:pt x="1015377" y="1609725"/>
                </a:lnTo>
                <a:lnTo>
                  <a:pt x="1015377" y="1600200"/>
                </a:lnTo>
                <a:close/>
              </a:path>
              <a:path w="1016000" h="1952625">
                <a:moveTo>
                  <a:pt x="1015377" y="1543050"/>
                </a:moveTo>
                <a:lnTo>
                  <a:pt x="1005852" y="1543050"/>
                </a:lnTo>
                <a:lnTo>
                  <a:pt x="1005852" y="1552575"/>
                </a:lnTo>
                <a:lnTo>
                  <a:pt x="1015377" y="1552575"/>
                </a:lnTo>
                <a:lnTo>
                  <a:pt x="1015377" y="1543050"/>
                </a:lnTo>
                <a:close/>
              </a:path>
              <a:path w="1016000" h="1952625">
                <a:moveTo>
                  <a:pt x="1015377" y="1485900"/>
                </a:moveTo>
                <a:lnTo>
                  <a:pt x="1005852" y="1485900"/>
                </a:lnTo>
                <a:lnTo>
                  <a:pt x="1005852" y="1495425"/>
                </a:lnTo>
                <a:lnTo>
                  <a:pt x="1015377" y="1495425"/>
                </a:lnTo>
                <a:lnTo>
                  <a:pt x="1015377" y="1485900"/>
                </a:lnTo>
                <a:close/>
              </a:path>
              <a:path w="1016000" h="1952625">
                <a:moveTo>
                  <a:pt x="1015377" y="1428750"/>
                </a:moveTo>
                <a:lnTo>
                  <a:pt x="1005852" y="1428750"/>
                </a:lnTo>
                <a:lnTo>
                  <a:pt x="1005852" y="1438275"/>
                </a:lnTo>
                <a:lnTo>
                  <a:pt x="1015377" y="1438275"/>
                </a:lnTo>
                <a:lnTo>
                  <a:pt x="1015377" y="1428750"/>
                </a:lnTo>
                <a:close/>
              </a:path>
              <a:path w="1016000" h="1952625">
                <a:moveTo>
                  <a:pt x="1015377" y="1371600"/>
                </a:moveTo>
                <a:lnTo>
                  <a:pt x="1005852" y="1371600"/>
                </a:lnTo>
                <a:lnTo>
                  <a:pt x="1005852" y="1381125"/>
                </a:lnTo>
                <a:lnTo>
                  <a:pt x="1015377" y="1381125"/>
                </a:lnTo>
                <a:lnTo>
                  <a:pt x="1015377" y="1371600"/>
                </a:lnTo>
                <a:close/>
              </a:path>
              <a:path w="1016000" h="1952625">
                <a:moveTo>
                  <a:pt x="1015377" y="1314450"/>
                </a:moveTo>
                <a:lnTo>
                  <a:pt x="1005852" y="1314450"/>
                </a:lnTo>
                <a:lnTo>
                  <a:pt x="1005852" y="1323975"/>
                </a:lnTo>
                <a:lnTo>
                  <a:pt x="1015377" y="1323975"/>
                </a:lnTo>
                <a:lnTo>
                  <a:pt x="1015377" y="1314450"/>
                </a:lnTo>
                <a:close/>
              </a:path>
              <a:path w="1016000" h="1952625">
                <a:moveTo>
                  <a:pt x="1015377" y="1257300"/>
                </a:moveTo>
                <a:lnTo>
                  <a:pt x="1005852" y="1257300"/>
                </a:lnTo>
                <a:lnTo>
                  <a:pt x="1005852" y="1266825"/>
                </a:lnTo>
                <a:lnTo>
                  <a:pt x="1015377" y="1266825"/>
                </a:lnTo>
                <a:lnTo>
                  <a:pt x="1015377" y="1257300"/>
                </a:lnTo>
                <a:close/>
              </a:path>
              <a:path w="1016000" h="1952625">
                <a:moveTo>
                  <a:pt x="1015377" y="1200150"/>
                </a:moveTo>
                <a:lnTo>
                  <a:pt x="1005852" y="1200150"/>
                </a:lnTo>
                <a:lnTo>
                  <a:pt x="1005852" y="1209675"/>
                </a:lnTo>
                <a:lnTo>
                  <a:pt x="1015377" y="1209675"/>
                </a:lnTo>
                <a:lnTo>
                  <a:pt x="1015377" y="1200150"/>
                </a:lnTo>
                <a:close/>
              </a:path>
              <a:path w="1016000" h="1952625">
                <a:moveTo>
                  <a:pt x="1015377" y="1143000"/>
                </a:moveTo>
                <a:lnTo>
                  <a:pt x="1005852" y="1143000"/>
                </a:lnTo>
                <a:lnTo>
                  <a:pt x="1005852" y="1152525"/>
                </a:lnTo>
                <a:lnTo>
                  <a:pt x="1015377" y="1152525"/>
                </a:lnTo>
                <a:lnTo>
                  <a:pt x="1015377" y="1143000"/>
                </a:lnTo>
                <a:close/>
              </a:path>
              <a:path w="1016000" h="1952625">
                <a:moveTo>
                  <a:pt x="1015377" y="1085850"/>
                </a:moveTo>
                <a:lnTo>
                  <a:pt x="1005852" y="1085850"/>
                </a:lnTo>
                <a:lnTo>
                  <a:pt x="1005852" y="1095375"/>
                </a:lnTo>
                <a:lnTo>
                  <a:pt x="1015377" y="1095375"/>
                </a:lnTo>
                <a:lnTo>
                  <a:pt x="1015377" y="1085850"/>
                </a:lnTo>
                <a:close/>
              </a:path>
              <a:path w="1016000" h="1952625">
                <a:moveTo>
                  <a:pt x="1015377" y="1028700"/>
                </a:moveTo>
                <a:lnTo>
                  <a:pt x="1005852" y="1028700"/>
                </a:lnTo>
                <a:lnTo>
                  <a:pt x="1005852" y="1038225"/>
                </a:lnTo>
                <a:lnTo>
                  <a:pt x="1015377" y="1038225"/>
                </a:lnTo>
                <a:lnTo>
                  <a:pt x="1015377" y="1028700"/>
                </a:lnTo>
                <a:close/>
              </a:path>
              <a:path w="1016000" h="1952625">
                <a:moveTo>
                  <a:pt x="1015377" y="971550"/>
                </a:moveTo>
                <a:lnTo>
                  <a:pt x="1005852" y="971550"/>
                </a:lnTo>
                <a:lnTo>
                  <a:pt x="1005852" y="981075"/>
                </a:lnTo>
                <a:lnTo>
                  <a:pt x="1015377" y="981075"/>
                </a:lnTo>
                <a:lnTo>
                  <a:pt x="1015377" y="971550"/>
                </a:lnTo>
                <a:close/>
              </a:path>
              <a:path w="1016000" h="1952625">
                <a:moveTo>
                  <a:pt x="1015377" y="914400"/>
                </a:moveTo>
                <a:lnTo>
                  <a:pt x="1005852" y="914400"/>
                </a:lnTo>
                <a:lnTo>
                  <a:pt x="1005852" y="923925"/>
                </a:lnTo>
                <a:lnTo>
                  <a:pt x="1015377" y="923925"/>
                </a:lnTo>
                <a:lnTo>
                  <a:pt x="1015377" y="914400"/>
                </a:lnTo>
                <a:close/>
              </a:path>
              <a:path w="1016000" h="1952625">
                <a:moveTo>
                  <a:pt x="1015377" y="857250"/>
                </a:moveTo>
                <a:lnTo>
                  <a:pt x="1005852" y="857250"/>
                </a:lnTo>
                <a:lnTo>
                  <a:pt x="1005852" y="866775"/>
                </a:lnTo>
                <a:lnTo>
                  <a:pt x="1015377" y="866775"/>
                </a:lnTo>
                <a:lnTo>
                  <a:pt x="1015377" y="857250"/>
                </a:lnTo>
                <a:close/>
              </a:path>
              <a:path w="1016000" h="1952625">
                <a:moveTo>
                  <a:pt x="1015377" y="800100"/>
                </a:moveTo>
                <a:lnTo>
                  <a:pt x="1005852" y="800100"/>
                </a:lnTo>
                <a:lnTo>
                  <a:pt x="1005852" y="809625"/>
                </a:lnTo>
                <a:lnTo>
                  <a:pt x="1015377" y="809625"/>
                </a:lnTo>
                <a:lnTo>
                  <a:pt x="1015377" y="800100"/>
                </a:lnTo>
                <a:close/>
              </a:path>
              <a:path w="1016000" h="1952625">
                <a:moveTo>
                  <a:pt x="1015377" y="742950"/>
                </a:moveTo>
                <a:lnTo>
                  <a:pt x="1005852" y="742950"/>
                </a:lnTo>
                <a:lnTo>
                  <a:pt x="1005852" y="752475"/>
                </a:lnTo>
                <a:lnTo>
                  <a:pt x="1015377" y="752475"/>
                </a:lnTo>
                <a:lnTo>
                  <a:pt x="1015377" y="742950"/>
                </a:lnTo>
                <a:close/>
              </a:path>
              <a:path w="1016000" h="1952625">
                <a:moveTo>
                  <a:pt x="1015377" y="685800"/>
                </a:moveTo>
                <a:lnTo>
                  <a:pt x="1005852" y="685800"/>
                </a:lnTo>
                <a:lnTo>
                  <a:pt x="1005852" y="695325"/>
                </a:lnTo>
                <a:lnTo>
                  <a:pt x="1015377" y="695325"/>
                </a:lnTo>
                <a:lnTo>
                  <a:pt x="1015377" y="685800"/>
                </a:lnTo>
                <a:close/>
              </a:path>
              <a:path w="1016000" h="1952625">
                <a:moveTo>
                  <a:pt x="1015377" y="628650"/>
                </a:moveTo>
                <a:lnTo>
                  <a:pt x="1005852" y="628650"/>
                </a:lnTo>
                <a:lnTo>
                  <a:pt x="1005852" y="638175"/>
                </a:lnTo>
                <a:lnTo>
                  <a:pt x="1015377" y="638175"/>
                </a:lnTo>
                <a:lnTo>
                  <a:pt x="1015377" y="628650"/>
                </a:lnTo>
                <a:close/>
              </a:path>
              <a:path w="1016000" h="1952625">
                <a:moveTo>
                  <a:pt x="1015377" y="571500"/>
                </a:moveTo>
                <a:lnTo>
                  <a:pt x="1005852" y="571500"/>
                </a:lnTo>
                <a:lnTo>
                  <a:pt x="1005852" y="581025"/>
                </a:lnTo>
                <a:lnTo>
                  <a:pt x="1015377" y="581025"/>
                </a:lnTo>
                <a:lnTo>
                  <a:pt x="1015377" y="571500"/>
                </a:lnTo>
                <a:close/>
              </a:path>
              <a:path w="1016000" h="1952625">
                <a:moveTo>
                  <a:pt x="1015377" y="514350"/>
                </a:moveTo>
                <a:lnTo>
                  <a:pt x="1005852" y="514350"/>
                </a:lnTo>
                <a:lnTo>
                  <a:pt x="1005852" y="523875"/>
                </a:lnTo>
                <a:lnTo>
                  <a:pt x="1015377" y="523875"/>
                </a:lnTo>
                <a:lnTo>
                  <a:pt x="1015377" y="514350"/>
                </a:lnTo>
                <a:close/>
              </a:path>
              <a:path w="1016000" h="1952625">
                <a:moveTo>
                  <a:pt x="1015377" y="457200"/>
                </a:moveTo>
                <a:lnTo>
                  <a:pt x="1005852" y="457200"/>
                </a:lnTo>
                <a:lnTo>
                  <a:pt x="1005852" y="466725"/>
                </a:lnTo>
                <a:lnTo>
                  <a:pt x="1015377" y="466725"/>
                </a:lnTo>
                <a:lnTo>
                  <a:pt x="1015377" y="457200"/>
                </a:lnTo>
                <a:close/>
              </a:path>
              <a:path w="1016000" h="1952625">
                <a:moveTo>
                  <a:pt x="1015377" y="400050"/>
                </a:moveTo>
                <a:lnTo>
                  <a:pt x="1005852" y="400050"/>
                </a:lnTo>
                <a:lnTo>
                  <a:pt x="1005852" y="409575"/>
                </a:lnTo>
                <a:lnTo>
                  <a:pt x="1015377" y="409575"/>
                </a:lnTo>
                <a:lnTo>
                  <a:pt x="1015377" y="400050"/>
                </a:lnTo>
                <a:close/>
              </a:path>
              <a:path w="1016000" h="1952625">
                <a:moveTo>
                  <a:pt x="1015377" y="342900"/>
                </a:moveTo>
                <a:lnTo>
                  <a:pt x="1005852" y="342900"/>
                </a:lnTo>
                <a:lnTo>
                  <a:pt x="1005852" y="352425"/>
                </a:lnTo>
                <a:lnTo>
                  <a:pt x="1015377" y="352425"/>
                </a:lnTo>
                <a:lnTo>
                  <a:pt x="1015377" y="342900"/>
                </a:lnTo>
                <a:close/>
              </a:path>
              <a:path w="1016000" h="1952625">
                <a:moveTo>
                  <a:pt x="1015377" y="285750"/>
                </a:moveTo>
                <a:lnTo>
                  <a:pt x="1005852" y="285750"/>
                </a:lnTo>
                <a:lnTo>
                  <a:pt x="1005852" y="295275"/>
                </a:lnTo>
                <a:lnTo>
                  <a:pt x="1015377" y="295275"/>
                </a:lnTo>
                <a:lnTo>
                  <a:pt x="1015377" y="285750"/>
                </a:lnTo>
                <a:close/>
              </a:path>
              <a:path w="1016000" h="1952625">
                <a:moveTo>
                  <a:pt x="1015377" y="228600"/>
                </a:moveTo>
                <a:lnTo>
                  <a:pt x="1005852" y="228600"/>
                </a:lnTo>
                <a:lnTo>
                  <a:pt x="1005852" y="238125"/>
                </a:lnTo>
                <a:lnTo>
                  <a:pt x="1015377" y="238125"/>
                </a:lnTo>
                <a:lnTo>
                  <a:pt x="1015377" y="228600"/>
                </a:lnTo>
                <a:close/>
              </a:path>
              <a:path w="1016000" h="1952625">
                <a:moveTo>
                  <a:pt x="1015377" y="171450"/>
                </a:moveTo>
                <a:lnTo>
                  <a:pt x="1005852" y="171450"/>
                </a:lnTo>
                <a:lnTo>
                  <a:pt x="1005852" y="180975"/>
                </a:lnTo>
                <a:lnTo>
                  <a:pt x="1015377" y="180975"/>
                </a:lnTo>
                <a:lnTo>
                  <a:pt x="1015377" y="171450"/>
                </a:lnTo>
                <a:close/>
              </a:path>
              <a:path w="1016000" h="1952625">
                <a:moveTo>
                  <a:pt x="1015377" y="114300"/>
                </a:moveTo>
                <a:lnTo>
                  <a:pt x="1005852" y="114300"/>
                </a:lnTo>
                <a:lnTo>
                  <a:pt x="1005852" y="123825"/>
                </a:lnTo>
                <a:lnTo>
                  <a:pt x="1015377" y="123825"/>
                </a:lnTo>
                <a:lnTo>
                  <a:pt x="1015377" y="114300"/>
                </a:lnTo>
                <a:close/>
              </a:path>
              <a:path w="1016000" h="1952625">
                <a:moveTo>
                  <a:pt x="1015377" y="57150"/>
                </a:moveTo>
                <a:lnTo>
                  <a:pt x="1005852" y="57150"/>
                </a:lnTo>
                <a:lnTo>
                  <a:pt x="1005852" y="66675"/>
                </a:lnTo>
                <a:lnTo>
                  <a:pt x="1015377" y="66675"/>
                </a:lnTo>
                <a:lnTo>
                  <a:pt x="1015377" y="57150"/>
                </a:lnTo>
                <a:close/>
              </a:path>
              <a:path w="1016000" h="1952625">
                <a:moveTo>
                  <a:pt x="1015377" y="0"/>
                </a:moveTo>
                <a:lnTo>
                  <a:pt x="1005852" y="0"/>
                </a:lnTo>
                <a:lnTo>
                  <a:pt x="1005852" y="9525"/>
                </a:lnTo>
                <a:lnTo>
                  <a:pt x="1015377" y="9525"/>
                </a:lnTo>
                <a:lnTo>
                  <a:pt x="1015377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754758" y="2501900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60638" y="2493327"/>
            <a:ext cx="782320" cy="36576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16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200" spc="-16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60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68625" y="1211113"/>
            <a:ext cx="177800" cy="5975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20">
                <a:solidFill>
                  <a:srgbClr val="252423"/>
                </a:solidFill>
                <a:latin typeface="Lucida Sans Unicode"/>
                <a:cs typeface="Lucida Sans Unicode"/>
              </a:rPr>
              <a:t>Domestic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01382" y="1148126"/>
            <a:ext cx="2717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False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33231" y="1690522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True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28600" y="1021556"/>
            <a:ext cx="12192000" cy="3665220"/>
            <a:chOff x="228600" y="1021556"/>
            <a:chExt cx="12192000" cy="3665220"/>
          </a:xfrm>
        </p:grpSpPr>
        <p:sp>
          <p:nvSpPr>
            <p:cNvPr id="16" name="object 16" descr=""/>
            <p:cNvSpPr/>
            <p:nvPr/>
          </p:nvSpPr>
          <p:spPr>
            <a:xfrm>
              <a:off x="845820" y="1021562"/>
              <a:ext cx="1640839" cy="953769"/>
            </a:xfrm>
            <a:custGeom>
              <a:avLst/>
              <a:gdLst/>
              <a:ahLst/>
              <a:cxnLst/>
              <a:rect l="l" t="t" r="r" b="b"/>
              <a:pathLst>
                <a:path w="1640839" h="953769">
                  <a:moveTo>
                    <a:pt x="352691" y="542391"/>
                  </a:moveTo>
                  <a:lnTo>
                    <a:pt x="0" y="542391"/>
                  </a:lnTo>
                  <a:lnTo>
                    <a:pt x="0" y="953477"/>
                  </a:lnTo>
                  <a:lnTo>
                    <a:pt x="352691" y="953477"/>
                  </a:lnTo>
                  <a:lnTo>
                    <a:pt x="352691" y="542391"/>
                  </a:lnTo>
                  <a:close/>
                </a:path>
                <a:path w="1640839" h="953769">
                  <a:moveTo>
                    <a:pt x="1640624" y="0"/>
                  </a:moveTo>
                  <a:lnTo>
                    <a:pt x="0" y="0"/>
                  </a:lnTo>
                  <a:lnTo>
                    <a:pt x="0" y="411073"/>
                  </a:lnTo>
                  <a:lnTo>
                    <a:pt x="1640624" y="411073"/>
                  </a:lnTo>
                  <a:lnTo>
                    <a:pt x="1640624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28600" y="2895600"/>
              <a:ext cx="12192000" cy="1790700"/>
            </a:xfrm>
            <a:custGeom>
              <a:avLst/>
              <a:gdLst/>
              <a:ahLst/>
              <a:cxnLst/>
              <a:rect l="l" t="t" r="r" b="b"/>
              <a:pathLst>
                <a:path w="12192000" h="1790700">
                  <a:moveTo>
                    <a:pt x="12192000" y="1790700"/>
                  </a:moveTo>
                  <a:lnTo>
                    <a:pt x="0" y="17907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1790700"/>
                  </a:lnTo>
                  <a:close/>
                </a:path>
              </a:pathLst>
            </a:custGeom>
            <a:solidFill>
              <a:srgbClr val="EB895E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07720" y="3505212"/>
              <a:ext cx="2974975" cy="809625"/>
            </a:xfrm>
            <a:custGeom>
              <a:avLst/>
              <a:gdLst/>
              <a:ahLst/>
              <a:cxnLst/>
              <a:rect l="l" t="t" r="r" b="b"/>
              <a:pathLst>
                <a:path w="2974975" h="809625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2974975" h="809625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2974975" h="809625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2974975" h="80962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2974975" h="809625">
                  <a:moveTo>
                    <a:pt x="9525" y="352298"/>
                  </a:moveTo>
                  <a:lnTo>
                    <a:pt x="0" y="352298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52298"/>
                  </a:lnTo>
                  <a:close/>
                </a:path>
                <a:path w="2974975" h="809625">
                  <a:moveTo>
                    <a:pt x="9525" y="171450"/>
                  </a:moveTo>
                  <a:lnTo>
                    <a:pt x="0" y="171450"/>
                  </a:lnTo>
                  <a:lnTo>
                    <a:pt x="0" y="173824"/>
                  </a:lnTo>
                  <a:lnTo>
                    <a:pt x="9525" y="173824"/>
                  </a:lnTo>
                  <a:lnTo>
                    <a:pt x="9525" y="171450"/>
                  </a:lnTo>
                  <a:close/>
                </a:path>
                <a:path w="2974975" h="809625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2974975" h="80962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2974975" h="8096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974975" h="809625">
                  <a:moveTo>
                    <a:pt x="1492059" y="800100"/>
                  </a:moveTo>
                  <a:lnTo>
                    <a:pt x="1482534" y="800100"/>
                  </a:lnTo>
                  <a:lnTo>
                    <a:pt x="1482534" y="809625"/>
                  </a:lnTo>
                  <a:lnTo>
                    <a:pt x="1492059" y="809625"/>
                  </a:lnTo>
                  <a:lnTo>
                    <a:pt x="1492059" y="800100"/>
                  </a:lnTo>
                  <a:close/>
                </a:path>
                <a:path w="2974975" h="809625">
                  <a:moveTo>
                    <a:pt x="1492059" y="742950"/>
                  </a:moveTo>
                  <a:lnTo>
                    <a:pt x="1482534" y="742950"/>
                  </a:lnTo>
                  <a:lnTo>
                    <a:pt x="1482534" y="752475"/>
                  </a:lnTo>
                  <a:lnTo>
                    <a:pt x="1492059" y="752475"/>
                  </a:lnTo>
                  <a:lnTo>
                    <a:pt x="1492059" y="742950"/>
                  </a:lnTo>
                  <a:close/>
                </a:path>
                <a:path w="2974975" h="809625">
                  <a:moveTo>
                    <a:pt x="1492059" y="685800"/>
                  </a:moveTo>
                  <a:lnTo>
                    <a:pt x="1482534" y="685800"/>
                  </a:lnTo>
                  <a:lnTo>
                    <a:pt x="1482534" y="695325"/>
                  </a:lnTo>
                  <a:lnTo>
                    <a:pt x="1492059" y="695325"/>
                  </a:lnTo>
                  <a:lnTo>
                    <a:pt x="1492059" y="685800"/>
                  </a:lnTo>
                  <a:close/>
                </a:path>
                <a:path w="2974975" h="809625">
                  <a:moveTo>
                    <a:pt x="1492059" y="628650"/>
                  </a:moveTo>
                  <a:lnTo>
                    <a:pt x="1482534" y="628650"/>
                  </a:lnTo>
                  <a:lnTo>
                    <a:pt x="1482534" y="638175"/>
                  </a:lnTo>
                  <a:lnTo>
                    <a:pt x="1492059" y="638175"/>
                  </a:lnTo>
                  <a:lnTo>
                    <a:pt x="1492059" y="628650"/>
                  </a:lnTo>
                  <a:close/>
                </a:path>
                <a:path w="2974975" h="809625">
                  <a:moveTo>
                    <a:pt x="1492059" y="400050"/>
                  </a:moveTo>
                  <a:lnTo>
                    <a:pt x="1482534" y="400050"/>
                  </a:lnTo>
                  <a:lnTo>
                    <a:pt x="1482534" y="409308"/>
                  </a:lnTo>
                  <a:lnTo>
                    <a:pt x="1492059" y="409308"/>
                  </a:lnTo>
                  <a:lnTo>
                    <a:pt x="1492059" y="400050"/>
                  </a:lnTo>
                  <a:close/>
                </a:path>
                <a:path w="2974975" h="809625">
                  <a:moveTo>
                    <a:pt x="1492059" y="352298"/>
                  </a:moveTo>
                  <a:lnTo>
                    <a:pt x="1482534" y="352298"/>
                  </a:lnTo>
                  <a:lnTo>
                    <a:pt x="1482534" y="352425"/>
                  </a:lnTo>
                  <a:lnTo>
                    <a:pt x="1492059" y="352425"/>
                  </a:lnTo>
                  <a:lnTo>
                    <a:pt x="1492059" y="352298"/>
                  </a:lnTo>
                  <a:close/>
                </a:path>
                <a:path w="2974975" h="809625">
                  <a:moveTo>
                    <a:pt x="1492059" y="171450"/>
                  </a:moveTo>
                  <a:lnTo>
                    <a:pt x="1482534" y="171450"/>
                  </a:lnTo>
                  <a:lnTo>
                    <a:pt x="1482534" y="173824"/>
                  </a:lnTo>
                  <a:lnTo>
                    <a:pt x="1492059" y="173824"/>
                  </a:lnTo>
                  <a:lnTo>
                    <a:pt x="1492059" y="171450"/>
                  </a:lnTo>
                  <a:close/>
                </a:path>
                <a:path w="2974975" h="809625">
                  <a:moveTo>
                    <a:pt x="1492059" y="114300"/>
                  </a:moveTo>
                  <a:lnTo>
                    <a:pt x="1482534" y="114300"/>
                  </a:lnTo>
                  <a:lnTo>
                    <a:pt x="1482534" y="123825"/>
                  </a:lnTo>
                  <a:lnTo>
                    <a:pt x="1492059" y="123825"/>
                  </a:lnTo>
                  <a:lnTo>
                    <a:pt x="1492059" y="114300"/>
                  </a:lnTo>
                  <a:close/>
                </a:path>
                <a:path w="2974975" h="809625">
                  <a:moveTo>
                    <a:pt x="1492059" y="57150"/>
                  </a:moveTo>
                  <a:lnTo>
                    <a:pt x="1482534" y="57150"/>
                  </a:lnTo>
                  <a:lnTo>
                    <a:pt x="1482534" y="66675"/>
                  </a:lnTo>
                  <a:lnTo>
                    <a:pt x="1492059" y="66675"/>
                  </a:lnTo>
                  <a:lnTo>
                    <a:pt x="1492059" y="57150"/>
                  </a:lnTo>
                  <a:close/>
                </a:path>
                <a:path w="2974975" h="809625">
                  <a:moveTo>
                    <a:pt x="1492059" y="0"/>
                  </a:moveTo>
                  <a:lnTo>
                    <a:pt x="1482534" y="0"/>
                  </a:lnTo>
                  <a:lnTo>
                    <a:pt x="1482534" y="9525"/>
                  </a:lnTo>
                  <a:lnTo>
                    <a:pt x="1492059" y="9525"/>
                  </a:lnTo>
                  <a:lnTo>
                    <a:pt x="1492059" y="0"/>
                  </a:lnTo>
                  <a:close/>
                </a:path>
                <a:path w="2974975" h="809625">
                  <a:moveTo>
                    <a:pt x="2974594" y="800100"/>
                  </a:moveTo>
                  <a:lnTo>
                    <a:pt x="2965069" y="800100"/>
                  </a:lnTo>
                  <a:lnTo>
                    <a:pt x="2965069" y="809625"/>
                  </a:lnTo>
                  <a:lnTo>
                    <a:pt x="2974594" y="809625"/>
                  </a:lnTo>
                  <a:lnTo>
                    <a:pt x="2974594" y="800100"/>
                  </a:lnTo>
                  <a:close/>
                </a:path>
                <a:path w="2974975" h="809625">
                  <a:moveTo>
                    <a:pt x="2974594" y="742950"/>
                  </a:moveTo>
                  <a:lnTo>
                    <a:pt x="2965069" y="742950"/>
                  </a:lnTo>
                  <a:lnTo>
                    <a:pt x="2965069" y="752475"/>
                  </a:lnTo>
                  <a:lnTo>
                    <a:pt x="2974594" y="752475"/>
                  </a:lnTo>
                  <a:lnTo>
                    <a:pt x="2974594" y="742950"/>
                  </a:lnTo>
                  <a:close/>
                </a:path>
                <a:path w="2974975" h="809625">
                  <a:moveTo>
                    <a:pt x="2974594" y="685800"/>
                  </a:moveTo>
                  <a:lnTo>
                    <a:pt x="2965069" y="685800"/>
                  </a:lnTo>
                  <a:lnTo>
                    <a:pt x="2965069" y="695325"/>
                  </a:lnTo>
                  <a:lnTo>
                    <a:pt x="2974594" y="695325"/>
                  </a:lnTo>
                  <a:lnTo>
                    <a:pt x="2974594" y="685800"/>
                  </a:lnTo>
                  <a:close/>
                </a:path>
                <a:path w="2974975" h="809625">
                  <a:moveTo>
                    <a:pt x="2974594" y="628650"/>
                  </a:moveTo>
                  <a:lnTo>
                    <a:pt x="2965069" y="628650"/>
                  </a:lnTo>
                  <a:lnTo>
                    <a:pt x="2965069" y="638175"/>
                  </a:lnTo>
                  <a:lnTo>
                    <a:pt x="2974594" y="638175"/>
                  </a:lnTo>
                  <a:lnTo>
                    <a:pt x="2974594" y="628650"/>
                  </a:lnTo>
                  <a:close/>
                </a:path>
                <a:path w="2974975" h="809625">
                  <a:moveTo>
                    <a:pt x="2974594" y="571500"/>
                  </a:moveTo>
                  <a:lnTo>
                    <a:pt x="2965069" y="571500"/>
                  </a:lnTo>
                  <a:lnTo>
                    <a:pt x="2965069" y="581025"/>
                  </a:lnTo>
                  <a:lnTo>
                    <a:pt x="2974594" y="581025"/>
                  </a:lnTo>
                  <a:lnTo>
                    <a:pt x="2974594" y="571500"/>
                  </a:lnTo>
                  <a:close/>
                </a:path>
                <a:path w="2974975" h="809625">
                  <a:moveTo>
                    <a:pt x="2974594" y="514350"/>
                  </a:moveTo>
                  <a:lnTo>
                    <a:pt x="2965069" y="514350"/>
                  </a:lnTo>
                  <a:lnTo>
                    <a:pt x="2965069" y="523875"/>
                  </a:lnTo>
                  <a:lnTo>
                    <a:pt x="2974594" y="523875"/>
                  </a:lnTo>
                  <a:lnTo>
                    <a:pt x="2974594" y="514350"/>
                  </a:lnTo>
                  <a:close/>
                </a:path>
                <a:path w="2974975" h="809625">
                  <a:moveTo>
                    <a:pt x="2974594" y="457200"/>
                  </a:moveTo>
                  <a:lnTo>
                    <a:pt x="2965069" y="457200"/>
                  </a:lnTo>
                  <a:lnTo>
                    <a:pt x="2965069" y="466725"/>
                  </a:lnTo>
                  <a:lnTo>
                    <a:pt x="2974594" y="466725"/>
                  </a:lnTo>
                  <a:lnTo>
                    <a:pt x="2974594" y="457200"/>
                  </a:lnTo>
                  <a:close/>
                </a:path>
                <a:path w="2974975" h="809625">
                  <a:moveTo>
                    <a:pt x="2974594" y="400050"/>
                  </a:moveTo>
                  <a:lnTo>
                    <a:pt x="2965069" y="400050"/>
                  </a:lnTo>
                  <a:lnTo>
                    <a:pt x="2965069" y="409575"/>
                  </a:lnTo>
                  <a:lnTo>
                    <a:pt x="2974594" y="409575"/>
                  </a:lnTo>
                  <a:lnTo>
                    <a:pt x="2974594" y="400050"/>
                  </a:lnTo>
                  <a:close/>
                </a:path>
                <a:path w="2974975" h="809625">
                  <a:moveTo>
                    <a:pt x="2974594" y="352298"/>
                  </a:moveTo>
                  <a:lnTo>
                    <a:pt x="2965069" y="352298"/>
                  </a:lnTo>
                  <a:lnTo>
                    <a:pt x="2965069" y="352425"/>
                  </a:lnTo>
                  <a:lnTo>
                    <a:pt x="2974594" y="352425"/>
                  </a:lnTo>
                  <a:lnTo>
                    <a:pt x="2974594" y="352298"/>
                  </a:lnTo>
                  <a:close/>
                </a:path>
                <a:path w="2974975" h="809625">
                  <a:moveTo>
                    <a:pt x="2974594" y="171450"/>
                  </a:moveTo>
                  <a:lnTo>
                    <a:pt x="2965069" y="171450"/>
                  </a:lnTo>
                  <a:lnTo>
                    <a:pt x="2965069" y="173824"/>
                  </a:lnTo>
                  <a:lnTo>
                    <a:pt x="2974594" y="173824"/>
                  </a:lnTo>
                  <a:lnTo>
                    <a:pt x="2974594" y="171450"/>
                  </a:lnTo>
                  <a:close/>
                </a:path>
                <a:path w="2974975" h="809625">
                  <a:moveTo>
                    <a:pt x="2974594" y="114300"/>
                  </a:moveTo>
                  <a:lnTo>
                    <a:pt x="2965069" y="114300"/>
                  </a:lnTo>
                  <a:lnTo>
                    <a:pt x="2965069" y="123825"/>
                  </a:lnTo>
                  <a:lnTo>
                    <a:pt x="2974594" y="123825"/>
                  </a:lnTo>
                  <a:lnTo>
                    <a:pt x="2974594" y="114300"/>
                  </a:lnTo>
                  <a:close/>
                </a:path>
                <a:path w="2974975" h="809625">
                  <a:moveTo>
                    <a:pt x="2974594" y="57150"/>
                  </a:moveTo>
                  <a:lnTo>
                    <a:pt x="2965069" y="57150"/>
                  </a:lnTo>
                  <a:lnTo>
                    <a:pt x="2965069" y="66675"/>
                  </a:lnTo>
                  <a:lnTo>
                    <a:pt x="2974594" y="66675"/>
                  </a:lnTo>
                  <a:lnTo>
                    <a:pt x="2974594" y="57150"/>
                  </a:lnTo>
                  <a:close/>
                </a:path>
                <a:path w="2974975" h="809625">
                  <a:moveTo>
                    <a:pt x="2974594" y="0"/>
                  </a:moveTo>
                  <a:lnTo>
                    <a:pt x="2965069" y="0"/>
                  </a:lnTo>
                  <a:lnTo>
                    <a:pt x="2965069" y="9525"/>
                  </a:lnTo>
                  <a:lnTo>
                    <a:pt x="2974594" y="9525"/>
                  </a:lnTo>
                  <a:lnTo>
                    <a:pt x="2974594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3700861" y="4330700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5255323" y="3505212"/>
            <a:ext cx="9525" cy="809625"/>
          </a:xfrm>
          <a:custGeom>
            <a:avLst/>
            <a:gdLst/>
            <a:ahLst/>
            <a:cxnLst/>
            <a:rect l="l" t="t" r="r" b="b"/>
            <a:pathLst>
              <a:path w="9525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809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809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809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809625">
                <a:moveTo>
                  <a:pt x="9525" y="352298"/>
                </a:moveTo>
                <a:lnTo>
                  <a:pt x="0" y="352298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52298"/>
                </a:lnTo>
                <a:close/>
              </a:path>
              <a:path w="9525" h="809625">
                <a:moveTo>
                  <a:pt x="9525" y="171450"/>
                </a:moveTo>
                <a:lnTo>
                  <a:pt x="0" y="171450"/>
                </a:lnTo>
                <a:lnTo>
                  <a:pt x="0" y="173824"/>
                </a:lnTo>
                <a:lnTo>
                  <a:pt x="9525" y="173824"/>
                </a:lnTo>
                <a:lnTo>
                  <a:pt x="9525" y="171450"/>
                </a:lnTo>
                <a:close/>
              </a:path>
              <a:path w="9525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5183399" y="4330700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6737858" y="3505212"/>
            <a:ext cx="1492250" cy="809625"/>
          </a:xfrm>
          <a:custGeom>
            <a:avLst/>
            <a:gdLst/>
            <a:ahLst/>
            <a:cxnLst/>
            <a:rect l="l" t="t" r="r" b="b"/>
            <a:pathLst>
              <a:path w="1492250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1492250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1492250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1492250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1492250" h="809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1492250" h="809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1492250" h="809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1492250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1492250" h="809625">
                <a:moveTo>
                  <a:pt x="9525" y="352298"/>
                </a:moveTo>
                <a:lnTo>
                  <a:pt x="0" y="352298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52298"/>
                </a:lnTo>
                <a:close/>
              </a:path>
              <a:path w="1492250" h="809625">
                <a:moveTo>
                  <a:pt x="9525" y="171450"/>
                </a:moveTo>
                <a:lnTo>
                  <a:pt x="0" y="171450"/>
                </a:lnTo>
                <a:lnTo>
                  <a:pt x="0" y="173824"/>
                </a:lnTo>
                <a:lnTo>
                  <a:pt x="9525" y="173824"/>
                </a:lnTo>
                <a:lnTo>
                  <a:pt x="9525" y="171450"/>
                </a:lnTo>
                <a:close/>
              </a:path>
              <a:path w="1492250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1492250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1492250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  <a:path w="1492250" h="809625">
                <a:moveTo>
                  <a:pt x="1492072" y="800100"/>
                </a:moveTo>
                <a:lnTo>
                  <a:pt x="1482547" y="800100"/>
                </a:lnTo>
                <a:lnTo>
                  <a:pt x="1482547" y="809625"/>
                </a:lnTo>
                <a:lnTo>
                  <a:pt x="1492072" y="809625"/>
                </a:lnTo>
                <a:lnTo>
                  <a:pt x="1492072" y="800100"/>
                </a:lnTo>
                <a:close/>
              </a:path>
              <a:path w="1492250" h="809625">
                <a:moveTo>
                  <a:pt x="1492072" y="742950"/>
                </a:moveTo>
                <a:lnTo>
                  <a:pt x="1482547" y="742950"/>
                </a:lnTo>
                <a:lnTo>
                  <a:pt x="1482547" y="752475"/>
                </a:lnTo>
                <a:lnTo>
                  <a:pt x="1492072" y="752475"/>
                </a:lnTo>
                <a:lnTo>
                  <a:pt x="1492072" y="742950"/>
                </a:lnTo>
                <a:close/>
              </a:path>
              <a:path w="1492250" h="809625">
                <a:moveTo>
                  <a:pt x="1492072" y="685800"/>
                </a:moveTo>
                <a:lnTo>
                  <a:pt x="1482547" y="685800"/>
                </a:lnTo>
                <a:lnTo>
                  <a:pt x="1482547" y="695325"/>
                </a:lnTo>
                <a:lnTo>
                  <a:pt x="1492072" y="695325"/>
                </a:lnTo>
                <a:lnTo>
                  <a:pt x="1492072" y="685800"/>
                </a:lnTo>
                <a:close/>
              </a:path>
              <a:path w="1492250" h="809625">
                <a:moveTo>
                  <a:pt x="1492072" y="628650"/>
                </a:moveTo>
                <a:lnTo>
                  <a:pt x="1482547" y="628650"/>
                </a:lnTo>
                <a:lnTo>
                  <a:pt x="1482547" y="638175"/>
                </a:lnTo>
                <a:lnTo>
                  <a:pt x="1492072" y="638175"/>
                </a:lnTo>
                <a:lnTo>
                  <a:pt x="1492072" y="628650"/>
                </a:lnTo>
                <a:close/>
              </a:path>
              <a:path w="1492250" h="809625">
                <a:moveTo>
                  <a:pt x="1492072" y="571500"/>
                </a:moveTo>
                <a:lnTo>
                  <a:pt x="1482547" y="571500"/>
                </a:lnTo>
                <a:lnTo>
                  <a:pt x="1482547" y="581025"/>
                </a:lnTo>
                <a:lnTo>
                  <a:pt x="1492072" y="581025"/>
                </a:lnTo>
                <a:lnTo>
                  <a:pt x="1492072" y="571500"/>
                </a:lnTo>
                <a:close/>
              </a:path>
              <a:path w="1492250" h="809625">
                <a:moveTo>
                  <a:pt x="1492072" y="514350"/>
                </a:moveTo>
                <a:lnTo>
                  <a:pt x="1482547" y="514350"/>
                </a:lnTo>
                <a:lnTo>
                  <a:pt x="1482547" y="523875"/>
                </a:lnTo>
                <a:lnTo>
                  <a:pt x="1492072" y="523875"/>
                </a:lnTo>
                <a:lnTo>
                  <a:pt x="1492072" y="514350"/>
                </a:lnTo>
                <a:close/>
              </a:path>
              <a:path w="1492250" h="809625">
                <a:moveTo>
                  <a:pt x="1492072" y="457200"/>
                </a:moveTo>
                <a:lnTo>
                  <a:pt x="1482547" y="457200"/>
                </a:lnTo>
                <a:lnTo>
                  <a:pt x="1482547" y="466725"/>
                </a:lnTo>
                <a:lnTo>
                  <a:pt x="1492072" y="466725"/>
                </a:lnTo>
                <a:lnTo>
                  <a:pt x="1492072" y="457200"/>
                </a:lnTo>
                <a:close/>
              </a:path>
              <a:path w="1492250" h="809625">
                <a:moveTo>
                  <a:pt x="1492072" y="400050"/>
                </a:moveTo>
                <a:lnTo>
                  <a:pt x="1482547" y="400050"/>
                </a:lnTo>
                <a:lnTo>
                  <a:pt x="1482547" y="409575"/>
                </a:lnTo>
                <a:lnTo>
                  <a:pt x="1492072" y="409575"/>
                </a:lnTo>
                <a:lnTo>
                  <a:pt x="1492072" y="400050"/>
                </a:lnTo>
                <a:close/>
              </a:path>
              <a:path w="1492250" h="809625">
                <a:moveTo>
                  <a:pt x="1492072" y="342900"/>
                </a:moveTo>
                <a:lnTo>
                  <a:pt x="1482547" y="342900"/>
                </a:lnTo>
                <a:lnTo>
                  <a:pt x="1482547" y="352425"/>
                </a:lnTo>
                <a:lnTo>
                  <a:pt x="1492072" y="352425"/>
                </a:lnTo>
                <a:lnTo>
                  <a:pt x="1492072" y="342900"/>
                </a:lnTo>
                <a:close/>
              </a:path>
              <a:path w="1492250" h="809625">
                <a:moveTo>
                  <a:pt x="1492072" y="285750"/>
                </a:moveTo>
                <a:lnTo>
                  <a:pt x="1486992" y="285750"/>
                </a:lnTo>
                <a:lnTo>
                  <a:pt x="1486992" y="295275"/>
                </a:lnTo>
                <a:lnTo>
                  <a:pt x="1492072" y="295275"/>
                </a:lnTo>
                <a:lnTo>
                  <a:pt x="1492072" y="285750"/>
                </a:lnTo>
                <a:close/>
              </a:path>
              <a:path w="1492250" h="809625">
                <a:moveTo>
                  <a:pt x="1492072" y="228600"/>
                </a:moveTo>
                <a:lnTo>
                  <a:pt x="1486992" y="228600"/>
                </a:lnTo>
                <a:lnTo>
                  <a:pt x="1486992" y="238125"/>
                </a:lnTo>
                <a:lnTo>
                  <a:pt x="1492072" y="238125"/>
                </a:lnTo>
                <a:lnTo>
                  <a:pt x="1492072" y="228600"/>
                </a:lnTo>
                <a:close/>
              </a:path>
              <a:path w="1492250" h="809625">
                <a:moveTo>
                  <a:pt x="1492072" y="171450"/>
                </a:moveTo>
                <a:lnTo>
                  <a:pt x="1482547" y="171450"/>
                </a:lnTo>
                <a:lnTo>
                  <a:pt x="1482547" y="180975"/>
                </a:lnTo>
                <a:lnTo>
                  <a:pt x="1492072" y="180975"/>
                </a:lnTo>
                <a:lnTo>
                  <a:pt x="1492072" y="171450"/>
                </a:lnTo>
                <a:close/>
              </a:path>
              <a:path w="1492250" h="809625">
                <a:moveTo>
                  <a:pt x="1492072" y="114300"/>
                </a:moveTo>
                <a:lnTo>
                  <a:pt x="1482547" y="114300"/>
                </a:lnTo>
                <a:lnTo>
                  <a:pt x="1482547" y="123825"/>
                </a:lnTo>
                <a:lnTo>
                  <a:pt x="1492072" y="123825"/>
                </a:lnTo>
                <a:lnTo>
                  <a:pt x="1492072" y="114300"/>
                </a:lnTo>
                <a:close/>
              </a:path>
              <a:path w="1492250" h="809625">
                <a:moveTo>
                  <a:pt x="1492072" y="57150"/>
                </a:moveTo>
                <a:lnTo>
                  <a:pt x="1482547" y="57150"/>
                </a:lnTo>
                <a:lnTo>
                  <a:pt x="1482547" y="66675"/>
                </a:lnTo>
                <a:lnTo>
                  <a:pt x="1492072" y="66675"/>
                </a:lnTo>
                <a:lnTo>
                  <a:pt x="1492072" y="57150"/>
                </a:lnTo>
                <a:close/>
              </a:path>
              <a:path w="1492250" h="809625">
                <a:moveTo>
                  <a:pt x="1492072" y="0"/>
                </a:moveTo>
                <a:lnTo>
                  <a:pt x="1482547" y="0"/>
                </a:lnTo>
                <a:lnTo>
                  <a:pt x="1482547" y="9525"/>
                </a:lnTo>
                <a:lnTo>
                  <a:pt x="1492072" y="9525"/>
                </a:lnTo>
                <a:lnTo>
                  <a:pt x="1492072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8148474" y="4330700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9702940" y="3505212"/>
            <a:ext cx="9525" cy="809625"/>
          </a:xfrm>
          <a:custGeom>
            <a:avLst/>
            <a:gdLst/>
            <a:ahLst/>
            <a:cxnLst/>
            <a:rect l="l" t="t" r="r" b="b"/>
            <a:pathLst>
              <a:path w="9525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809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809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809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809625">
                <a:moveTo>
                  <a:pt x="9525" y="352298"/>
                </a:moveTo>
                <a:lnTo>
                  <a:pt x="0" y="352298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52298"/>
                </a:lnTo>
                <a:close/>
              </a:path>
              <a:path w="9525" h="809625">
                <a:moveTo>
                  <a:pt x="9525" y="171450"/>
                </a:moveTo>
                <a:lnTo>
                  <a:pt x="0" y="171450"/>
                </a:lnTo>
                <a:lnTo>
                  <a:pt x="0" y="173824"/>
                </a:lnTo>
                <a:lnTo>
                  <a:pt x="9525" y="173824"/>
                </a:lnTo>
                <a:lnTo>
                  <a:pt x="9525" y="171450"/>
                </a:lnTo>
                <a:close/>
              </a:path>
              <a:path w="9525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9631012" y="4330700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6K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1185474" y="3505212"/>
            <a:ext cx="9525" cy="809625"/>
          </a:xfrm>
          <a:custGeom>
            <a:avLst/>
            <a:gdLst/>
            <a:ahLst/>
            <a:cxnLst/>
            <a:rect l="l" t="t" r="r" b="b"/>
            <a:pathLst>
              <a:path w="9525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809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809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809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1113550" y="4330700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7K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260494" y="4311650"/>
            <a:ext cx="593090" cy="3378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r" marR="38735">
              <a:lnSpc>
                <a:spcPct val="100000"/>
              </a:lnSpc>
              <a:spcBef>
                <a:spcPts val="25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900" spc="-12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900" spc="-6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10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900" spc="-65">
                <a:solidFill>
                  <a:srgbClr val="252423"/>
                </a:solidFill>
                <a:latin typeface="Lucida Sans Unicode"/>
                <a:cs typeface="Lucida Sans Unicode"/>
              </a:rPr>
              <a:t> crimes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60213" y="3663838"/>
            <a:ext cx="139700" cy="45465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80"/>
              </a:lnSpc>
            </a:pPr>
            <a:r>
              <a:rPr dirty="0" sz="900" spc="-90">
                <a:solidFill>
                  <a:srgbClr val="252423"/>
                </a:solidFill>
                <a:latin typeface="Lucida Sans Unicode"/>
                <a:cs typeface="Lucida Sans Unicode"/>
              </a:rPr>
              <a:t>Domestic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463282" y="3682834"/>
            <a:ext cx="271780" cy="398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False</a:t>
            </a:r>
            <a:endParaRPr sz="900">
              <a:latin typeface="Segoe UI"/>
              <a:cs typeface="Segoe UI"/>
            </a:endParaRPr>
          </a:p>
          <a:p>
            <a:pPr marL="44450">
              <a:lnSpc>
                <a:spcPct val="100000"/>
              </a:lnSpc>
              <a:spcBef>
                <a:spcPts val="775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True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654249" y="3914510"/>
            <a:ext cx="19685" cy="179070"/>
          </a:xfrm>
          <a:custGeom>
            <a:avLst/>
            <a:gdLst/>
            <a:ahLst/>
            <a:cxnLst/>
            <a:rect l="l" t="t" r="r" b="b"/>
            <a:pathLst>
              <a:path w="19685" h="179070">
                <a:moveTo>
                  <a:pt x="19273" y="178468"/>
                </a:moveTo>
                <a:lnTo>
                  <a:pt x="0" y="178468"/>
                </a:lnTo>
                <a:lnTo>
                  <a:pt x="0" y="0"/>
                </a:lnTo>
                <a:lnTo>
                  <a:pt x="19273" y="0"/>
                </a:lnTo>
                <a:lnTo>
                  <a:pt x="19273" y="178468"/>
                </a:lnTo>
                <a:close/>
              </a:path>
            </a:pathLst>
          </a:custGeom>
          <a:solidFill>
            <a:srgbClr val="D9B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807720" y="3679031"/>
            <a:ext cx="11288395" cy="414020"/>
            <a:chOff x="807720" y="3679031"/>
            <a:chExt cx="11288395" cy="414020"/>
          </a:xfrm>
        </p:grpSpPr>
        <p:sp>
          <p:nvSpPr>
            <p:cNvPr id="33" name="object 33" descr=""/>
            <p:cNvSpPr/>
            <p:nvPr/>
          </p:nvSpPr>
          <p:spPr>
            <a:xfrm>
              <a:off x="807720" y="3679031"/>
              <a:ext cx="4064000" cy="179070"/>
            </a:xfrm>
            <a:custGeom>
              <a:avLst/>
              <a:gdLst/>
              <a:ahLst/>
              <a:cxnLst/>
              <a:rect l="l" t="t" r="r" b="b"/>
              <a:pathLst>
                <a:path w="4064000" h="179070">
                  <a:moveTo>
                    <a:pt x="4063635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4063635" y="0"/>
                  </a:lnTo>
                  <a:lnTo>
                    <a:pt x="4063635" y="17846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871355" y="3679031"/>
              <a:ext cx="1905" cy="179070"/>
            </a:xfrm>
            <a:custGeom>
              <a:avLst/>
              <a:gdLst/>
              <a:ahLst/>
              <a:cxnLst/>
              <a:rect l="l" t="t" r="r" b="b"/>
              <a:pathLst>
                <a:path w="1904" h="179070">
                  <a:moveTo>
                    <a:pt x="1482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482" y="0"/>
                  </a:lnTo>
                  <a:lnTo>
                    <a:pt x="1482" y="178468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872838" y="3679031"/>
              <a:ext cx="25400" cy="179070"/>
            </a:xfrm>
            <a:custGeom>
              <a:avLst/>
              <a:gdLst/>
              <a:ahLst/>
              <a:cxnLst/>
              <a:rect l="l" t="t" r="r" b="b"/>
              <a:pathLst>
                <a:path w="25400" h="179070">
                  <a:moveTo>
                    <a:pt x="25203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25203" y="0"/>
                  </a:lnTo>
                  <a:lnTo>
                    <a:pt x="25203" y="178468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4898041" y="3679031"/>
              <a:ext cx="142875" cy="179070"/>
            </a:xfrm>
            <a:custGeom>
              <a:avLst/>
              <a:gdLst/>
              <a:ahLst/>
              <a:cxnLst/>
              <a:rect l="l" t="t" r="r" b="b"/>
              <a:pathLst>
                <a:path w="142875" h="179070">
                  <a:moveTo>
                    <a:pt x="142323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42323" y="0"/>
                  </a:lnTo>
                  <a:lnTo>
                    <a:pt x="142323" y="178468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040364" y="3679031"/>
              <a:ext cx="1270635" cy="179070"/>
            </a:xfrm>
            <a:custGeom>
              <a:avLst/>
              <a:gdLst/>
              <a:ahLst/>
              <a:cxnLst/>
              <a:rect l="l" t="t" r="r" b="b"/>
              <a:pathLst>
                <a:path w="1270635" h="179070">
                  <a:moveTo>
                    <a:pt x="1270534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270534" y="0"/>
                  </a:lnTo>
                  <a:lnTo>
                    <a:pt x="1270534" y="178468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310899" y="3679031"/>
              <a:ext cx="45085" cy="179070"/>
            </a:xfrm>
            <a:custGeom>
              <a:avLst/>
              <a:gdLst/>
              <a:ahLst/>
              <a:cxnLst/>
              <a:rect l="l" t="t" r="r" b="b"/>
              <a:pathLst>
                <a:path w="45085" h="179070">
                  <a:moveTo>
                    <a:pt x="44476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44476" y="0"/>
                  </a:lnTo>
                  <a:lnTo>
                    <a:pt x="44476" y="178468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355375" y="3679031"/>
              <a:ext cx="34290" cy="179070"/>
            </a:xfrm>
            <a:custGeom>
              <a:avLst/>
              <a:gdLst/>
              <a:ahLst/>
              <a:cxnLst/>
              <a:rect l="l" t="t" r="r" b="b"/>
              <a:pathLst>
                <a:path w="34289" h="179070">
                  <a:moveTo>
                    <a:pt x="34098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34098" y="0"/>
                  </a:lnTo>
                  <a:lnTo>
                    <a:pt x="34098" y="178468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683893" y="3679037"/>
              <a:ext cx="5121275" cy="414020"/>
            </a:xfrm>
            <a:custGeom>
              <a:avLst/>
              <a:gdLst/>
              <a:ahLst/>
              <a:cxnLst/>
              <a:rect l="l" t="t" r="r" b="b"/>
              <a:pathLst>
                <a:path w="5121275" h="414020">
                  <a:moveTo>
                    <a:pt x="157149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157149" y="413943"/>
                  </a:lnTo>
                  <a:lnTo>
                    <a:pt x="157149" y="235483"/>
                  </a:lnTo>
                  <a:close/>
                </a:path>
                <a:path w="5121275" h="414020">
                  <a:moveTo>
                    <a:pt x="5120691" y="0"/>
                  </a:moveTo>
                  <a:lnTo>
                    <a:pt x="4705578" y="0"/>
                  </a:lnTo>
                  <a:lnTo>
                    <a:pt x="4705578" y="178473"/>
                  </a:lnTo>
                  <a:lnTo>
                    <a:pt x="5120691" y="178473"/>
                  </a:lnTo>
                  <a:lnTo>
                    <a:pt x="5120691" y="0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841042" y="3679037"/>
              <a:ext cx="5017135" cy="414020"/>
            </a:xfrm>
            <a:custGeom>
              <a:avLst/>
              <a:gdLst/>
              <a:ahLst/>
              <a:cxnLst/>
              <a:rect l="l" t="t" r="r" b="b"/>
              <a:pathLst>
                <a:path w="5017134" h="414020">
                  <a:moveTo>
                    <a:pt x="10375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10375" y="413943"/>
                  </a:lnTo>
                  <a:lnTo>
                    <a:pt x="10375" y="235483"/>
                  </a:lnTo>
                  <a:close/>
                </a:path>
                <a:path w="5017134" h="414020">
                  <a:moveTo>
                    <a:pt x="5016906" y="0"/>
                  </a:moveTo>
                  <a:lnTo>
                    <a:pt x="4963541" y="0"/>
                  </a:lnTo>
                  <a:lnTo>
                    <a:pt x="4963541" y="178473"/>
                  </a:lnTo>
                  <a:lnTo>
                    <a:pt x="5016906" y="178473"/>
                  </a:lnTo>
                  <a:lnTo>
                    <a:pt x="5016906" y="0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851418" y="3679037"/>
              <a:ext cx="5605780" cy="414020"/>
            </a:xfrm>
            <a:custGeom>
              <a:avLst/>
              <a:gdLst/>
              <a:ahLst/>
              <a:cxnLst/>
              <a:rect l="l" t="t" r="r" b="b"/>
              <a:pathLst>
                <a:path w="5605780" h="414020">
                  <a:moveTo>
                    <a:pt x="114160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114160" y="413943"/>
                  </a:lnTo>
                  <a:lnTo>
                    <a:pt x="114160" y="235483"/>
                  </a:lnTo>
                  <a:close/>
                </a:path>
                <a:path w="5605780" h="414020">
                  <a:moveTo>
                    <a:pt x="5605475" y="0"/>
                  </a:moveTo>
                  <a:lnTo>
                    <a:pt x="5006530" y="0"/>
                  </a:lnTo>
                  <a:lnTo>
                    <a:pt x="5006530" y="178473"/>
                  </a:lnTo>
                  <a:lnTo>
                    <a:pt x="5605475" y="178473"/>
                  </a:lnTo>
                  <a:lnTo>
                    <a:pt x="5605475" y="0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965579" y="3679037"/>
              <a:ext cx="5524500" cy="414020"/>
            </a:xfrm>
            <a:custGeom>
              <a:avLst/>
              <a:gdLst/>
              <a:ahLst/>
              <a:cxnLst/>
              <a:rect l="l" t="t" r="r" b="b"/>
              <a:pathLst>
                <a:path w="5524500" h="414020">
                  <a:moveTo>
                    <a:pt x="11861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11861" y="413943"/>
                  </a:lnTo>
                  <a:lnTo>
                    <a:pt x="11861" y="235483"/>
                  </a:lnTo>
                  <a:close/>
                </a:path>
                <a:path w="5524500" h="414020">
                  <a:moveTo>
                    <a:pt x="5523928" y="0"/>
                  </a:moveTo>
                  <a:lnTo>
                    <a:pt x="5491315" y="0"/>
                  </a:lnTo>
                  <a:lnTo>
                    <a:pt x="5491315" y="178473"/>
                  </a:lnTo>
                  <a:lnTo>
                    <a:pt x="5523928" y="178473"/>
                  </a:lnTo>
                  <a:lnTo>
                    <a:pt x="5523928" y="0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489516" y="3679031"/>
              <a:ext cx="8890" cy="179070"/>
            </a:xfrm>
            <a:custGeom>
              <a:avLst/>
              <a:gdLst/>
              <a:ahLst/>
              <a:cxnLst/>
              <a:rect l="l" t="t" r="r" b="b"/>
              <a:pathLst>
                <a:path w="8890" h="179070">
                  <a:moveTo>
                    <a:pt x="8895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8895" y="0"/>
                  </a:lnTo>
                  <a:lnTo>
                    <a:pt x="8895" y="178468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977440" y="3679037"/>
              <a:ext cx="5573395" cy="414020"/>
            </a:xfrm>
            <a:custGeom>
              <a:avLst/>
              <a:gdLst/>
              <a:ahLst/>
              <a:cxnLst/>
              <a:rect l="l" t="t" r="r" b="b"/>
              <a:pathLst>
                <a:path w="5573395" h="414020">
                  <a:moveTo>
                    <a:pt x="14820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14820" y="413943"/>
                  </a:lnTo>
                  <a:lnTo>
                    <a:pt x="14820" y="235483"/>
                  </a:lnTo>
                  <a:close/>
                </a:path>
                <a:path w="5573395" h="414020">
                  <a:moveTo>
                    <a:pt x="5572849" y="0"/>
                  </a:moveTo>
                  <a:lnTo>
                    <a:pt x="5520969" y="0"/>
                  </a:lnTo>
                  <a:lnTo>
                    <a:pt x="5520969" y="178473"/>
                  </a:lnTo>
                  <a:lnTo>
                    <a:pt x="5572849" y="178473"/>
                  </a:lnTo>
                  <a:lnTo>
                    <a:pt x="5572849" y="0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992261" y="3679037"/>
              <a:ext cx="5560060" cy="414020"/>
            </a:xfrm>
            <a:custGeom>
              <a:avLst/>
              <a:gdLst/>
              <a:ahLst/>
              <a:cxnLst/>
              <a:rect l="l" t="t" r="r" b="b"/>
              <a:pathLst>
                <a:path w="5560059" h="414020">
                  <a:moveTo>
                    <a:pt x="78574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78574" y="413943"/>
                  </a:lnTo>
                  <a:lnTo>
                    <a:pt x="78574" y="235483"/>
                  </a:lnTo>
                  <a:close/>
                </a:path>
                <a:path w="5560059" h="414020">
                  <a:moveTo>
                    <a:pt x="5559514" y="0"/>
                  </a:moveTo>
                  <a:lnTo>
                    <a:pt x="5558028" y="0"/>
                  </a:lnTo>
                  <a:lnTo>
                    <a:pt x="5558028" y="178473"/>
                  </a:lnTo>
                  <a:lnTo>
                    <a:pt x="5559514" y="178473"/>
                  </a:lnTo>
                  <a:lnTo>
                    <a:pt x="5559514" y="0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070842" y="3914510"/>
              <a:ext cx="8890" cy="179070"/>
            </a:xfrm>
            <a:custGeom>
              <a:avLst/>
              <a:gdLst/>
              <a:ahLst/>
              <a:cxnLst/>
              <a:rect l="l" t="t" r="r" b="b"/>
              <a:pathLst>
                <a:path w="8889" h="179070">
                  <a:moveTo>
                    <a:pt x="8895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8895" y="0"/>
                  </a:lnTo>
                  <a:lnTo>
                    <a:pt x="8895" y="178468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079737" y="3914510"/>
              <a:ext cx="116205" cy="179070"/>
            </a:xfrm>
            <a:custGeom>
              <a:avLst/>
              <a:gdLst/>
              <a:ahLst/>
              <a:cxnLst/>
              <a:rect l="l" t="t" r="r" b="b"/>
              <a:pathLst>
                <a:path w="116205" h="179070">
                  <a:moveTo>
                    <a:pt x="115637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15637" y="0"/>
                  </a:lnTo>
                  <a:lnTo>
                    <a:pt x="115637" y="178468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195375" y="3914510"/>
              <a:ext cx="225425" cy="179070"/>
            </a:xfrm>
            <a:custGeom>
              <a:avLst/>
              <a:gdLst/>
              <a:ahLst/>
              <a:cxnLst/>
              <a:rect l="l" t="t" r="r" b="b"/>
              <a:pathLst>
                <a:path w="225425" h="179070">
                  <a:moveTo>
                    <a:pt x="225345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225345" y="0"/>
                  </a:lnTo>
                  <a:lnTo>
                    <a:pt x="225345" y="178468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551783" y="3679031"/>
              <a:ext cx="13970" cy="179070"/>
            </a:xfrm>
            <a:custGeom>
              <a:avLst/>
              <a:gdLst/>
              <a:ahLst/>
              <a:cxnLst/>
              <a:rect l="l" t="t" r="r" b="b"/>
              <a:pathLst>
                <a:path w="13970" h="179070">
                  <a:moveTo>
                    <a:pt x="13342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3342" y="0"/>
                  </a:lnTo>
                  <a:lnTo>
                    <a:pt x="13342" y="178468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420709" y="3679037"/>
              <a:ext cx="5153660" cy="414020"/>
            </a:xfrm>
            <a:custGeom>
              <a:avLst/>
              <a:gdLst/>
              <a:ahLst/>
              <a:cxnLst/>
              <a:rect l="l" t="t" r="r" b="b"/>
              <a:pathLst>
                <a:path w="5153659" h="414020">
                  <a:moveTo>
                    <a:pt x="8902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8902" y="413943"/>
                  </a:lnTo>
                  <a:lnTo>
                    <a:pt x="8902" y="235483"/>
                  </a:lnTo>
                  <a:close/>
                </a:path>
                <a:path w="5153659" h="414020">
                  <a:moveTo>
                    <a:pt x="5153304" y="0"/>
                  </a:moveTo>
                  <a:lnTo>
                    <a:pt x="5144414" y="0"/>
                  </a:lnTo>
                  <a:lnTo>
                    <a:pt x="5144414" y="178473"/>
                  </a:lnTo>
                  <a:lnTo>
                    <a:pt x="5153304" y="178473"/>
                  </a:lnTo>
                  <a:lnTo>
                    <a:pt x="5153304" y="0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2429611" y="3679037"/>
              <a:ext cx="5214620" cy="414020"/>
            </a:xfrm>
            <a:custGeom>
              <a:avLst/>
              <a:gdLst/>
              <a:ahLst/>
              <a:cxnLst/>
              <a:rect l="l" t="t" r="r" b="b"/>
              <a:pathLst>
                <a:path w="5214620" h="414020">
                  <a:moveTo>
                    <a:pt x="22237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22237" y="413943"/>
                  </a:lnTo>
                  <a:lnTo>
                    <a:pt x="22237" y="235483"/>
                  </a:lnTo>
                  <a:close/>
                </a:path>
                <a:path w="5214620" h="414020">
                  <a:moveTo>
                    <a:pt x="5214086" y="0"/>
                  </a:moveTo>
                  <a:lnTo>
                    <a:pt x="5144401" y="0"/>
                  </a:lnTo>
                  <a:lnTo>
                    <a:pt x="5144401" y="178473"/>
                  </a:lnTo>
                  <a:lnTo>
                    <a:pt x="5214086" y="178473"/>
                  </a:lnTo>
                  <a:lnTo>
                    <a:pt x="5214086" y="0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451849" y="3679037"/>
              <a:ext cx="5321300" cy="414020"/>
            </a:xfrm>
            <a:custGeom>
              <a:avLst/>
              <a:gdLst/>
              <a:ahLst/>
              <a:cxnLst/>
              <a:rect l="l" t="t" r="r" b="b"/>
              <a:pathLst>
                <a:path w="5321300" h="414020">
                  <a:moveTo>
                    <a:pt x="22237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22237" y="413943"/>
                  </a:lnTo>
                  <a:lnTo>
                    <a:pt x="22237" y="235483"/>
                  </a:lnTo>
                  <a:close/>
                </a:path>
                <a:path w="5321300" h="414020">
                  <a:moveTo>
                    <a:pt x="5320830" y="0"/>
                  </a:moveTo>
                  <a:lnTo>
                    <a:pt x="5191849" y="0"/>
                  </a:lnTo>
                  <a:lnTo>
                    <a:pt x="5191849" y="178473"/>
                  </a:lnTo>
                  <a:lnTo>
                    <a:pt x="5320830" y="178473"/>
                  </a:lnTo>
                  <a:lnTo>
                    <a:pt x="5320830" y="0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474087" y="3679037"/>
              <a:ext cx="5319395" cy="414020"/>
            </a:xfrm>
            <a:custGeom>
              <a:avLst/>
              <a:gdLst/>
              <a:ahLst/>
              <a:cxnLst/>
              <a:rect l="l" t="t" r="r" b="b"/>
              <a:pathLst>
                <a:path w="5319395" h="414020">
                  <a:moveTo>
                    <a:pt x="1485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1485" y="413943"/>
                  </a:lnTo>
                  <a:lnTo>
                    <a:pt x="1485" y="235483"/>
                  </a:lnTo>
                  <a:close/>
                </a:path>
                <a:path w="5319395" h="414020">
                  <a:moveTo>
                    <a:pt x="5319344" y="0"/>
                  </a:moveTo>
                  <a:lnTo>
                    <a:pt x="5298592" y="0"/>
                  </a:lnTo>
                  <a:lnTo>
                    <a:pt x="5298592" y="178473"/>
                  </a:lnTo>
                  <a:lnTo>
                    <a:pt x="5319344" y="178473"/>
                  </a:lnTo>
                  <a:lnTo>
                    <a:pt x="5319344" y="0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475573" y="3679037"/>
              <a:ext cx="5341620" cy="414020"/>
            </a:xfrm>
            <a:custGeom>
              <a:avLst/>
              <a:gdLst/>
              <a:ahLst/>
              <a:cxnLst/>
              <a:rect l="l" t="t" r="r" b="b"/>
              <a:pathLst>
                <a:path w="5341620" h="414020">
                  <a:moveTo>
                    <a:pt x="1473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1473" y="413943"/>
                  </a:lnTo>
                  <a:lnTo>
                    <a:pt x="1473" y="235483"/>
                  </a:lnTo>
                  <a:close/>
                </a:path>
                <a:path w="5341620" h="414020">
                  <a:moveTo>
                    <a:pt x="5341582" y="0"/>
                  </a:moveTo>
                  <a:lnTo>
                    <a:pt x="5317858" y="0"/>
                  </a:lnTo>
                  <a:lnTo>
                    <a:pt x="5317858" y="178473"/>
                  </a:lnTo>
                  <a:lnTo>
                    <a:pt x="5341582" y="178473"/>
                  </a:lnTo>
                  <a:lnTo>
                    <a:pt x="5341582" y="0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817158" y="3679031"/>
              <a:ext cx="38735" cy="179070"/>
            </a:xfrm>
            <a:custGeom>
              <a:avLst/>
              <a:gdLst/>
              <a:ahLst/>
              <a:cxnLst/>
              <a:rect l="l" t="t" r="r" b="b"/>
              <a:pathLst>
                <a:path w="38734" h="179070">
                  <a:moveTo>
                    <a:pt x="38545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38545" y="0"/>
                  </a:lnTo>
                  <a:lnTo>
                    <a:pt x="38545" y="178468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855703" y="3679031"/>
              <a:ext cx="1905" cy="179070"/>
            </a:xfrm>
            <a:custGeom>
              <a:avLst/>
              <a:gdLst/>
              <a:ahLst/>
              <a:cxnLst/>
              <a:rect l="l" t="t" r="r" b="b"/>
              <a:pathLst>
                <a:path w="1904" h="179070">
                  <a:moveTo>
                    <a:pt x="1482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482" y="0"/>
                  </a:lnTo>
                  <a:lnTo>
                    <a:pt x="1482" y="178468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477046" y="3679037"/>
              <a:ext cx="5411470" cy="414020"/>
            </a:xfrm>
            <a:custGeom>
              <a:avLst/>
              <a:gdLst/>
              <a:ahLst/>
              <a:cxnLst/>
              <a:rect l="l" t="t" r="r" b="b"/>
              <a:pathLst>
                <a:path w="5411470" h="414020">
                  <a:moveTo>
                    <a:pt x="2971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2971" y="413943"/>
                  </a:lnTo>
                  <a:lnTo>
                    <a:pt x="2971" y="235483"/>
                  </a:lnTo>
                  <a:close/>
                </a:path>
                <a:path w="5411470" h="414020">
                  <a:moveTo>
                    <a:pt x="5411267" y="0"/>
                  </a:moveTo>
                  <a:lnTo>
                    <a:pt x="5380139" y="0"/>
                  </a:lnTo>
                  <a:lnTo>
                    <a:pt x="5380139" y="178473"/>
                  </a:lnTo>
                  <a:lnTo>
                    <a:pt x="5411267" y="178473"/>
                  </a:lnTo>
                  <a:lnTo>
                    <a:pt x="5411267" y="0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888319" y="3679031"/>
              <a:ext cx="10795" cy="179070"/>
            </a:xfrm>
            <a:custGeom>
              <a:avLst/>
              <a:gdLst/>
              <a:ahLst/>
              <a:cxnLst/>
              <a:rect l="l" t="t" r="r" b="b"/>
              <a:pathLst>
                <a:path w="10795" h="179070">
                  <a:moveTo>
                    <a:pt x="10377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0377" y="0"/>
                  </a:lnTo>
                  <a:lnTo>
                    <a:pt x="10377" y="178468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898697" y="3679031"/>
              <a:ext cx="10795" cy="179070"/>
            </a:xfrm>
            <a:custGeom>
              <a:avLst/>
              <a:gdLst/>
              <a:ahLst/>
              <a:cxnLst/>
              <a:rect l="l" t="t" r="r" b="b"/>
              <a:pathLst>
                <a:path w="10795" h="179070">
                  <a:moveTo>
                    <a:pt x="10377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0377" y="0"/>
                  </a:lnTo>
                  <a:lnTo>
                    <a:pt x="10377" y="178468"/>
                  </a:lnTo>
                  <a:close/>
                </a:path>
              </a:pathLst>
            </a:custGeom>
            <a:solidFill>
              <a:srgbClr val="1F99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909074" y="3679031"/>
              <a:ext cx="22860" cy="179070"/>
            </a:xfrm>
            <a:custGeom>
              <a:avLst/>
              <a:gdLst/>
              <a:ahLst/>
              <a:cxnLst/>
              <a:rect l="l" t="t" r="r" b="b"/>
              <a:pathLst>
                <a:path w="22859" h="179070">
                  <a:moveTo>
                    <a:pt x="22238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22238" y="0"/>
                  </a:lnTo>
                  <a:lnTo>
                    <a:pt x="22238" y="178468"/>
                  </a:lnTo>
                  <a:close/>
                </a:path>
              </a:pathLst>
            </a:custGeom>
            <a:solidFill>
              <a:srgbClr val="258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931313" y="3679031"/>
              <a:ext cx="1905" cy="179070"/>
            </a:xfrm>
            <a:custGeom>
              <a:avLst/>
              <a:gdLst/>
              <a:ahLst/>
              <a:cxnLst/>
              <a:rect l="l" t="t" r="r" b="b"/>
              <a:pathLst>
                <a:path w="1904" h="179070">
                  <a:moveTo>
                    <a:pt x="1482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482" y="0"/>
                  </a:lnTo>
                  <a:lnTo>
                    <a:pt x="1482" y="178468"/>
                  </a:lnTo>
                  <a:close/>
                </a:path>
              </a:pathLst>
            </a:custGeom>
            <a:solidFill>
              <a:srgbClr val="0057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2480022" y="3914510"/>
              <a:ext cx="43180" cy="179070"/>
            </a:xfrm>
            <a:custGeom>
              <a:avLst/>
              <a:gdLst/>
              <a:ahLst/>
              <a:cxnLst/>
              <a:rect l="l" t="t" r="r" b="b"/>
              <a:pathLst>
                <a:path w="43180" h="179070">
                  <a:moveTo>
                    <a:pt x="42993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42993" y="0"/>
                  </a:lnTo>
                  <a:lnTo>
                    <a:pt x="42993" y="178468"/>
                  </a:lnTo>
                  <a:close/>
                </a:path>
              </a:pathLst>
            </a:custGeom>
            <a:solidFill>
              <a:srgbClr val="002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8224855" y="3679031"/>
              <a:ext cx="4445" cy="179070"/>
            </a:xfrm>
            <a:custGeom>
              <a:avLst/>
              <a:gdLst/>
              <a:ahLst/>
              <a:cxnLst/>
              <a:rect l="l" t="t" r="r" b="b"/>
              <a:pathLst>
                <a:path w="4445" h="179070">
                  <a:moveTo>
                    <a:pt x="4447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4447" y="0"/>
                  </a:lnTo>
                  <a:lnTo>
                    <a:pt x="4447" y="178468"/>
                  </a:lnTo>
                  <a:close/>
                </a:path>
              </a:pathLst>
            </a:custGeom>
            <a:solidFill>
              <a:srgbClr val="450E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8229302" y="3679031"/>
              <a:ext cx="27305" cy="179070"/>
            </a:xfrm>
            <a:custGeom>
              <a:avLst/>
              <a:gdLst/>
              <a:ahLst/>
              <a:cxnLst/>
              <a:rect l="l" t="t" r="r" b="b"/>
              <a:pathLst>
                <a:path w="27304" h="179070">
                  <a:moveTo>
                    <a:pt x="26685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26685" y="0"/>
                  </a:lnTo>
                  <a:lnTo>
                    <a:pt x="26685" y="178468"/>
                  </a:lnTo>
                  <a:close/>
                </a:path>
              </a:pathLst>
            </a:custGeom>
            <a:solidFill>
              <a:srgbClr val="B500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2523007" y="3679037"/>
              <a:ext cx="7381875" cy="414020"/>
            </a:xfrm>
            <a:custGeom>
              <a:avLst/>
              <a:gdLst/>
              <a:ahLst/>
              <a:cxnLst/>
              <a:rect l="l" t="t" r="r" b="b"/>
              <a:pathLst>
                <a:path w="7381875" h="414020">
                  <a:moveTo>
                    <a:pt x="16306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16306" y="413943"/>
                  </a:lnTo>
                  <a:lnTo>
                    <a:pt x="16306" y="235483"/>
                  </a:lnTo>
                  <a:close/>
                </a:path>
                <a:path w="7381875" h="414020">
                  <a:moveTo>
                    <a:pt x="7381557" y="0"/>
                  </a:moveTo>
                  <a:lnTo>
                    <a:pt x="5732970" y="0"/>
                  </a:lnTo>
                  <a:lnTo>
                    <a:pt x="5732970" y="178473"/>
                  </a:lnTo>
                  <a:lnTo>
                    <a:pt x="7381557" y="178473"/>
                  </a:lnTo>
                  <a:lnTo>
                    <a:pt x="7381557" y="0"/>
                  </a:lnTo>
                  <a:close/>
                </a:path>
              </a:pathLst>
            </a:custGeom>
            <a:solidFill>
              <a:srgbClr val="3312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539314" y="3679037"/>
              <a:ext cx="7447280" cy="414020"/>
            </a:xfrm>
            <a:custGeom>
              <a:avLst/>
              <a:gdLst/>
              <a:ahLst/>
              <a:cxnLst/>
              <a:rect l="l" t="t" r="r" b="b"/>
              <a:pathLst>
                <a:path w="7447280" h="414020">
                  <a:moveTo>
                    <a:pt x="2971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2971" y="413943"/>
                  </a:lnTo>
                  <a:lnTo>
                    <a:pt x="2971" y="235483"/>
                  </a:lnTo>
                  <a:close/>
                </a:path>
                <a:path w="7447280" h="414020">
                  <a:moveTo>
                    <a:pt x="7446785" y="0"/>
                  </a:moveTo>
                  <a:lnTo>
                    <a:pt x="7365251" y="0"/>
                  </a:lnTo>
                  <a:lnTo>
                    <a:pt x="7365251" y="178473"/>
                  </a:lnTo>
                  <a:lnTo>
                    <a:pt x="7446785" y="178473"/>
                  </a:lnTo>
                  <a:lnTo>
                    <a:pt x="7446785" y="0"/>
                  </a:lnTo>
                  <a:close/>
                </a:path>
              </a:pathLst>
            </a:custGeom>
            <a:solidFill>
              <a:srgbClr val="6A5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542286" y="3679037"/>
              <a:ext cx="7522845" cy="414020"/>
            </a:xfrm>
            <a:custGeom>
              <a:avLst/>
              <a:gdLst/>
              <a:ahLst/>
              <a:cxnLst/>
              <a:rect l="l" t="t" r="r" b="b"/>
              <a:pathLst>
                <a:path w="7522845" h="414020">
                  <a:moveTo>
                    <a:pt x="4445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4445" y="413943"/>
                  </a:lnTo>
                  <a:lnTo>
                    <a:pt x="4445" y="235483"/>
                  </a:lnTo>
                  <a:close/>
                </a:path>
                <a:path w="7522845" h="414020">
                  <a:moveTo>
                    <a:pt x="7522388" y="0"/>
                  </a:moveTo>
                  <a:lnTo>
                    <a:pt x="7443813" y="0"/>
                  </a:lnTo>
                  <a:lnTo>
                    <a:pt x="7443813" y="178473"/>
                  </a:lnTo>
                  <a:lnTo>
                    <a:pt x="7522388" y="178473"/>
                  </a:lnTo>
                  <a:lnTo>
                    <a:pt x="7522388" y="0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2546736" y="3914510"/>
              <a:ext cx="1905" cy="179070"/>
            </a:xfrm>
            <a:custGeom>
              <a:avLst/>
              <a:gdLst/>
              <a:ahLst/>
              <a:cxnLst/>
              <a:rect l="l" t="t" r="r" b="b"/>
              <a:pathLst>
                <a:path w="1905" h="179070">
                  <a:moveTo>
                    <a:pt x="1482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482" y="0"/>
                  </a:lnTo>
                  <a:lnTo>
                    <a:pt x="1482" y="178468"/>
                  </a:lnTo>
                  <a:close/>
                </a:path>
              </a:pathLst>
            </a:custGeom>
            <a:solidFill>
              <a:srgbClr val="B913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548219" y="3914510"/>
              <a:ext cx="1905" cy="179070"/>
            </a:xfrm>
            <a:custGeom>
              <a:avLst/>
              <a:gdLst/>
              <a:ahLst/>
              <a:cxnLst/>
              <a:rect l="l" t="t" r="r" b="b"/>
              <a:pathLst>
                <a:path w="1905" h="179070">
                  <a:moveTo>
                    <a:pt x="1482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482" y="0"/>
                  </a:lnTo>
                  <a:lnTo>
                    <a:pt x="1482" y="178468"/>
                  </a:lnTo>
                  <a:close/>
                </a:path>
              </a:pathLst>
            </a:custGeom>
            <a:solidFill>
              <a:srgbClr val="373C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549701" y="3914510"/>
              <a:ext cx="1905" cy="179070"/>
            </a:xfrm>
            <a:custGeom>
              <a:avLst/>
              <a:gdLst/>
              <a:ahLst/>
              <a:cxnLst/>
              <a:rect l="l" t="t" r="r" b="b"/>
              <a:pathLst>
                <a:path w="1905" h="179070">
                  <a:moveTo>
                    <a:pt x="1482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1482" y="0"/>
                  </a:lnTo>
                  <a:lnTo>
                    <a:pt x="1482" y="178468"/>
                  </a:lnTo>
                  <a:close/>
                </a:path>
              </a:pathLst>
            </a:custGeom>
            <a:solidFill>
              <a:srgbClr val="FDB0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551184" y="3914510"/>
              <a:ext cx="3175" cy="179070"/>
            </a:xfrm>
            <a:custGeom>
              <a:avLst/>
              <a:gdLst/>
              <a:ahLst/>
              <a:cxnLst/>
              <a:rect l="l" t="t" r="r" b="b"/>
              <a:pathLst>
                <a:path w="3175" h="179070">
                  <a:moveTo>
                    <a:pt x="2965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2965" y="0"/>
                  </a:lnTo>
                  <a:lnTo>
                    <a:pt x="2965" y="178468"/>
                  </a:lnTo>
                  <a:close/>
                </a:path>
              </a:pathLst>
            </a:custGeom>
            <a:solidFill>
              <a:srgbClr val="DEC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554149" y="3914510"/>
              <a:ext cx="3175" cy="179070"/>
            </a:xfrm>
            <a:custGeom>
              <a:avLst/>
              <a:gdLst/>
              <a:ahLst/>
              <a:cxnLst/>
              <a:rect l="l" t="t" r="r" b="b"/>
              <a:pathLst>
                <a:path w="3175" h="179070">
                  <a:moveTo>
                    <a:pt x="2965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2965" y="0"/>
                  </a:lnTo>
                  <a:lnTo>
                    <a:pt x="2965" y="178468"/>
                  </a:lnTo>
                  <a:close/>
                </a:path>
              </a:pathLst>
            </a:custGeom>
            <a:solidFill>
              <a:srgbClr val="7E82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557114" y="3914510"/>
              <a:ext cx="6350" cy="179070"/>
            </a:xfrm>
            <a:custGeom>
              <a:avLst/>
              <a:gdLst/>
              <a:ahLst/>
              <a:cxnLst/>
              <a:rect l="l" t="t" r="r" b="b"/>
              <a:pathLst>
                <a:path w="6350" h="179070">
                  <a:moveTo>
                    <a:pt x="5930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5930" y="0"/>
                  </a:lnTo>
                  <a:lnTo>
                    <a:pt x="5930" y="178468"/>
                  </a:lnTo>
                  <a:close/>
                </a:path>
              </a:pathLst>
            </a:custGeom>
            <a:solidFill>
              <a:srgbClr val="A3B8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2563044" y="3914510"/>
              <a:ext cx="4445" cy="179070"/>
            </a:xfrm>
            <a:custGeom>
              <a:avLst/>
              <a:gdLst/>
              <a:ahLst/>
              <a:cxnLst/>
              <a:rect l="l" t="t" r="r" b="b"/>
              <a:pathLst>
                <a:path w="4444" h="179070">
                  <a:moveTo>
                    <a:pt x="4447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4447" y="0"/>
                  </a:lnTo>
                  <a:lnTo>
                    <a:pt x="4447" y="178468"/>
                  </a:lnTo>
                  <a:close/>
                </a:path>
              </a:pathLst>
            </a:custGeom>
            <a:solidFill>
              <a:srgbClr val="B58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1917857" y="3679031"/>
              <a:ext cx="93980" cy="179070"/>
            </a:xfrm>
            <a:custGeom>
              <a:avLst/>
              <a:gdLst/>
              <a:ahLst/>
              <a:cxnLst/>
              <a:rect l="l" t="t" r="r" b="b"/>
              <a:pathLst>
                <a:path w="93979" h="179070">
                  <a:moveTo>
                    <a:pt x="93400" y="178468"/>
                  </a:moveTo>
                  <a:lnTo>
                    <a:pt x="0" y="178468"/>
                  </a:lnTo>
                  <a:lnTo>
                    <a:pt x="0" y="0"/>
                  </a:lnTo>
                  <a:lnTo>
                    <a:pt x="93400" y="0"/>
                  </a:lnTo>
                  <a:lnTo>
                    <a:pt x="93400" y="178468"/>
                  </a:lnTo>
                  <a:close/>
                </a:path>
              </a:pathLst>
            </a:custGeom>
            <a:solidFill>
              <a:srgbClr val="2841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2567483" y="3679037"/>
              <a:ext cx="9528810" cy="414020"/>
            </a:xfrm>
            <a:custGeom>
              <a:avLst/>
              <a:gdLst/>
              <a:ahLst/>
              <a:cxnLst/>
              <a:rect l="l" t="t" r="r" b="b"/>
              <a:pathLst>
                <a:path w="9528810" h="414020">
                  <a:moveTo>
                    <a:pt x="2971" y="235483"/>
                  </a:moveTo>
                  <a:lnTo>
                    <a:pt x="0" y="235483"/>
                  </a:lnTo>
                  <a:lnTo>
                    <a:pt x="0" y="413943"/>
                  </a:lnTo>
                  <a:lnTo>
                    <a:pt x="2971" y="413943"/>
                  </a:lnTo>
                  <a:lnTo>
                    <a:pt x="2971" y="235483"/>
                  </a:lnTo>
                  <a:close/>
                </a:path>
                <a:path w="9528810" h="414020">
                  <a:moveTo>
                    <a:pt x="9528277" y="0"/>
                  </a:moveTo>
                  <a:lnTo>
                    <a:pt x="9443771" y="0"/>
                  </a:lnTo>
                  <a:lnTo>
                    <a:pt x="9443771" y="178473"/>
                  </a:lnTo>
                  <a:lnTo>
                    <a:pt x="9528277" y="178473"/>
                  </a:lnTo>
                  <a:lnTo>
                    <a:pt x="9528277" y="0"/>
                  </a:lnTo>
                  <a:close/>
                </a:path>
              </a:pathLst>
            </a:custGeom>
            <a:solidFill>
              <a:srgbClr val="A69A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12159224" y="369460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8K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2633919" y="393008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807720" y="3681300"/>
            <a:ext cx="40640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2.7K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5555775" y="3681300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0.9K</a:t>
            </a:r>
            <a:endParaRPr sz="900">
              <a:latin typeface="Segoe UI"/>
              <a:cs typeface="Segoe UI"/>
            </a:endParaRPr>
          </a:p>
        </p:txBody>
      </p:sp>
      <p:graphicFrame>
        <p:nvGraphicFramePr>
          <p:cNvPr id="82" name="object 82" descr=""/>
          <p:cNvGraphicFramePr>
            <a:graphicFrameLocks noGrp="1"/>
          </p:cNvGraphicFramePr>
          <p:nvPr/>
        </p:nvGraphicFramePr>
        <p:xfrm>
          <a:off x="807720" y="3909880"/>
          <a:ext cx="923290" cy="18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590"/>
                <a:gridCol w="254000"/>
                <a:gridCol w="316229"/>
              </a:tblGrid>
              <a:tr h="182880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0.2K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19685">
                    <a:solidFill>
                      <a:srgbClr val="118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DF44A6"/>
                      </a:solidFill>
                      <a:prstDash val="solid"/>
                    </a:lnR>
                    <a:solidFill>
                      <a:srgbClr val="E66B37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0.2K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19685">
                    <a:lnL w="9525">
                      <a:solidFill>
                        <a:srgbClr val="DF44A6"/>
                      </a:solidFill>
                      <a:prstDash val="solid"/>
                    </a:lnL>
                    <a:solidFill>
                      <a:srgbClr val="734EC2"/>
                    </a:solidFill>
                  </a:tcPr>
                </a:tc>
              </a:tr>
            </a:tbl>
          </a:graphicData>
        </a:graphic>
      </p:graphicFrame>
      <p:sp>
        <p:nvSpPr>
          <p:cNvPr id="83" name="object 83" descr=""/>
          <p:cNvSpPr txBox="1"/>
          <p:nvPr/>
        </p:nvSpPr>
        <p:spPr>
          <a:xfrm>
            <a:off x="6477173" y="3681300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7037571" y="3681300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7932795" y="3679031"/>
            <a:ext cx="292100" cy="179070"/>
          </a:xfrm>
          <a:prstGeom prst="rect">
            <a:avLst/>
          </a:prstGeom>
          <a:solidFill>
            <a:srgbClr val="C84E0E"/>
          </a:solidFill>
        </p:spPr>
        <p:txBody>
          <a:bodyPr wrap="square" lIns="0" tIns="14604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14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8960423" y="3681300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1.1K</a:t>
            </a:r>
            <a:endParaRPr sz="900">
              <a:latin typeface="Segoe UI"/>
              <a:cs typeface="Segoe UI"/>
            </a:endParaRPr>
          </a:p>
        </p:txBody>
      </p:sp>
      <p:graphicFrame>
        <p:nvGraphicFramePr>
          <p:cNvPr id="87" name="object 87" descr=""/>
          <p:cNvGraphicFramePr>
            <a:graphicFrameLocks noGrp="1"/>
          </p:cNvGraphicFramePr>
          <p:nvPr/>
        </p:nvGraphicFramePr>
        <p:xfrm>
          <a:off x="10064684" y="3677841"/>
          <a:ext cx="1951989" cy="179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6365"/>
                <a:gridCol w="129540"/>
                <a:gridCol w="166369"/>
                <a:gridCol w="123825"/>
              </a:tblGrid>
              <a:tr h="179705">
                <a:tc>
                  <a:txBody>
                    <a:bodyPr/>
                    <a:lstStyle/>
                    <a:p>
                      <a:pPr algn="ctr" marL="2667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0.9K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15875">
                    <a:lnL w="76200">
                      <a:solidFill>
                        <a:srgbClr val="B9131A"/>
                      </a:solidFill>
                      <a:prstDash val="solid"/>
                    </a:lnL>
                    <a:lnR w="6350">
                      <a:solidFill>
                        <a:srgbClr val="5E646D"/>
                      </a:solidFill>
                      <a:prstDash val="solid"/>
                    </a:lnR>
                    <a:solidFill>
                      <a:srgbClr val="FDB05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5E646D"/>
                      </a:solidFill>
                      <a:prstDash val="solid"/>
                    </a:lnL>
                    <a:lnR w="38100">
                      <a:solidFill>
                        <a:srgbClr val="A66779"/>
                      </a:solidFill>
                      <a:prstDash val="solid"/>
                    </a:lnR>
                    <a:solidFill>
                      <a:srgbClr val="8AA2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A66779"/>
                      </a:solidFill>
                      <a:prstDash val="solid"/>
                    </a:lnL>
                    <a:lnR w="57150">
                      <a:solidFill>
                        <a:srgbClr val="FABE81"/>
                      </a:solidFill>
                      <a:prstDash val="solid"/>
                    </a:lnR>
                    <a:solidFill>
                      <a:srgbClr val="4A90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FABE81"/>
                      </a:solidFill>
                      <a:prstDash val="solid"/>
                    </a:lnL>
                    <a:lnR w="19050">
                      <a:solidFill>
                        <a:srgbClr val="B58694"/>
                      </a:solidFill>
                      <a:prstDash val="solid"/>
                    </a:lnR>
                    <a:solidFill>
                      <a:srgbClr val="FDE389"/>
                    </a:solidFill>
                  </a:tcPr>
                </a:tc>
              </a:tr>
            </a:tbl>
          </a:graphicData>
        </a:graphic>
      </p:graphicFrame>
      <p:grpSp>
        <p:nvGrpSpPr>
          <p:cNvPr id="88" name="object 88" descr=""/>
          <p:cNvGrpSpPr/>
          <p:nvPr/>
        </p:nvGrpSpPr>
        <p:grpSpPr>
          <a:xfrm>
            <a:off x="969645" y="3215259"/>
            <a:ext cx="2181225" cy="95250"/>
            <a:chOff x="969645" y="3215259"/>
            <a:chExt cx="2181225" cy="95250"/>
          </a:xfrm>
        </p:grpSpPr>
        <p:pic>
          <p:nvPicPr>
            <p:cNvPr id="89" name="object 8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645" y="3215259"/>
              <a:ext cx="95249" cy="95249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445" y="3215259"/>
              <a:ext cx="95249" cy="9524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0770" y="3215259"/>
              <a:ext cx="95249" cy="9524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5620" y="3215259"/>
              <a:ext cx="95249" cy="95249"/>
            </a:xfrm>
            <a:prstGeom prst="rect">
              <a:avLst/>
            </a:prstGeom>
          </p:spPr>
        </p:pic>
      </p:grpSp>
      <p:sp>
        <p:nvSpPr>
          <p:cNvPr id="93" name="object 93" descr=""/>
          <p:cNvSpPr txBox="1"/>
          <p:nvPr/>
        </p:nvSpPr>
        <p:spPr>
          <a:xfrm>
            <a:off x="263525" y="2857563"/>
            <a:ext cx="341376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Domestic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5">
                <a:solidFill>
                  <a:srgbClr val="252423"/>
                </a:solidFill>
                <a:latin typeface="Lucida Sans Unicode"/>
                <a:cs typeface="Lucida Sans Unicode"/>
              </a:rPr>
              <a:t>Description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  <a:tabLst>
                <a:tab pos="820419" algn="l"/>
                <a:tab pos="1506855" algn="l"/>
                <a:tab pos="2199640" algn="l"/>
                <a:tab pos="2900045" algn="l"/>
              </a:tabLst>
            </a:pPr>
            <a:r>
              <a:rPr dirty="0" sz="900" spc="-10" b="1">
                <a:solidFill>
                  <a:srgbClr val="605D5C"/>
                </a:solidFill>
                <a:latin typeface="Segoe UI"/>
                <a:cs typeface="Segoe UI"/>
              </a:rPr>
              <a:t>Description</a:t>
            </a:r>
            <a:r>
              <a:rPr dirty="0" sz="9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$500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AN…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	ABUSE / </a:t>
            </a: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…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	AGG.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DO…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	AGG.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PR…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94" name="object 9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22370" y="3215259"/>
            <a:ext cx="95249" cy="95249"/>
          </a:xfrm>
          <a:prstGeom prst="rect">
            <a:avLst/>
          </a:prstGeom>
        </p:spPr>
      </p:pic>
      <p:sp>
        <p:nvSpPr>
          <p:cNvPr id="95" name="object 95" descr=""/>
          <p:cNvSpPr txBox="1"/>
          <p:nvPr/>
        </p:nvSpPr>
        <p:spPr>
          <a:xfrm>
            <a:off x="3817540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96" name="object 9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98645" y="3215259"/>
            <a:ext cx="95249" cy="95249"/>
          </a:xfrm>
          <a:prstGeom prst="rect">
            <a:avLst/>
          </a:prstGeom>
        </p:spPr>
      </p:pic>
      <p:sp>
        <p:nvSpPr>
          <p:cNvPr id="97" name="object 97" descr=""/>
          <p:cNvSpPr txBox="1"/>
          <p:nvPr/>
        </p:nvSpPr>
        <p:spPr>
          <a:xfrm>
            <a:off x="4500661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98" name="object 9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84445" y="3215259"/>
            <a:ext cx="95249" cy="95249"/>
          </a:xfrm>
          <a:prstGeom prst="rect">
            <a:avLst/>
          </a:prstGeom>
        </p:spPr>
      </p:pic>
      <p:sp>
        <p:nvSpPr>
          <p:cNvPr id="99" name="object 99" descr=""/>
          <p:cNvSpPr txBox="1"/>
          <p:nvPr/>
        </p:nvSpPr>
        <p:spPr>
          <a:xfrm>
            <a:off x="5183782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00" name="object 10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70245" y="3215259"/>
            <a:ext cx="95249" cy="95249"/>
          </a:xfrm>
          <a:prstGeom prst="rect">
            <a:avLst/>
          </a:prstGeom>
        </p:spPr>
      </p:pic>
      <p:sp>
        <p:nvSpPr>
          <p:cNvPr id="101" name="object 101" descr=""/>
          <p:cNvSpPr txBox="1"/>
          <p:nvPr/>
        </p:nvSpPr>
        <p:spPr>
          <a:xfrm>
            <a:off x="5866903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02" name="object 10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46520" y="3215259"/>
            <a:ext cx="95249" cy="95249"/>
          </a:xfrm>
          <a:prstGeom prst="rect">
            <a:avLst/>
          </a:prstGeom>
        </p:spPr>
      </p:pic>
      <p:sp>
        <p:nvSpPr>
          <p:cNvPr id="103" name="object 103" descr=""/>
          <p:cNvSpPr txBox="1"/>
          <p:nvPr/>
        </p:nvSpPr>
        <p:spPr>
          <a:xfrm>
            <a:off x="6550025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04" name="object 10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32320" y="3215259"/>
            <a:ext cx="95249" cy="95249"/>
          </a:xfrm>
          <a:prstGeom prst="rect">
            <a:avLst/>
          </a:prstGeom>
        </p:spPr>
      </p:pic>
      <p:sp>
        <p:nvSpPr>
          <p:cNvPr id="105" name="object 105" descr=""/>
          <p:cNvSpPr txBox="1"/>
          <p:nvPr/>
        </p:nvSpPr>
        <p:spPr>
          <a:xfrm>
            <a:off x="7233146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06" name="object 10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18120" y="3215259"/>
            <a:ext cx="95249" cy="95249"/>
          </a:xfrm>
          <a:prstGeom prst="rect">
            <a:avLst/>
          </a:prstGeom>
        </p:spPr>
      </p:pic>
      <p:sp>
        <p:nvSpPr>
          <p:cNvPr id="107" name="object 107" descr=""/>
          <p:cNvSpPr txBox="1"/>
          <p:nvPr/>
        </p:nvSpPr>
        <p:spPr>
          <a:xfrm>
            <a:off x="7916267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08" name="object 10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03920" y="3215259"/>
            <a:ext cx="95249" cy="95249"/>
          </a:xfrm>
          <a:prstGeom prst="rect">
            <a:avLst/>
          </a:prstGeom>
        </p:spPr>
      </p:pic>
      <p:sp>
        <p:nvSpPr>
          <p:cNvPr id="109" name="object 109" descr=""/>
          <p:cNvSpPr txBox="1"/>
          <p:nvPr/>
        </p:nvSpPr>
        <p:spPr>
          <a:xfrm>
            <a:off x="8599388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10" name="object 110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80195" y="3215259"/>
            <a:ext cx="95249" cy="95249"/>
          </a:xfrm>
          <a:prstGeom prst="rect">
            <a:avLst/>
          </a:prstGeom>
        </p:spPr>
      </p:pic>
      <p:sp>
        <p:nvSpPr>
          <p:cNvPr id="111" name="object 111" descr=""/>
          <p:cNvSpPr txBox="1"/>
          <p:nvPr/>
        </p:nvSpPr>
        <p:spPr>
          <a:xfrm>
            <a:off x="9282509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12" name="object 11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865995" y="3215259"/>
            <a:ext cx="95249" cy="95249"/>
          </a:xfrm>
          <a:prstGeom prst="rect">
            <a:avLst/>
          </a:prstGeom>
        </p:spPr>
      </p:pic>
      <p:sp>
        <p:nvSpPr>
          <p:cNvPr id="113" name="object 113" descr=""/>
          <p:cNvSpPr txBox="1"/>
          <p:nvPr/>
        </p:nvSpPr>
        <p:spPr>
          <a:xfrm>
            <a:off x="9965630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14" name="object 11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551795" y="3215259"/>
            <a:ext cx="95249" cy="95249"/>
          </a:xfrm>
          <a:prstGeom prst="rect">
            <a:avLst/>
          </a:prstGeom>
        </p:spPr>
      </p:pic>
      <p:sp>
        <p:nvSpPr>
          <p:cNvPr id="115" name="object 115" descr=""/>
          <p:cNvSpPr txBox="1"/>
          <p:nvPr/>
        </p:nvSpPr>
        <p:spPr>
          <a:xfrm>
            <a:off x="10648751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16" name="object 11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28070" y="3215259"/>
            <a:ext cx="95249" cy="95249"/>
          </a:xfrm>
          <a:prstGeom prst="rect">
            <a:avLst/>
          </a:prstGeom>
        </p:spPr>
      </p:pic>
      <p:sp>
        <p:nvSpPr>
          <p:cNvPr id="117" name="object 117" descr=""/>
          <p:cNvSpPr txBox="1"/>
          <p:nvPr/>
        </p:nvSpPr>
        <p:spPr>
          <a:xfrm>
            <a:off x="11331872" y="3178175"/>
            <a:ext cx="542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AGGRAV…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2990850" y="228600"/>
            <a:ext cx="9429750" cy="3114675"/>
            <a:chOff x="2990850" y="228600"/>
            <a:chExt cx="9429750" cy="3114675"/>
          </a:xfrm>
        </p:grpSpPr>
        <p:pic>
          <p:nvPicPr>
            <p:cNvPr id="119" name="object 11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4381" y="3181350"/>
              <a:ext cx="90487" cy="161925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2990850" y="228600"/>
              <a:ext cx="9429750" cy="2667000"/>
            </a:xfrm>
            <a:custGeom>
              <a:avLst/>
              <a:gdLst/>
              <a:ahLst/>
              <a:cxnLst/>
              <a:rect l="l" t="t" r="r" b="b"/>
              <a:pathLst>
                <a:path w="9429750" h="2667000">
                  <a:moveTo>
                    <a:pt x="9429750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9429750" y="0"/>
                  </a:lnTo>
                  <a:lnTo>
                    <a:pt x="9429750" y="2667000"/>
                  </a:lnTo>
                  <a:close/>
                </a:path>
              </a:pathLst>
            </a:custGeom>
            <a:solidFill>
              <a:srgbClr val="E7D066">
                <a:alpha val="7803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 descr=""/>
          <p:cNvSpPr txBox="1"/>
          <p:nvPr/>
        </p:nvSpPr>
        <p:spPr>
          <a:xfrm>
            <a:off x="3025775" y="190563"/>
            <a:ext cx="31178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Domestic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Primary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0">
                <a:solidFill>
                  <a:srgbClr val="252423"/>
                </a:solidFill>
                <a:latin typeface="Lucida Sans Unicode"/>
                <a:cs typeface="Lucida Sans Unicode"/>
              </a:rPr>
              <a:t>Type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6222890" y="585876"/>
            <a:ext cx="2281555" cy="2131695"/>
            <a:chOff x="6222890" y="585876"/>
            <a:chExt cx="2281555" cy="2131695"/>
          </a:xfrm>
        </p:grpSpPr>
        <p:sp>
          <p:nvSpPr>
            <p:cNvPr id="123" name="object 123" descr=""/>
            <p:cNvSpPr/>
            <p:nvPr/>
          </p:nvSpPr>
          <p:spPr>
            <a:xfrm>
              <a:off x="7334250" y="708520"/>
              <a:ext cx="384810" cy="943610"/>
            </a:xfrm>
            <a:custGeom>
              <a:avLst/>
              <a:gdLst/>
              <a:ahLst/>
              <a:cxnLst/>
              <a:rect l="l" t="t" r="r" b="b"/>
              <a:pathLst>
                <a:path w="384809" h="943610">
                  <a:moveTo>
                    <a:pt x="384238" y="81813"/>
                  </a:moveTo>
                  <a:lnTo>
                    <a:pt x="339813" y="63334"/>
                  </a:lnTo>
                  <a:lnTo>
                    <a:pt x="294640" y="47193"/>
                  </a:lnTo>
                  <a:lnTo>
                    <a:pt x="248691" y="33375"/>
                  </a:lnTo>
                  <a:lnTo>
                    <a:pt x="201980" y="21882"/>
                  </a:lnTo>
                  <a:lnTo>
                    <a:pt x="154736" y="12776"/>
                  </a:lnTo>
                  <a:lnTo>
                    <a:pt x="107226" y="6096"/>
                  </a:lnTo>
                  <a:lnTo>
                    <a:pt x="59423" y="1866"/>
                  </a:lnTo>
                  <a:lnTo>
                    <a:pt x="11353" y="63"/>
                  </a:lnTo>
                  <a:lnTo>
                    <a:pt x="0" y="0"/>
                  </a:lnTo>
                  <a:lnTo>
                    <a:pt x="0" y="943127"/>
                  </a:lnTo>
                  <a:lnTo>
                    <a:pt x="384238" y="8181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7329493" y="708521"/>
              <a:ext cx="20955" cy="942975"/>
            </a:xfrm>
            <a:custGeom>
              <a:avLst/>
              <a:gdLst/>
              <a:ahLst/>
              <a:cxnLst/>
              <a:rect l="l" t="t" r="r" b="b"/>
              <a:pathLst>
                <a:path w="20954" h="942975">
                  <a:moveTo>
                    <a:pt x="9524" y="942755"/>
                  </a:moveTo>
                  <a:lnTo>
                    <a:pt x="0" y="942640"/>
                  </a:lnTo>
                  <a:lnTo>
                    <a:pt x="11357" y="0"/>
                  </a:lnTo>
                  <a:lnTo>
                    <a:pt x="20881" y="114"/>
                  </a:lnTo>
                  <a:lnTo>
                    <a:pt x="9524" y="942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7334250" y="790332"/>
              <a:ext cx="765810" cy="861694"/>
            </a:xfrm>
            <a:custGeom>
              <a:avLst/>
              <a:gdLst/>
              <a:ahLst/>
              <a:cxnLst/>
              <a:rect l="l" t="t" r="r" b="b"/>
              <a:pathLst>
                <a:path w="765809" h="861694">
                  <a:moveTo>
                    <a:pt x="0" y="861303"/>
                  </a:moveTo>
                  <a:lnTo>
                    <a:pt x="384240" y="0"/>
                  </a:lnTo>
                  <a:lnTo>
                    <a:pt x="429202" y="21483"/>
                  </a:lnTo>
                  <a:lnTo>
                    <a:pt x="472788" y="45204"/>
                  </a:lnTo>
                  <a:lnTo>
                    <a:pt x="514999" y="71162"/>
                  </a:lnTo>
                  <a:lnTo>
                    <a:pt x="555833" y="99358"/>
                  </a:lnTo>
                  <a:lnTo>
                    <a:pt x="595292" y="129790"/>
                  </a:lnTo>
                  <a:lnTo>
                    <a:pt x="633108" y="162242"/>
                  </a:lnTo>
                  <a:lnTo>
                    <a:pt x="669012" y="196496"/>
                  </a:lnTo>
                  <a:lnTo>
                    <a:pt x="703006" y="232551"/>
                  </a:lnTo>
                  <a:lnTo>
                    <a:pt x="735088" y="270408"/>
                  </a:lnTo>
                  <a:lnTo>
                    <a:pt x="765260" y="310067"/>
                  </a:lnTo>
                  <a:lnTo>
                    <a:pt x="0" y="86130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7330047" y="788391"/>
              <a:ext cx="393065" cy="864869"/>
            </a:xfrm>
            <a:custGeom>
              <a:avLst/>
              <a:gdLst/>
              <a:ahLst/>
              <a:cxnLst/>
              <a:rect l="l" t="t" r="r" b="b"/>
              <a:pathLst>
                <a:path w="393065" h="864869">
                  <a:moveTo>
                    <a:pt x="8698" y="864855"/>
                  </a:moveTo>
                  <a:lnTo>
                    <a:pt x="0" y="860974"/>
                  </a:lnTo>
                  <a:lnTo>
                    <a:pt x="384094" y="0"/>
                  </a:lnTo>
                  <a:lnTo>
                    <a:pt x="392792" y="3880"/>
                  </a:lnTo>
                  <a:lnTo>
                    <a:pt x="8698" y="864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7334250" y="1100399"/>
              <a:ext cx="851535" cy="551815"/>
            </a:xfrm>
            <a:custGeom>
              <a:avLst/>
              <a:gdLst/>
              <a:ahLst/>
              <a:cxnLst/>
              <a:rect l="l" t="t" r="r" b="b"/>
              <a:pathLst>
                <a:path w="851534" h="551814">
                  <a:moveTo>
                    <a:pt x="0" y="551235"/>
                  </a:moveTo>
                  <a:lnTo>
                    <a:pt x="765260" y="0"/>
                  </a:lnTo>
                  <a:lnTo>
                    <a:pt x="789136" y="34751"/>
                  </a:lnTo>
                  <a:lnTo>
                    <a:pt x="811391" y="70463"/>
                  </a:lnTo>
                  <a:lnTo>
                    <a:pt x="832025" y="107135"/>
                  </a:lnTo>
                  <a:lnTo>
                    <a:pt x="851039" y="144768"/>
                  </a:lnTo>
                  <a:lnTo>
                    <a:pt x="0" y="55123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7331648" y="1096535"/>
              <a:ext cx="770890" cy="559435"/>
            </a:xfrm>
            <a:custGeom>
              <a:avLst/>
              <a:gdLst/>
              <a:ahLst/>
              <a:cxnLst/>
              <a:rect l="l" t="t" r="r" b="b"/>
              <a:pathLst>
                <a:path w="770890" h="559435">
                  <a:moveTo>
                    <a:pt x="5567" y="558833"/>
                  </a:moveTo>
                  <a:lnTo>
                    <a:pt x="0" y="551104"/>
                  </a:lnTo>
                  <a:lnTo>
                    <a:pt x="765078" y="0"/>
                  </a:lnTo>
                  <a:lnTo>
                    <a:pt x="770645" y="7728"/>
                  </a:lnTo>
                  <a:lnTo>
                    <a:pt x="5567" y="5588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7334250" y="1245168"/>
              <a:ext cx="852805" cy="407034"/>
            </a:xfrm>
            <a:custGeom>
              <a:avLst/>
              <a:gdLst/>
              <a:ahLst/>
              <a:cxnLst/>
              <a:rect l="l" t="t" r="r" b="b"/>
              <a:pathLst>
                <a:path w="852804" h="407035">
                  <a:moveTo>
                    <a:pt x="0" y="406466"/>
                  </a:moveTo>
                  <a:lnTo>
                    <a:pt x="851039" y="0"/>
                  </a:lnTo>
                  <a:lnTo>
                    <a:pt x="852771" y="3646"/>
                  </a:lnTo>
                  <a:lnTo>
                    <a:pt x="0" y="40646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7332197" y="1240870"/>
              <a:ext cx="855344" cy="415290"/>
            </a:xfrm>
            <a:custGeom>
              <a:avLst/>
              <a:gdLst/>
              <a:ahLst/>
              <a:cxnLst/>
              <a:rect l="l" t="t" r="r" b="b"/>
              <a:pathLst>
                <a:path w="855345" h="415289">
                  <a:moveTo>
                    <a:pt x="4105" y="415061"/>
                  </a:moveTo>
                  <a:lnTo>
                    <a:pt x="0" y="406466"/>
                  </a:lnTo>
                  <a:lnTo>
                    <a:pt x="851039" y="0"/>
                  </a:lnTo>
                  <a:lnTo>
                    <a:pt x="855144" y="8594"/>
                  </a:lnTo>
                  <a:lnTo>
                    <a:pt x="4105" y="4150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7334250" y="1248814"/>
              <a:ext cx="943610" cy="558800"/>
            </a:xfrm>
            <a:custGeom>
              <a:avLst/>
              <a:gdLst/>
              <a:ahLst/>
              <a:cxnLst/>
              <a:rect l="l" t="t" r="r" b="b"/>
              <a:pathLst>
                <a:path w="943609" h="558800">
                  <a:moveTo>
                    <a:pt x="930157" y="558676"/>
                  </a:moveTo>
                  <a:lnTo>
                    <a:pt x="0" y="402820"/>
                  </a:lnTo>
                  <a:lnTo>
                    <a:pt x="852771" y="0"/>
                  </a:lnTo>
                  <a:lnTo>
                    <a:pt x="867455" y="32674"/>
                  </a:lnTo>
                  <a:lnTo>
                    <a:pt x="893013" y="99480"/>
                  </a:lnTo>
                  <a:lnTo>
                    <a:pt x="913459" y="168131"/>
                  </a:lnTo>
                  <a:lnTo>
                    <a:pt x="928619" y="238034"/>
                  </a:lnTo>
                  <a:lnTo>
                    <a:pt x="938447" y="308987"/>
                  </a:lnTo>
                  <a:lnTo>
                    <a:pt x="942859" y="380379"/>
                  </a:lnTo>
                  <a:lnTo>
                    <a:pt x="943029" y="416201"/>
                  </a:lnTo>
                  <a:lnTo>
                    <a:pt x="941843" y="452003"/>
                  </a:lnTo>
                  <a:lnTo>
                    <a:pt x="939302" y="487683"/>
                  </a:lnTo>
                  <a:lnTo>
                    <a:pt x="935407" y="523241"/>
                  </a:lnTo>
                  <a:lnTo>
                    <a:pt x="930157" y="55867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7332713" y="1244508"/>
              <a:ext cx="856615" cy="411480"/>
            </a:xfrm>
            <a:custGeom>
              <a:avLst/>
              <a:gdLst/>
              <a:ahLst/>
              <a:cxnLst/>
              <a:rect l="l" t="t" r="r" b="b"/>
              <a:pathLst>
                <a:path w="856615" h="411480">
                  <a:moveTo>
                    <a:pt x="4068" y="411198"/>
                  </a:moveTo>
                  <a:lnTo>
                    <a:pt x="0" y="402585"/>
                  </a:lnTo>
                  <a:lnTo>
                    <a:pt x="852274" y="0"/>
                  </a:lnTo>
                  <a:lnTo>
                    <a:pt x="856342" y="8612"/>
                  </a:lnTo>
                  <a:lnTo>
                    <a:pt x="4068" y="41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7334250" y="1651635"/>
              <a:ext cx="930275" cy="189865"/>
            </a:xfrm>
            <a:custGeom>
              <a:avLst/>
              <a:gdLst/>
              <a:ahLst/>
              <a:cxnLst/>
              <a:rect l="l" t="t" r="r" b="b"/>
              <a:pathLst>
                <a:path w="930275" h="189864">
                  <a:moveTo>
                    <a:pt x="923887" y="189512"/>
                  </a:moveTo>
                  <a:lnTo>
                    <a:pt x="0" y="0"/>
                  </a:lnTo>
                  <a:lnTo>
                    <a:pt x="930157" y="155856"/>
                  </a:lnTo>
                  <a:lnTo>
                    <a:pt x="925569" y="181120"/>
                  </a:lnTo>
                  <a:lnTo>
                    <a:pt x="923887" y="18951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7333465" y="1646938"/>
              <a:ext cx="932180" cy="165735"/>
            </a:xfrm>
            <a:custGeom>
              <a:avLst/>
              <a:gdLst/>
              <a:ahLst/>
              <a:cxnLst/>
              <a:rect l="l" t="t" r="r" b="b"/>
              <a:pathLst>
                <a:path w="932179" h="165735">
                  <a:moveTo>
                    <a:pt x="930155" y="165249"/>
                  </a:moveTo>
                  <a:lnTo>
                    <a:pt x="0" y="9394"/>
                  </a:lnTo>
                  <a:lnTo>
                    <a:pt x="1574" y="0"/>
                  </a:lnTo>
                  <a:lnTo>
                    <a:pt x="931729" y="155855"/>
                  </a:lnTo>
                  <a:lnTo>
                    <a:pt x="930155" y="165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7334250" y="1651635"/>
              <a:ext cx="923925" cy="278130"/>
            </a:xfrm>
            <a:custGeom>
              <a:avLst/>
              <a:gdLst/>
              <a:ahLst/>
              <a:cxnLst/>
              <a:rect l="l" t="t" r="r" b="b"/>
              <a:pathLst>
                <a:path w="923925" h="278130">
                  <a:moveTo>
                    <a:pt x="901317" y="277686"/>
                  </a:moveTo>
                  <a:lnTo>
                    <a:pt x="0" y="0"/>
                  </a:lnTo>
                  <a:lnTo>
                    <a:pt x="923887" y="189512"/>
                  </a:lnTo>
                  <a:lnTo>
                    <a:pt x="919043" y="211760"/>
                  </a:lnTo>
                  <a:lnTo>
                    <a:pt x="913667" y="233872"/>
                  </a:lnTo>
                  <a:lnTo>
                    <a:pt x="907758" y="255847"/>
                  </a:lnTo>
                  <a:lnTo>
                    <a:pt x="901317" y="27768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7333328" y="1646976"/>
              <a:ext cx="925830" cy="199390"/>
            </a:xfrm>
            <a:custGeom>
              <a:avLst/>
              <a:gdLst/>
              <a:ahLst/>
              <a:cxnLst/>
              <a:rect l="l" t="t" r="r" b="b"/>
              <a:pathLst>
                <a:path w="925829" h="199389">
                  <a:moveTo>
                    <a:pt x="923853" y="198836"/>
                  </a:moveTo>
                  <a:lnTo>
                    <a:pt x="0" y="9330"/>
                  </a:lnTo>
                  <a:lnTo>
                    <a:pt x="1913" y="0"/>
                  </a:lnTo>
                  <a:lnTo>
                    <a:pt x="925767" y="189505"/>
                  </a:lnTo>
                  <a:lnTo>
                    <a:pt x="923853" y="198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7334250" y="1651635"/>
              <a:ext cx="901700" cy="562610"/>
            </a:xfrm>
            <a:custGeom>
              <a:avLst/>
              <a:gdLst/>
              <a:ahLst/>
              <a:cxnLst/>
              <a:rect l="l" t="t" r="r" b="b"/>
              <a:pathLst>
                <a:path w="901700" h="562610">
                  <a:moveTo>
                    <a:pt x="757095" y="562397"/>
                  </a:moveTo>
                  <a:lnTo>
                    <a:pt x="0" y="0"/>
                  </a:lnTo>
                  <a:lnTo>
                    <a:pt x="901317" y="277686"/>
                  </a:lnTo>
                  <a:lnTo>
                    <a:pt x="884069" y="328577"/>
                  </a:lnTo>
                  <a:lnTo>
                    <a:pt x="864105" y="378092"/>
                  </a:lnTo>
                  <a:lnTo>
                    <a:pt x="841426" y="426231"/>
                  </a:lnTo>
                  <a:lnTo>
                    <a:pt x="816031" y="472995"/>
                  </a:lnTo>
                  <a:lnTo>
                    <a:pt x="787920" y="518384"/>
                  </a:lnTo>
                  <a:lnTo>
                    <a:pt x="757095" y="56239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7333217" y="1647197"/>
              <a:ext cx="904240" cy="287020"/>
            </a:xfrm>
            <a:custGeom>
              <a:avLst/>
              <a:gdLst/>
              <a:ahLst/>
              <a:cxnLst/>
              <a:rect l="l" t="t" r="r" b="b"/>
              <a:pathLst>
                <a:path w="904240" h="287019">
                  <a:moveTo>
                    <a:pt x="900948" y="286675"/>
                  </a:moveTo>
                  <a:lnTo>
                    <a:pt x="0" y="9102"/>
                  </a:lnTo>
                  <a:lnTo>
                    <a:pt x="2804" y="0"/>
                  </a:lnTo>
                  <a:lnTo>
                    <a:pt x="903753" y="277572"/>
                  </a:lnTo>
                  <a:lnTo>
                    <a:pt x="900948" y="286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7334250" y="1651635"/>
              <a:ext cx="757555" cy="563245"/>
            </a:xfrm>
            <a:custGeom>
              <a:avLst/>
              <a:gdLst/>
              <a:ahLst/>
              <a:cxnLst/>
              <a:rect l="l" t="t" r="r" b="b"/>
              <a:pathLst>
                <a:path w="757554" h="563244">
                  <a:moveTo>
                    <a:pt x="756559" y="563117"/>
                  </a:moveTo>
                  <a:lnTo>
                    <a:pt x="0" y="0"/>
                  </a:lnTo>
                  <a:lnTo>
                    <a:pt x="757095" y="562397"/>
                  </a:lnTo>
                  <a:lnTo>
                    <a:pt x="756559" y="56311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7331410" y="1647812"/>
              <a:ext cx="763270" cy="570230"/>
            </a:xfrm>
            <a:custGeom>
              <a:avLst/>
              <a:gdLst/>
              <a:ahLst/>
              <a:cxnLst/>
              <a:rect l="l" t="t" r="r" b="b"/>
              <a:pathLst>
                <a:path w="763270" h="570230">
                  <a:moveTo>
                    <a:pt x="757094" y="570043"/>
                  </a:moveTo>
                  <a:lnTo>
                    <a:pt x="0" y="7646"/>
                  </a:lnTo>
                  <a:lnTo>
                    <a:pt x="5679" y="0"/>
                  </a:lnTo>
                  <a:lnTo>
                    <a:pt x="762774" y="562397"/>
                  </a:lnTo>
                  <a:lnTo>
                    <a:pt x="757094" y="5700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7334250" y="1651635"/>
              <a:ext cx="756920" cy="576580"/>
            </a:xfrm>
            <a:custGeom>
              <a:avLst/>
              <a:gdLst/>
              <a:ahLst/>
              <a:cxnLst/>
              <a:rect l="l" t="t" r="r" b="b"/>
              <a:pathLst>
                <a:path w="756920" h="576580">
                  <a:moveTo>
                    <a:pt x="746443" y="576460"/>
                  </a:moveTo>
                  <a:lnTo>
                    <a:pt x="0" y="0"/>
                  </a:lnTo>
                  <a:lnTo>
                    <a:pt x="756559" y="563117"/>
                  </a:lnTo>
                  <a:lnTo>
                    <a:pt x="746443" y="57646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7331407" y="1647814"/>
              <a:ext cx="762635" cy="570865"/>
            </a:xfrm>
            <a:custGeom>
              <a:avLst/>
              <a:gdLst/>
              <a:ahLst/>
              <a:cxnLst/>
              <a:rect l="l" t="t" r="r" b="b"/>
              <a:pathLst>
                <a:path w="762634" h="570864">
                  <a:moveTo>
                    <a:pt x="756559" y="570757"/>
                  </a:moveTo>
                  <a:lnTo>
                    <a:pt x="0" y="7640"/>
                  </a:lnTo>
                  <a:lnTo>
                    <a:pt x="5687" y="0"/>
                  </a:lnTo>
                  <a:lnTo>
                    <a:pt x="762246" y="563116"/>
                  </a:lnTo>
                  <a:lnTo>
                    <a:pt x="756559" y="570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7334250" y="1651635"/>
              <a:ext cx="746760" cy="577215"/>
            </a:xfrm>
            <a:custGeom>
              <a:avLst/>
              <a:gdLst/>
              <a:ahLst/>
              <a:cxnLst/>
              <a:rect l="l" t="t" r="r" b="b"/>
              <a:pathLst>
                <a:path w="746759" h="577214">
                  <a:moveTo>
                    <a:pt x="746168" y="576815"/>
                  </a:moveTo>
                  <a:lnTo>
                    <a:pt x="0" y="0"/>
                  </a:lnTo>
                  <a:lnTo>
                    <a:pt x="746443" y="576460"/>
                  </a:lnTo>
                  <a:lnTo>
                    <a:pt x="746168" y="57681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7331339" y="1647865"/>
              <a:ext cx="752475" cy="584200"/>
            </a:xfrm>
            <a:custGeom>
              <a:avLst/>
              <a:gdLst/>
              <a:ahLst/>
              <a:cxnLst/>
              <a:rect l="l" t="t" r="r" b="b"/>
              <a:pathLst>
                <a:path w="752475" h="584200">
                  <a:moveTo>
                    <a:pt x="746442" y="583998"/>
                  </a:moveTo>
                  <a:lnTo>
                    <a:pt x="0" y="7538"/>
                  </a:lnTo>
                  <a:lnTo>
                    <a:pt x="5821" y="0"/>
                  </a:lnTo>
                  <a:lnTo>
                    <a:pt x="752264" y="576460"/>
                  </a:lnTo>
                  <a:lnTo>
                    <a:pt x="746442" y="583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7334250" y="1651635"/>
              <a:ext cx="746760" cy="587375"/>
            </a:xfrm>
            <a:custGeom>
              <a:avLst/>
              <a:gdLst/>
              <a:ahLst/>
              <a:cxnLst/>
              <a:rect l="l" t="t" r="r" b="b"/>
              <a:pathLst>
                <a:path w="746759" h="587375">
                  <a:moveTo>
                    <a:pt x="738049" y="587168"/>
                  </a:moveTo>
                  <a:lnTo>
                    <a:pt x="0" y="0"/>
                  </a:lnTo>
                  <a:lnTo>
                    <a:pt x="746168" y="576815"/>
                  </a:lnTo>
                  <a:lnTo>
                    <a:pt x="738049" y="58716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7331337" y="1647867"/>
              <a:ext cx="752475" cy="584835"/>
            </a:xfrm>
            <a:custGeom>
              <a:avLst/>
              <a:gdLst/>
              <a:ahLst/>
              <a:cxnLst/>
              <a:rect l="l" t="t" r="r" b="b"/>
              <a:pathLst>
                <a:path w="752475" h="584835">
                  <a:moveTo>
                    <a:pt x="746168" y="584351"/>
                  </a:moveTo>
                  <a:lnTo>
                    <a:pt x="0" y="7535"/>
                  </a:lnTo>
                  <a:lnTo>
                    <a:pt x="5825" y="0"/>
                  </a:lnTo>
                  <a:lnTo>
                    <a:pt x="751994" y="576815"/>
                  </a:lnTo>
                  <a:lnTo>
                    <a:pt x="746168" y="584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7334250" y="1651635"/>
              <a:ext cx="738505" cy="591185"/>
            </a:xfrm>
            <a:custGeom>
              <a:avLst/>
              <a:gdLst/>
              <a:ahLst/>
              <a:cxnLst/>
              <a:rect l="l" t="t" r="r" b="b"/>
              <a:pathLst>
                <a:path w="738504" h="591185">
                  <a:moveTo>
                    <a:pt x="734874" y="591137"/>
                  </a:moveTo>
                  <a:lnTo>
                    <a:pt x="0" y="0"/>
                  </a:lnTo>
                  <a:lnTo>
                    <a:pt x="738049" y="587168"/>
                  </a:lnTo>
                  <a:lnTo>
                    <a:pt x="734874" y="59113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7331285" y="1647908"/>
              <a:ext cx="744220" cy="594995"/>
            </a:xfrm>
            <a:custGeom>
              <a:avLst/>
              <a:gdLst/>
              <a:ahLst/>
              <a:cxnLst/>
              <a:rect l="l" t="t" r="r" b="b"/>
              <a:pathLst>
                <a:path w="744220" h="594994">
                  <a:moveTo>
                    <a:pt x="738049" y="594621"/>
                  </a:moveTo>
                  <a:lnTo>
                    <a:pt x="0" y="7453"/>
                  </a:lnTo>
                  <a:lnTo>
                    <a:pt x="5930" y="0"/>
                  </a:lnTo>
                  <a:lnTo>
                    <a:pt x="743979" y="587168"/>
                  </a:lnTo>
                  <a:lnTo>
                    <a:pt x="738049" y="594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7334250" y="1651635"/>
              <a:ext cx="735330" cy="593090"/>
            </a:xfrm>
            <a:custGeom>
              <a:avLst/>
              <a:gdLst/>
              <a:ahLst/>
              <a:cxnLst/>
              <a:rect l="l" t="t" r="r" b="b"/>
              <a:pathLst>
                <a:path w="735329" h="593089">
                  <a:moveTo>
                    <a:pt x="733748" y="592534"/>
                  </a:moveTo>
                  <a:lnTo>
                    <a:pt x="0" y="0"/>
                  </a:lnTo>
                  <a:lnTo>
                    <a:pt x="734874" y="591137"/>
                  </a:lnTo>
                  <a:lnTo>
                    <a:pt x="733748" y="59253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7331265" y="1647924"/>
              <a:ext cx="741045" cy="598805"/>
            </a:xfrm>
            <a:custGeom>
              <a:avLst/>
              <a:gdLst/>
              <a:ahLst/>
              <a:cxnLst/>
              <a:rect l="l" t="t" r="r" b="b"/>
              <a:pathLst>
                <a:path w="741045" h="598805">
                  <a:moveTo>
                    <a:pt x="734874" y="598559"/>
                  </a:moveTo>
                  <a:lnTo>
                    <a:pt x="0" y="7421"/>
                  </a:lnTo>
                  <a:lnTo>
                    <a:pt x="5970" y="0"/>
                  </a:lnTo>
                  <a:lnTo>
                    <a:pt x="740844" y="591137"/>
                  </a:lnTo>
                  <a:lnTo>
                    <a:pt x="734874" y="5985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7334250" y="1651635"/>
              <a:ext cx="734060" cy="595630"/>
            </a:xfrm>
            <a:custGeom>
              <a:avLst/>
              <a:gdLst/>
              <a:ahLst/>
              <a:cxnLst/>
              <a:rect l="l" t="t" r="r" b="b"/>
              <a:pathLst>
                <a:path w="734059" h="595630">
                  <a:moveTo>
                    <a:pt x="731488" y="595321"/>
                  </a:moveTo>
                  <a:lnTo>
                    <a:pt x="0" y="0"/>
                  </a:lnTo>
                  <a:lnTo>
                    <a:pt x="733748" y="592534"/>
                  </a:lnTo>
                  <a:lnTo>
                    <a:pt x="731488" y="59532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7331258" y="1647929"/>
              <a:ext cx="739775" cy="600075"/>
            </a:xfrm>
            <a:custGeom>
              <a:avLst/>
              <a:gdLst/>
              <a:ahLst/>
              <a:cxnLst/>
              <a:rect l="l" t="t" r="r" b="b"/>
              <a:pathLst>
                <a:path w="739775" h="600075">
                  <a:moveTo>
                    <a:pt x="733748" y="599944"/>
                  </a:moveTo>
                  <a:lnTo>
                    <a:pt x="0" y="7410"/>
                  </a:lnTo>
                  <a:lnTo>
                    <a:pt x="5984" y="0"/>
                  </a:lnTo>
                  <a:lnTo>
                    <a:pt x="739732" y="592534"/>
                  </a:lnTo>
                  <a:lnTo>
                    <a:pt x="733748" y="5999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7334250" y="1651635"/>
              <a:ext cx="731520" cy="919480"/>
            </a:xfrm>
            <a:custGeom>
              <a:avLst/>
              <a:gdLst/>
              <a:ahLst/>
              <a:cxnLst/>
              <a:rect l="l" t="t" r="r" b="b"/>
              <a:pathLst>
                <a:path w="731520" h="919480">
                  <a:moveTo>
                    <a:pt x="212045" y="918977"/>
                  </a:moveTo>
                  <a:lnTo>
                    <a:pt x="0" y="0"/>
                  </a:lnTo>
                  <a:lnTo>
                    <a:pt x="731488" y="595321"/>
                  </a:lnTo>
                  <a:lnTo>
                    <a:pt x="706261" y="625047"/>
                  </a:lnTo>
                  <a:lnTo>
                    <a:pt x="679873" y="653656"/>
                  </a:lnTo>
                  <a:lnTo>
                    <a:pt x="652323" y="681148"/>
                  </a:lnTo>
                  <a:lnTo>
                    <a:pt x="623612" y="707524"/>
                  </a:lnTo>
                  <a:lnTo>
                    <a:pt x="593839" y="732696"/>
                  </a:lnTo>
                  <a:lnTo>
                    <a:pt x="563105" y="756575"/>
                  </a:lnTo>
                  <a:lnTo>
                    <a:pt x="531409" y="779162"/>
                  </a:lnTo>
                  <a:lnTo>
                    <a:pt x="498750" y="800456"/>
                  </a:lnTo>
                  <a:lnTo>
                    <a:pt x="465243" y="820388"/>
                  </a:lnTo>
                  <a:lnTo>
                    <a:pt x="431000" y="838887"/>
                  </a:lnTo>
                  <a:lnTo>
                    <a:pt x="396020" y="855953"/>
                  </a:lnTo>
                  <a:lnTo>
                    <a:pt x="360305" y="871587"/>
                  </a:lnTo>
                  <a:lnTo>
                    <a:pt x="323975" y="885736"/>
                  </a:lnTo>
                  <a:lnTo>
                    <a:pt x="287156" y="898351"/>
                  </a:lnTo>
                  <a:lnTo>
                    <a:pt x="249846" y="909431"/>
                  </a:lnTo>
                  <a:lnTo>
                    <a:pt x="212045" y="91897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7331793" y="1648388"/>
              <a:ext cx="737235" cy="602615"/>
            </a:xfrm>
            <a:custGeom>
              <a:avLst/>
              <a:gdLst/>
              <a:ahLst/>
              <a:cxnLst/>
              <a:rect l="l" t="t" r="r" b="b"/>
              <a:pathLst>
                <a:path w="737234" h="602614">
                  <a:moveTo>
                    <a:pt x="730938" y="602261"/>
                  </a:moveTo>
                  <a:lnTo>
                    <a:pt x="0" y="7387"/>
                  </a:lnTo>
                  <a:lnTo>
                    <a:pt x="6012" y="0"/>
                  </a:lnTo>
                  <a:lnTo>
                    <a:pt x="736951" y="594874"/>
                  </a:lnTo>
                  <a:lnTo>
                    <a:pt x="730938" y="602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7334250" y="1651635"/>
              <a:ext cx="212090" cy="937894"/>
            </a:xfrm>
            <a:custGeom>
              <a:avLst/>
              <a:gdLst/>
              <a:ahLst/>
              <a:cxnLst/>
              <a:rect l="l" t="t" r="r" b="b"/>
              <a:pathLst>
                <a:path w="212090" h="937894">
                  <a:moveTo>
                    <a:pt x="100503" y="937754"/>
                  </a:moveTo>
                  <a:lnTo>
                    <a:pt x="0" y="0"/>
                  </a:lnTo>
                  <a:lnTo>
                    <a:pt x="212045" y="918977"/>
                  </a:lnTo>
                  <a:lnTo>
                    <a:pt x="184371" y="924928"/>
                  </a:lnTo>
                  <a:lnTo>
                    <a:pt x="156556" y="930041"/>
                  </a:lnTo>
                  <a:lnTo>
                    <a:pt x="128600" y="934316"/>
                  </a:lnTo>
                  <a:lnTo>
                    <a:pt x="100503" y="93775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7329625" y="1650630"/>
              <a:ext cx="221615" cy="921385"/>
            </a:xfrm>
            <a:custGeom>
              <a:avLst/>
              <a:gdLst/>
              <a:ahLst/>
              <a:cxnLst/>
              <a:rect l="l" t="t" r="r" b="b"/>
              <a:pathLst>
                <a:path w="221615" h="921385">
                  <a:moveTo>
                    <a:pt x="212030" y="921053"/>
                  </a:moveTo>
                  <a:lnTo>
                    <a:pt x="0" y="2141"/>
                  </a:lnTo>
                  <a:lnTo>
                    <a:pt x="9281" y="0"/>
                  </a:lnTo>
                  <a:lnTo>
                    <a:pt x="221311" y="918911"/>
                  </a:lnTo>
                  <a:lnTo>
                    <a:pt x="212030" y="9210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7334250" y="1651635"/>
              <a:ext cx="100965" cy="937894"/>
            </a:xfrm>
            <a:custGeom>
              <a:avLst/>
              <a:gdLst/>
              <a:ahLst/>
              <a:cxnLst/>
              <a:rect l="l" t="t" r="r" b="b"/>
              <a:pathLst>
                <a:path w="100965" h="937894">
                  <a:moveTo>
                    <a:pt x="100503" y="937754"/>
                  </a:moveTo>
                  <a:lnTo>
                    <a:pt x="99760" y="937833"/>
                  </a:lnTo>
                  <a:lnTo>
                    <a:pt x="0" y="0"/>
                  </a:lnTo>
                  <a:lnTo>
                    <a:pt x="100503" y="93775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7329515" y="1651127"/>
              <a:ext cx="110489" cy="939165"/>
            </a:xfrm>
            <a:custGeom>
              <a:avLst/>
              <a:gdLst/>
              <a:ahLst/>
              <a:cxnLst/>
              <a:rect l="l" t="t" r="r" b="b"/>
              <a:pathLst>
                <a:path w="110490" h="939164">
                  <a:moveTo>
                    <a:pt x="100503" y="938768"/>
                  </a:moveTo>
                  <a:lnTo>
                    <a:pt x="0" y="1015"/>
                  </a:lnTo>
                  <a:lnTo>
                    <a:pt x="9470" y="0"/>
                  </a:lnTo>
                  <a:lnTo>
                    <a:pt x="109974" y="937753"/>
                  </a:lnTo>
                  <a:lnTo>
                    <a:pt x="100503" y="9387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7334250" y="1651635"/>
              <a:ext cx="100330" cy="939165"/>
            </a:xfrm>
            <a:custGeom>
              <a:avLst/>
              <a:gdLst/>
              <a:ahLst/>
              <a:cxnLst/>
              <a:rect l="l" t="t" r="r" b="b"/>
              <a:pathLst>
                <a:path w="100329" h="939164">
                  <a:moveTo>
                    <a:pt x="91431" y="938682"/>
                  </a:moveTo>
                  <a:lnTo>
                    <a:pt x="0" y="0"/>
                  </a:lnTo>
                  <a:lnTo>
                    <a:pt x="99760" y="937833"/>
                  </a:lnTo>
                  <a:lnTo>
                    <a:pt x="91431" y="93868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7329514" y="1651131"/>
              <a:ext cx="109855" cy="939165"/>
            </a:xfrm>
            <a:custGeom>
              <a:avLst/>
              <a:gdLst/>
              <a:ahLst/>
              <a:cxnLst/>
              <a:rect l="l" t="t" r="r" b="b"/>
              <a:pathLst>
                <a:path w="109854" h="939164">
                  <a:moveTo>
                    <a:pt x="99760" y="938840"/>
                  </a:moveTo>
                  <a:lnTo>
                    <a:pt x="0" y="1007"/>
                  </a:lnTo>
                  <a:lnTo>
                    <a:pt x="9471" y="0"/>
                  </a:lnTo>
                  <a:lnTo>
                    <a:pt x="109231" y="937833"/>
                  </a:lnTo>
                  <a:lnTo>
                    <a:pt x="99760" y="938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7217558" y="1651635"/>
              <a:ext cx="208279" cy="943610"/>
            </a:xfrm>
            <a:custGeom>
              <a:avLst/>
              <a:gdLst/>
              <a:ahLst/>
              <a:cxnLst/>
              <a:rect l="l" t="t" r="r" b="b"/>
              <a:pathLst>
                <a:path w="208279" h="943610">
                  <a:moveTo>
                    <a:pt x="103983" y="943056"/>
                  </a:moveTo>
                  <a:lnTo>
                    <a:pt x="51972" y="940911"/>
                  </a:lnTo>
                  <a:lnTo>
                    <a:pt x="0" y="935877"/>
                  </a:lnTo>
                  <a:lnTo>
                    <a:pt x="116691" y="0"/>
                  </a:lnTo>
                  <a:lnTo>
                    <a:pt x="208122" y="938682"/>
                  </a:lnTo>
                  <a:lnTo>
                    <a:pt x="156033" y="942313"/>
                  </a:lnTo>
                  <a:lnTo>
                    <a:pt x="103983" y="94305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7329520" y="1651279"/>
              <a:ext cx="100965" cy="939800"/>
            </a:xfrm>
            <a:custGeom>
              <a:avLst/>
              <a:gdLst/>
              <a:ahLst/>
              <a:cxnLst/>
              <a:rect l="l" t="t" r="r" b="b"/>
              <a:pathLst>
                <a:path w="100965" h="939800">
                  <a:moveTo>
                    <a:pt x="91420" y="939499"/>
                  </a:moveTo>
                  <a:lnTo>
                    <a:pt x="0" y="923"/>
                  </a:lnTo>
                  <a:lnTo>
                    <a:pt x="9480" y="0"/>
                  </a:lnTo>
                  <a:lnTo>
                    <a:pt x="100900" y="938576"/>
                  </a:lnTo>
                  <a:lnTo>
                    <a:pt x="91420" y="939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7213702" y="1651635"/>
              <a:ext cx="120650" cy="935990"/>
            </a:xfrm>
            <a:custGeom>
              <a:avLst/>
              <a:gdLst/>
              <a:ahLst/>
              <a:cxnLst/>
              <a:rect l="l" t="t" r="r" b="b"/>
              <a:pathLst>
                <a:path w="120650" h="935989">
                  <a:moveTo>
                    <a:pt x="3856" y="935877"/>
                  </a:moveTo>
                  <a:lnTo>
                    <a:pt x="0" y="935388"/>
                  </a:lnTo>
                  <a:lnTo>
                    <a:pt x="120548" y="0"/>
                  </a:lnTo>
                  <a:lnTo>
                    <a:pt x="3856" y="93587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7212832" y="1651045"/>
              <a:ext cx="126364" cy="937260"/>
            </a:xfrm>
            <a:custGeom>
              <a:avLst/>
              <a:gdLst/>
              <a:ahLst/>
              <a:cxnLst/>
              <a:rect l="l" t="t" r="r" b="b"/>
              <a:pathLst>
                <a:path w="126365" h="937260">
                  <a:moveTo>
                    <a:pt x="9451" y="937055"/>
                  </a:moveTo>
                  <a:lnTo>
                    <a:pt x="0" y="935877"/>
                  </a:lnTo>
                  <a:lnTo>
                    <a:pt x="116691" y="0"/>
                  </a:lnTo>
                  <a:lnTo>
                    <a:pt x="126143" y="1178"/>
                  </a:lnTo>
                  <a:lnTo>
                    <a:pt x="9451" y="9370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7194304" y="1651635"/>
              <a:ext cx="140335" cy="935990"/>
            </a:xfrm>
            <a:custGeom>
              <a:avLst/>
              <a:gdLst/>
              <a:ahLst/>
              <a:cxnLst/>
              <a:rect l="l" t="t" r="r" b="b"/>
              <a:pathLst>
                <a:path w="140334" h="935989">
                  <a:moveTo>
                    <a:pt x="19397" y="935388"/>
                  </a:moveTo>
                  <a:lnTo>
                    <a:pt x="0" y="932683"/>
                  </a:lnTo>
                  <a:lnTo>
                    <a:pt x="139945" y="0"/>
                  </a:lnTo>
                  <a:lnTo>
                    <a:pt x="19397" y="93538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7208978" y="1651026"/>
              <a:ext cx="130175" cy="936625"/>
            </a:xfrm>
            <a:custGeom>
              <a:avLst/>
              <a:gdLst/>
              <a:ahLst/>
              <a:cxnLst/>
              <a:rect l="l" t="t" r="r" b="b"/>
              <a:pathLst>
                <a:path w="130175" h="936625">
                  <a:moveTo>
                    <a:pt x="9446" y="936605"/>
                  </a:moveTo>
                  <a:lnTo>
                    <a:pt x="0" y="935388"/>
                  </a:lnTo>
                  <a:lnTo>
                    <a:pt x="120548" y="0"/>
                  </a:lnTo>
                  <a:lnTo>
                    <a:pt x="129994" y="1217"/>
                  </a:lnTo>
                  <a:lnTo>
                    <a:pt x="9446" y="9366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6888212" y="1651635"/>
              <a:ext cx="446405" cy="932815"/>
            </a:xfrm>
            <a:custGeom>
              <a:avLst/>
              <a:gdLst/>
              <a:ahLst/>
              <a:cxnLst/>
              <a:rect l="l" t="t" r="r" b="b"/>
              <a:pathLst>
                <a:path w="446404" h="932814">
                  <a:moveTo>
                    <a:pt x="306091" y="932683"/>
                  </a:moveTo>
                  <a:lnTo>
                    <a:pt x="252624" y="923111"/>
                  </a:lnTo>
                  <a:lnTo>
                    <a:pt x="200138" y="910588"/>
                  </a:lnTo>
                  <a:lnTo>
                    <a:pt x="148633" y="895114"/>
                  </a:lnTo>
                  <a:lnTo>
                    <a:pt x="98108" y="876689"/>
                  </a:lnTo>
                  <a:lnTo>
                    <a:pt x="48563" y="855312"/>
                  </a:lnTo>
                  <a:lnTo>
                    <a:pt x="0" y="830983"/>
                  </a:lnTo>
                  <a:lnTo>
                    <a:pt x="446037" y="0"/>
                  </a:lnTo>
                  <a:lnTo>
                    <a:pt x="306091" y="93268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7189594" y="1651322"/>
              <a:ext cx="149860" cy="934085"/>
            </a:xfrm>
            <a:custGeom>
              <a:avLst/>
              <a:gdLst/>
              <a:ahLst/>
              <a:cxnLst/>
              <a:rect l="l" t="t" r="r" b="b"/>
              <a:pathLst>
                <a:path w="149859" h="934085">
                  <a:moveTo>
                    <a:pt x="9419" y="933702"/>
                  </a:moveTo>
                  <a:lnTo>
                    <a:pt x="0" y="932289"/>
                  </a:lnTo>
                  <a:lnTo>
                    <a:pt x="139886" y="0"/>
                  </a:lnTo>
                  <a:lnTo>
                    <a:pt x="149306" y="1413"/>
                  </a:lnTo>
                  <a:lnTo>
                    <a:pt x="9419" y="933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6861189" y="1651635"/>
              <a:ext cx="473075" cy="831215"/>
            </a:xfrm>
            <a:custGeom>
              <a:avLst/>
              <a:gdLst/>
              <a:ahLst/>
              <a:cxnLst/>
              <a:rect l="l" t="t" r="r" b="b"/>
              <a:pathLst>
                <a:path w="473075" h="831214">
                  <a:moveTo>
                    <a:pt x="27023" y="830983"/>
                  </a:moveTo>
                  <a:lnTo>
                    <a:pt x="6709" y="819755"/>
                  </a:lnTo>
                  <a:lnTo>
                    <a:pt x="0" y="815902"/>
                  </a:lnTo>
                  <a:lnTo>
                    <a:pt x="473061" y="0"/>
                  </a:lnTo>
                  <a:lnTo>
                    <a:pt x="27023" y="83098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6884016" y="1649384"/>
              <a:ext cx="454659" cy="835660"/>
            </a:xfrm>
            <a:custGeom>
              <a:avLst/>
              <a:gdLst/>
              <a:ahLst/>
              <a:cxnLst/>
              <a:rect l="l" t="t" r="r" b="b"/>
              <a:pathLst>
                <a:path w="454659" h="835660">
                  <a:moveTo>
                    <a:pt x="8392" y="835487"/>
                  </a:moveTo>
                  <a:lnTo>
                    <a:pt x="0" y="830982"/>
                  </a:lnTo>
                  <a:lnTo>
                    <a:pt x="446036" y="0"/>
                  </a:lnTo>
                  <a:lnTo>
                    <a:pt x="454429" y="4504"/>
                  </a:lnTo>
                  <a:lnTo>
                    <a:pt x="8392" y="835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6855123" y="1651635"/>
              <a:ext cx="479425" cy="815975"/>
            </a:xfrm>
            <a:custGeom>
              <a:avLst/>
              <a:gdLst/>
              <a:ahLst/>
              <a:cxnLst/>
              <a:rect l="l" t="t" r="r" b="b"/>
              <a:pathLst>
                <a:path w="479425" h="815975">
                  <a:moveTo>
                    <a:pt x="6065" y="815902"/>
                  </a:moveTo>
                  <a:lnTo>
                    <a:pt x="0" y="812355"/>
                  </a:lnTo>
                  <a:lnTo>
                    <a:pt x="479127" y="0"/>
                  </a:lnTo>
                  <a:lnTo>
                    <a:pt x="6065" y="81590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6857069" y="1649246"/>
              <a:ext cx="481330" cy="821055"/>
            </a:xfrm>
            <a:custGeom>
              <a:avLst/>
              <a:gdLst/>
              <a:ahLst/>
              <a:cxnLst/>
              <a:rect l="l" t="t" r="r" b="b"/>
              <a:pathLst>
                <a:path w="481329" h="821055">
                  <a:moveTo>
                    <a:pt x="8240" y="820680"/>
                  </a:moveTo>
                  <a:lnTo>
                    <a:pt x="0" y="815902"/>
                  </a:lnTo>
                  <a:lnTo>
                    <a:pt x="473061" y="0"/>
                  </a:lnTo>
                  <a:lnTo>
                    <a:pt x="481301" y="4777"/>
                  </a:lnTo>
                  <a:lnTo>
                    <a:pt x="8240" y="820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6391125" y="1404896"/>
              <a:ext cx="943610" cy="1059180"/>
            </a:xfrm>
            <a:custGeom>
              <a:avLst/>
              <a:gdLst/>
              <a:ahLst/>
              <a:cxnLst/>
              <a:rect l="l" t="t" r="r" b="b"/>
              <a:pathLst>
                <a:path w="943609" h="1059180">
                  <a:moveTo>
                    <a:pt x="463997" y="1059094"/>
                  </a:moveTo>
                  <a:lnTo>
                    <a:pt x="431335" y="1038923"/>
                  </a:lnTo>
                  <a:lnTo>
                    <a:pt x="399521" y="1017439"/>
                  </a:lnTo>
                  <a:lnTo>
                    <a:pt x="368607" y="994679"/>
                  </a:lnTo>
                  <a:lnTo>
                    <a:pt x="338645" y="970679"/>
                  </a:lnTo>
                  <a:lnTo>
                    <a:pt x="309685" y="945480"/>
                  </a:lnTo>
                  <a:lnTo>
                    <a:pt x="281774" y="919123"/>
                  </a:lnTo>
                  <a:lnTo>
                    <a:pt x="254959" y="891652"/>
                  </a:lnTo>
                  <a:lnTo>
                    <a:pt x="229284" y="863112"/>
                  </a:lnTo>
                  <a:lnTo>
                    <a:pt x="204792" y="833552"/>
                  </a:lnTo>
                  <a:lnTo>
                    <a:pt x="181523" y="803019"/>
                  </a:lnTo>
                  <a:lnTo>
                    <a:pt x="159516" y="771565"/>
                  </a:lnTo>
                  <a:lnTo>
                    <a:pt x="138807" y="739241"/>
                  </a:lnTo>
                  <a:lnTo>
                    <a:pt x="119431" y="706101"/>
                  </a:lnTo>
                  <a:lnTo>
                    <a:pt x="101420" y="672200"/>
                  </a:lnTo>
                  <a:lnTo>
                    <a:pt x="84802" y="637594"/>
                  </a:lnTo>
                  <a:lnTo>
                    <a:pt x="69608" y="602341"/>
                  </a:lnTo>
                  <a:lnTo>
                    <a:pt x="55860" y="566498"/>
                  </a:lnTo>
                  <a:lnTo>
                    <a:pt x="43582" y="530126"/>
                  </a:lnTo>
                  <a:lnTo>
                    <a:pt x="32795" y="493284"/>
                  </a:lnTo>
                  <a:lnTo>
                    <a:pt x="23516" y="456033"/>
                  </a:lnTo>
                  <a:lnTo>
                    <a:pt x="15760" y="418436"/>
                  </a:lnTo>
                  <a:lnTo>
                    <a:pt x="9541" y="380555"/>
                  </a:lnTo>
                  <a:lnTo>
                    <a:pt x="4869" y="342451"/>
                  </a:lnTo>
                  <a:lnTo>
                    <a:pt x="1751" y="304190"/>
                  </a:lnTo>
                  <a:lnTo>
                    <a:pt x="193" y="265833"/>
                  </a:lnTo>
                  <a:lnTo>
                    <a:pt x="0" y="246642"/>
                  </a:lnTo>
                  <a:lnTo>
                    <a:pt x="197" y="227444"/>
                  </a:lnTo>
                  <a:lnTo>
                    <a:pt x="1763" y="189087"/>
                  </a:lnTo>
                  <a:lnTo>
                    <a:pt x="4889" y="150826"/>
                  </a:lnTo>
                  <a:lnTo>
                    <a:pt x="9569" y="112724"/>
                  </a:lnTo>
                  <a:lnTo>
                    <a:pt x="15797" y="74843"/>
                  </a:lnTo>
                  <a:lnTo>
                    <a:pt x="23560" y="37248"/>
                  </a:lnTo>
                  <a:lnTo>
                    <a:pt x="32848" y="0"/>
                  </a:lnTo>
                  <a:lnTo>
                    <a:pt x="943124" y="246739"/>
                  </a:lnTo>
                  <a:lnTo>
                    <a:pt x="463997" y="105909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6851021" y="1650387"/>
              <a:ext cx="487045" cy="816610"/>
            </a:xfrm>
            <a:custGeom>
              <a:avLst/>
              <a:gdLst/>
              <a:ahLst/>
              <a:cxnLst/>
              <a:rect l="l" t="t" r="r" b="b"/>
              <a:pathLst>
                <a:path w="487045" h="816610">
                  <a:moveTo>
                    <a:pt x="8204" y="816022"/>
                  </a:moveTo>
                  <a:lnTo>
                    <a:pt x="0" y="811183"/>
                  </a:lnTo>
                  <a:lnTo>
                    <a:pt x="478435" y="0"/>
                  </a:lnTo>
                  <a:lnTo>
                    <a:pt x="486640" y="4838"/>
                  </a:lnTo>
                  <a:lnTo>
                    <a:pt x="8204" y="816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6423973" y="1233738"/>
              <a:ext cx="910590" cy="418465"/>
            </a:xfrm>
            <a:custGeom>
              <a:avLst/>
              <a:gdLst/>
              <a:ahLst/>
              <a:cxnLst/>
              <a:rect l="l" t="t" r="r" b="b"/>
              <a:pathLst>
                <a:path w="910590" h="418464">
                  <a:moveTo>
                    <a:pt x="910276" y="417897"/>
                  </a:moveTo>
                  <a:lnTo>
                    <a:pt x="0" y="171157"/>
                  </a:lnTo>
                  <a:lnTo>
                    <a:pt x="13069" y="127184"/>
                  </a:lnTo>
                  <a:lnTo>
                    <a:pt x="28224" y="83999"/>
                  </a:lnTo>
                  <a:lnTo>
                    <a:pt x="45464" y="41605"/>
                  </a:lnTo>
                  <a:lnTo>
                    <a:pt x="64791" y="0"/>
                  </a:lnTo>
                  <a:lnTo>
                    <a:pt x="910276" y="41789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6422727" y="1400299"/>
              <a:ext cx="912494" cy="255904"/>
            </a:xfrm>
            <a:custGeom>
              <a:avLst/>
              <a:gdLst/>
              <a:ahLst/>
              <a:cxnLst/>
              <a:rect l="l" t="t" r="r" b="b"/>
              <a:pathLst>
                <a:path w="912495" h="255905">
                  <a:moveTo>
                    <a:pt x="909998" y="255856"/>
                  </a:moveTo>
                  <a:lnTo>
                    <a:pt x="0" y="9193"/>
                  </a:lnTo>
                  <a:lnTo>
                    <a:pt x="2491" y="0"/>
                  </a:lnTo>
                  <a:lnTo>
                    <a:pt x="912490" y="246663"/>
                  </a:lnTo>
                  <a:lnTo>
                    <a:pt x="909998" y="255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6488760" y="1110030"/>
              <a:ext cx="845819" cy="541655"/>
            </a:xfrm>
            <a:custGeom>
              <a:avLst/>
              <a:gdLst/>
              <a:ahLst/>
              <a:cxnLst/>
              <a:rect l="l" t="t" r="r" b="b"/>
              <a:pathLst>
                <a:path w="845820" h="541655">
                  <a:moveTo>
                    <a:pt x="845489" y="541616"/>
                  </a:moveTo>
                  <a:lnTo>
                    <a:pt x="73380" y="0"/>
                  </a:lnTo>
                  <a:lnTo>
                    <a:pt x="53403" y="29654"/>
                  </a:lnTo>
                  <a:lnTo>
                    <a:pt x="34594" y="60007"/>
                  </a:lnTo>
                  <a:lnTo>
                    <a:pt x="16941" y="91046"/>
                  </a:lnTo>
                  <a:lnTo>
                    <a:pt x="457" y="122770"/>
                  </a:lnTo>
                  <a:lnTo>
                    <a:pt x="0" y="123710"/>
                  </a:lnTo>
                  <a:lnTo>
                    <a:pt x="845489" y="54161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6487114" y="1228532"/>
              <a:ext cx="849630" cy="427355"/>
            </a:xfrm>
            <a:custGeom>
              <a:avLst/>
              <a:gdLst/>
              <a:ahLst/>
              <a:cxnLst/>
              <a:rect l="l" t="t" r="r" b="b"/>
              <a:pathLst>
                <a:path w="849629" h="427355">
                  <a:moveTo>
                    <a:pt x="844898" y="427308"/>
                  </a:moveTo>
                  <a:lnTo>
                    <a:pt x="0" y="8534"/>
                  </a:lnTo>
                  <a:lnTo>
                    <a:pt x="4229" y="0"/>
                  </a:lnTo>
                  <a:lnTo>
                    <a:pt x="849128" y="418774"/>
                  </a:lnTo>
                  <a:lnTo>
                    <a:pt x="844898" y="4273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6562146" y="786359"/>
              <a:ext cx="772160" cy="865505"/>
            </a:xfrm>
            <a:custGeom>
              <a:avLst/>
              <a:gdLst/>
              <a:ahLst/>
              <a:cxnLst/>
              <a:rect l="l" t="t" r="r" b="b"/>
              <a:pathLst>
                <a:path w="772159" h="865505">
                  <a:moveTo>
                    <a:pt x="772103" y="865275"/>
                  </a:moveTo>
                  <a:lnTo>
                    <a:pt x="0" y="323667"/>
                  </a:lnTo>
                  <a:lnTo>
                    <a:pt x="31021" y="281912"/>
                  </a:lnTo>
                  <a:lnTo>
                    <a:pt x="64137" y="242105"/>
                  </a:lnTo>
                  <a:lnTo>
                    <a:pt x="99348" y="204247"/>
                  </a:lnTo>
                  <a:lnTo>
                    <a:pt x="136655" y="168338"/>
                  </a:lnTo>
                  <a:lnTo>
                    <a:pt x="176057" y="134377"/>
                  </a:lnTo>
                  <a:lnTo>
                    <a:pt x="217250" y="102613"/>
                  </a:lnTo>
                  <a:lnTo>
                    <a:pt x="259930" y="73293"/>
                  </a:lnTo>
                  <a:lnTo>
                    <a:pt x="304098" y="46418"/>
                  </a:lnTo>
                  <a:lnTo>
                    <a:pt x="349753" y="21986"/>
                  </a:lnTo>
                  <a:lnTo>
                    <a:pt x="396895" y="0"/>
                  </a:lnTo>
                  <a:lnTo>
                    <a:pt x="772103" y="86527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6559412" y="1106127"/>
              <a:ext cx="777240" cy="549275"/>
            </a:xfrm>
            <a:custGeom>
              <a:avLst/>
              <a:gdLst/>
              <a:ahLst/>
              <a:cxnLst/>
              <a:rect l="l" t="t" r="r" b="b"/>
              <a:pathLst>
                <a:path w="777240" h="549275">
                  <a:moveTo>
                    <a:pt x="771769" y="549171"/>
                  </a:moveTo>
                  <a:lnTo>
                    <a:pt x="0" y="7797"/>
                  </a:lnTo>
                  <a:lnTo>
                    <a:pt x="5469" y="0"/>
                  </a:lnTo>
                  <a:lnTo>
                    <a:pt x="777239" y="541374"/>
                  </a:lnTo>
                  <a:lnTo>
                    <a:pt x="771769" y="5491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6959042" y="783237"/>
              <a:ext cx="375285" cy="868680"/>
            </a:xfrm>
            <a:custGeom>
              <a:avLst/>
              <a:gdLst/>
              <a:ahLst/>
              <a:cxnLst/>
              <a:rect l="l" t="t" r="r" b="b"/>
              <a:pathLst>
                <a:path w="375284" h="868680">
                  <a:moveTo>
                    <a:pt x="375208" y="868397"/>
                  </a:moveTo>
                  <a:lnTo>
                    <a:pt x="0" y="3121"/>
                  </a:lnTo>
                  <a:lnTo>
                    <a:pt x="7283" y="0"/>
                  </a:lnTo>
                  <a:lnTo>
                    <a:pt x="375208" y="868397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6954672" y="784464"/>
              <a:ext cx="384175" cy="869315"/>
            </a:xfrm>
            <a:custGeom>
              <a:avLst/>
              <a:gdLst/>
              <a:ahLst/>
              <a:cxnLst/>
              <a:rect l="l" t="t" r="r" b="b"/>
              <a:pathLst>
                <a:path w="384175" h="869314">
                  <a:moveTo>
                    <a:pt x="375208" y="869065"/>
                  </a:moveTo>
                  <a:lnTo>
                    <a:pt x="0" y="3789"/>
                  </a:lnTo>
                  <a:lnTo>
                    <a:pt x="8738" y="0"/>
                  </a:lnTo>
                  <a:lnTo>
                    <a:pt x="383946" y="865275"/>
                  </a:lnTo>
                  <a:lnTo>
                    <a:pt x="375208" y="869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6966325" y="753442"/>
              <a:ext cx="368300" cy="898525"/>
            </a:xfrm>
            <a:custGeom>
              <a:avLst/>
              <a:gdLst/>
              <a:ahLst/>
              <a:cxnLst/>
              <a:rect l="l" t="t" r="r" b="b"/>
              <a:pathLst>
                <a:path w="368300" h="898525">
                  <a:moveTo>
                    <a:pt x="367924" y="898192"/>
                  </a:moveTo>
                  <a:lnTo>
                    <a:pt x="0" y="29794"/>
                  </a:lnTo>
                  <a:lnTo>
                    <a:pt x="19818" y="21661"/>
                  </a:lnTo>
                  <a:lnTo>
                    <a:pt x="39806" y="13984"/>
                  </a:lnTo>
                  <a:lnTo>
                    <a:pt x="59963" y="6764"/>
                  </a:lnTo>
                  <a:lnTo>
                    <a:pt x="80289" y="0"/>
                  </a:lnTo>
                  <a:lnTo>
                    <a:pt x="367924" y="89819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6961940" y="781379"/>
              <a:ext cx="377190" cy="872490"/>
            </a:xfrm>
            <a:custGeom>
              <a:avLst/>
              <a:gdLst/>
              <a:ahLst/>
              <a:cxnLst/>
              <a:rect l="l" t="t" r="r" b="b"/>
              <a:pathLst>
                <a:path w="377190" h="872489">
                  <a:moveTo>
                    <a:pt x="367913" y="872086"/>
                  </a:moveTo>
                  <a:lnTo>
                    <a:pt x="0" y="3715"/>
                  </a:lnTo>
                  <a:lnTo>
                    <a:pt x="8770" y="0"/>
                  </a:lnTo>
                  <a:lnTo>
                    <a:pt x="376683" y="868370"/>
                  </a:lnTo>
                  <a:lnTo>
                    <a:pt x="367913" y="8720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7046615" y="750130"/>
              <a:ext cx="287655" cy="901700"/>
            </a:xfrm>
            <a:custGeom>
              <a:avLst/>
              <a:gdLst/>
              <a:ahLst/>
              <a:cxnLst/>
              <a:rect l="l" t="t" r="r" b="b"/>
              <a:pathLst>
                <a:path w="287654" h="901700">
                  <a:moveTo>
                    <a:pt x="287635" y="901504"/>
                  </a:moveTo>
                  <a:lnTo>
                    <a:pt x="0" y="3312"/>
                  </a:lnTo>
                  <a:lnTo>
                    <a:pt x="10556" y="0"/>
                  </a:lnTo>
                  <a:lnTo>
                    <a:pt x="287635" y="90150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7042079" y="751990"/>
              <a:ext cx="297180" cy="901700"/>
            </a:xfrm>
            <a:custGeom>
              <a:avLst/>
              <a:gdLst/>
              <a:ahLst/>
              <a:cxnLst/>
              <a:rect l="l" t="t" r="r" b="b"/>
              <a:pathLst>
                <a:path w="297179" h="901700">
                  <a:moveTo>
                    <a:pt x="287635" y="901097"/>
                  </a:moveTo>
                  <a:lnTo>
                    <a:pt x="0" y="2904"/>
                  </a:lnTo>
                  <a:lnTo>
                    <a:pt x="9071" y="0"/>
                  </a:lnTo>
                  <a:lnTo>
                    <a:pt x="296706" y="898192"/>
                  </a:lnTo>
                  <a:lnTo>
                    <a:pt x="287635" y="901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7057171" y="747791"/>
              <a:ext cx="277495" cy="904240"/>
            </a:xfrm>
            <a:custGeom>
              <a:avLst/>
              <a:gdLst/>
              <a:ahLst/>
              <a:cxnLst/>
              <a:rect l="l" t="t" r="r" b="b"/>
              <a:pathLst>
                <a:path w="277495" h="904239">
                  <a:moveTo>
                    <a:pt x="277079" y="903843"/>
                  </a:moveTo>
                  <a:lnTo>
                    <a:pt x="0" y="2338"/>
                  </a:lnTo>
                  <a:lnTo>
                    <a:pt x="7727" y="0"/>
                  </a:lnTo>
                  <a:lnTo>
                    <a:pt x="277079" y="903843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7052619" y="748731"/>
              <a:ext cx="286385" cy="904875"/>
            </a:xfrm>
            <a:custGeom>
              <a:avLst/>
              <a:gdLst/>
              <a:ahLst/>
              <a:cxnLst/>
              <a:rect l="l" t="t" r="r" b="b"/>
              <a:pathLst>
                <a:path w="286384" h="904875">
                  <a:moveTo>
                    <a:pt x="277079" y="904303"/>
                  </a:moveTo>
                  <a:lnTo>
                    <a:pt x="0" y="2798"/>
                  </a:lnTo>
                  <a:lnTo>
                    <a:pt x="9104" y="0"/>
                  </a:lnTo>
                  <a:lnTo>
                    <a:pt x="286183" y="901504"/>
                  </a:lnTo>
                  <a:lnTo>
                    <a:pt x="277079" y="9043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7064898" y="746604"/>
              <a:ext cx="269875" cy="905510"/>
            </a:xfrm>
            <a:custGeom>
              <a:avLst/>
              <a:gdLst/>
              <a:ahLst/>
              <a:cxnLst/>
              <a:rect l="l" t="t" r="r" b="b"/>
              <a:pathLst>
                <a:path w="269875" h="905510">
                  <a:moveTo>
                    <a:pt x="269351" y="905030"/>
                  </a:moveTo>
                  <a:lnTo>
                    <a:pt x="0" y="1186"/>
                  </a:lnTo>
                  <a:lnTo>
                    <a:pt x="4014" y="0"/>
                  </a:lnTo>
                  <a:lnTo>
                    <a:pt x="269351" y="90503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7060334" y="746431"/>
              <a:ext cx="278765" cy="906780"/>
            </a:xfrm>
            <a:custGeom>
              <a:avLst/>
              <a:gdLst/>
              <a:ahLst/>
              <a:cxnLst/>
              <a:rect l="l" t="t" r="r" b="b"/>
              <a:pathLst>
                <a:path w="278765" h="906780">
                  <a:moveTo>
                    <a:pt x="269351" y="906563"/>
                  </a:moveTo>
                  <a:lnTo>
                    <a:pt x="0" y="2720"/>
                  </a:lnTo>
                  <a:lnTo>
                    <a:pt x="9128" y="0"/>
                  </a:lnTo>
                  <a:lnTo>
                    <a:pt x="278479" y="903843"/>
                  </a:lnTo>
                  <a:lnTo>
                    <a:pt x="269351" y="906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7068913" y="746143"/>
              <a:ext cx="265430" cy="905510"/>
            </a:xfrm>
            <a:custGeom>
              <a:avLst/>
              <a:gdLst/>
              <a:ahLst/>
              <a:cxnLst/>
              <a:rect l="l" t="t" r="r" b="b"/>
              <a:pathLst>
                <a:path w="265429" h="905510">
                  <a:moveTo>
                    <a:pt x="265337" y="905491"/>
                  </a:moveTo>
                  <a:lnTo>
                    <a:pt x="0" y="461"/>
                  </a:lnTo>
                  <a:lnTo>
                    <a:pt x="1578" y="0"/>
                  </a:lnTo>
                  <a:lnTo>
                    <a:pt x="265337" y="905491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7064343" y="745264"/>
              <a:ext cx="274955" cy="908050"/>
            </a:xfrm>
            <a:custGeom>
              <a:avLst/>
              <a:gdLst/>
              <a:ahLst/>
              <a:cxnLst/>
              <a:rect l="l" t="t" r="r" b="b"/>
              <a:pathLst>
                <a:path w="274954" h="908050">
                  <a:moveTo>
                    <a:pt x="265337" y="907710"/>
                  </a:moveTo>
                  <a:lnTo>
                    <a:pt x="0" y="2679"/>
                  </a:lnTo>
                  <a:lnTo>
                    <a:pt x="9140" y="0"/>
                  </a:lnTo>
                  <a:lnTo>
                    <a:pt x="274477" y="905030"/>
                  </a:lnTo>
                  <a:lnTo>
                    <a:pt x="265337" y="9077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7070491" y="746018"/>
              <a:ext cx="264160" cy="906144"/>
            </a:xfrm>
            <a:custGeom>
              <a:avLst/>
              <a:gdLst/>
              <a:ahLst/>
              <a:cxnLst/>
              <a:rect l="l" t="t" r="r" b="b"/>
              <a:pathLst>
                <a:path w="264159" h="906144">
                  <a:moveTo>
                    <a:pt x="263758" y="905616"/>
                  </a:moveTo>
                  <a:lnTo>
                    <a:pt x="0" y="125"/>
                  </a:lnTo>
                  <a:lnTo>
                    <a:pt x="430" y="0"/>
                  </a:lnTo>
                  <a:lnTo>
                    <a:pt x="263758" y="90561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7065919" y="744811"/>
              <a:ext cx="273050" cy="908685"/>
            </a:xfrm>
            <a:custGeom>
              <a:avLst/>
              <a:gdLst/>
              <a:ahLst/>
              <a:cxnLst/>
              <a:rect l="l" t="t" r="r" b="b"/>
              <a:pathLst>
                <a:path w="273050" h="908685">
                  <a:moveTo>
                    <a:pt x="263758" y="908155"/>
                  </a:moveTo>
                  <a:lnTo>
                    <a:pt x="0" y="2663"/>
                  </a:lnTo>
                  <a:lnTo>
                    <a:pt x="9144" y="0"/>
                  </a:lnTo>
                  <a:lnTo>
                    <a:pt x="272903" y="905491"/>
                  </a:lnTo>
                  <a:lnTo>
                    <a:pt x="263758" y="908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7070922" y="745990"/>
              <a:ext cx="263525" cy="906144"/>
            </a:xfrm>
            <a:custGeom>
              <a:avLst/>
              <a:gdLst/>
              <a:ahLst/>
              <a:cxnLst/>
              <a:rect l="l" t="t" r="r" b="b"/>
              <a:pathLst>
                <a:path w="263525" h="906144">
                  <a:moveTo>
                    <a:pt x="263327" y="905644"/>
                  </a:moveTo>
                  <a:lnTo>
                    <a:pt x="0" y="27"/>
                  </a:lnTo>
                  <a:lnTo>
                    <a:pt x="263327" y="90564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7066349" y="744688"/>
              <a:ext cx="273050" cy="908685"/>
            </a:xfrm>
            <a:custGeom>
              <a:avLst/>
              <a:gdLst/>
              <a:ahLst/>
              <a:cxnLst/>
              <a:rect l="l" t="t" r="r" b="b"/>
              <a:pathLst>
                <a:path w="273050" h="908685">
                  <a:moveTo>
                    <a:pt x="263327" y="908276"/>
                  </a:moveTo>
                  <a:lnTo>
                    <a:pt x="0" y="2659"/>
                  </a:lnTo>
                  <a:lnTo>
                    <a:pt x="9146" y="0"/>
                  </a:lnTo>
                  <a:lnTo>
                    <a:pt x="272474" y="905616"/>
                  </a:lnTo>
                  <a:lnTo>
                    <a:pt x="263327" y="9082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7071066" y="745809"/>
              <a:ext cx="263525" cy="906144"/>
            </a:xfrm>
            <a:custGeom>
              <a:avLst/>
              <a:gdLst/>
              <a:ahLst/>
              <a:cxnLst/>
              <a:rect l="l" t="t" r="r" b="b"/>
              <a:pathLst>
                <a:path w="263525" h="906144">
                  <a:moveTo>
                    <a:pt x="263184" y="905825"/>
                  </a:moveTo>
                  <a:lnTo>
                    <a:pt x="0" y="166"/>
                  </a:lnTo>
                  <a:lnTo>
                    <a:pt x="574" y="0"/>
                  </a:lnTo>
                  <a:lnTo>
                    <a:pt x="263184" y="90582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7066492" y="744647"/>
              <a:ext cx="272415" cy="908685"/>
            </a:xfrm>
            <a:custGeom>
              <a:avLst/>
              <a:gdLst/>
              <a:ahLst/>
              <a:cxnLst/>
              <a:rect l="l" t="t" r="r" b="b"/>
              <a:pathLst>
                <a:path w="272415" h="908685">
                  <a:moveTo>
                    <a:pt x="263184" y="908316"/>
                  </a:moveTo>
                  <a:lnTo>
                    <a:pt x="0" y="2657"/>
                  </a:lnTo>
                  <a:lnTo>
                    <a:pt x="9146" y="0"/>
                  </a:lnTo>
                  <a:lnTo>
                    <a:pt x="272330" y="905658"/>
                  </a:lnTo>
                  <a:lnTo>
                    <a:pt x="263184" y="908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7071640" y="743635"/>
              <a:ext cx="262890" cy="908050"/>
            </a:xfrm>
            <a:custGeom>
              <a:avLst/>
              <a:gdLst/>
              <a:ahLst/>
              <a:cxnLst/>
              <a:rect l="l" t="t" r="r" b="b"/>
              <a:pathLst>
                <a:path w="262890" h="908050">
                  <a:moveTo>
                    <a:pt x="262610" y="907999"/>
                  </a:moveTo>
                  <a:lnTo>
                    <a:pt x="0" y="2174"/>
                  </a:lnTo>
                  <a:lnTo>
                    <a:pt x="7619" y="0"/>
                  </a:lnTo>
                  <a:lnTo>
                    <a:pt x="262610" y="90799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7067066" y="744483"/>
              <a:ext cx="271780" cy="908685"/>
            </a:xfrm>
            <a:custGeom>
              <a:avLst/>
              <a:gdLst/>
              <a:ahLst/>
              <a:cxnLst/>
              <a:rect l="l" t="t" r="r" b="b"/>
              <a:pathLst>
                <a:path w="271779" h="908685">
                  <a:moveTo>
                    <a:pt x="262610" y="908477"/>
                  </a:moveTo>
                  <a:lnTo>
                    <a:pt x="0" y="2652"/>
                  </a:lnTo>
                  <a:lnTo>
                    <a:pt x="9148" y="0"/>
                  </a:lnTo>
                  <a:lnTo>
                    <a:pt x="271758" y="905825"/>
                  </a:lnTo>
                  <a:lnTo>
                    <a:pt x="262610" y="908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7079260" y="743514"/>
              <a:ext cx="255270" cy="908685"/>
            </a:xfrm>
            <a:custGeom>
              <a:avLst/>
              <a:gdLst/>
              <a:ahLst/>
              <a:cxnLst/>
              <a:rect l="l" t="t" r="r" b="b"/>
              <a:pathLst>
                <a:path w="255270" h="908685">
                  <a:moveTo>
                    <a:pt x="254990" y="908121"/>
                  </a:moveTo>
                  <a:lnTo>
                    <a:pt x="0" y="121"/>
                  </a:lnTo>
                  <a:lnTo>
                    <a:pt x="431" y="0"/>
                  </a:lnTo>
                  <a:lnTo>
                    <a:pt x="254990" y="908121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7074675" y="742347"/>
              <a:ext cx="264160" cy="910590"/>
            </a:xfrm>
            <a:custGeom>
              <a:avLst/>
              <a:gdLst/>
              <a:ahLst/>
              <a:cxnLst/>
              <a:rect l="l" t="t" r="r" b="b"/>
              <a:pathLst>
                <a:path w="264159" h="910589">
                  <a:moveTo>
                    <a:pt x="254990" y="910574"/>
                  </a:moveTo>
                  <a:lnTo>
                    <a:pt x="0" y="2575"/>
                  </a:lnTo>
                  <a:lnTo>
                    <a:pt x="9170" y="0"/>
                  </a:lnTo>
                  <a:lnTo>
                    <a:pt x="264160" y="907999"/>
                  </a:lnTo>
                  <a:lnTo>
                    <a:pt x="254990" y="9105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7079692" y="743487"/>
              <a:ext cx="254635" cy="908685"/>
            </a:xfrm>
            <a:custGeom>
              <a:avLst/>
              <a:gdLst/>
              <a:ahLst/>
              <a:cxnLst/>
              <a:rect l="l" t="t" r="r" b="b"/>
              <a:pathLst>
                <a:path w="254634" h="908685">
                  <a:moveTo>
                    <a:pt x="254558" y="908147"/>
                  </a:moveTo>
                  <a:lnTo>
                    <a:pt x="0" y="26"/>
                  </a:lnTo>
                  <a:lnTo>
                    <a:pt x="254558" y="908147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7075106" y="742228"/>
              <a:ext cx="264160" cy="911225"/>
            </a:xfrm>
            <a:custGeom>
              <a:avLst/>
              <a:gdLst/>
              <a:ahLst/>
              <a:cxnLst/>
              <a:rect l="l" t="t" r="r" b="b"/>
              <a:pathLst>
                <a:path w="264159" h="911225">
                  <a:moveTo>
                    <a:pt x="254558" y="910691"/>
                  </a:moveTo>
                  <a:lnTo>
                    <a:pt x="0" y="2570"/>
                  </a:lnTo>
                  <a:lnTo>
                    <a:pt x="9171" y="0"/>
                  </a:lnTo>
                  <a:lnTo>
                    <a:pt x="263729" y="908120"/>
                  </a:lnTo>
                  <a:lnTo>
                    <a:pt x="254558" y="910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7079836" y="733249"/>
              <a:ext cx="254635" cy="918844"/>
            </a:xfrm>
            <a:custGeom>
              <a:avLst/>
              <a:gdLst/>
              <a:ahLst/>
              <a:cxnLst/>
              <a:rect l="l" t="t" r="r" b="b"/>
              <a:pathLst>
                <a:path w="254634" h="918844">
                  <a:moveTo>
                    <a:pt x="254414" y="918386"/>
                  </a:moveTo>
                  <a:lnTo>
                    <a:pt x="0" y="10224"/>
                  </a:lnTo>
                  <a:lnTo>
                    <a:pt x="19854" y="4895"/>
                  </a:lnTo>
                  <a:lnTo>
                    <a:pt x="39820" y="0"/>
                  </a:lnTo>
                  <a:lnTo>
                    <a:pt x="254414" y="91838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7075250" y="742189"/>
              <a:ext cx="264160" cy="911225"/>
            </a:xfrm>
            <a:custGeom>
              <a:avLst/>
              <a:gdLst/>
              <a:ahLst/>
              <a:cxnLst/>
              <a:rect l="l" t="t" r="r" b="b"/>
              <a:pathLst>
                <a:path w="264159" h="911225">
                  <a:moveTo>
                    <a:pt x="254413" y="910727"/>
                  </a:moveTo>
                  <a:lnTo>
                    <a:pt x="0" y="2569"/>
                  </a:lnTo>
                  <a:lnTo>
                    <a:pt x="9171" y="0"/>
                  </a:lnTo>
                  <a:lnTo>
                    <a:pt x="263585" y="908158"/>
                  </a:lnTo>
                  <a:lnTo>
                    <a:pt x="254413" y="910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7119656" y="712132"/>
              <a:ext cx="214629" cy="939800"/>
            </a:xfrm>
            <a:custGeom>
              <a:avLst/>
              <a:gdLst/>
              <a:ahLst/>
              <a:cxnLst/>
              <a:rect l="l" t="t" r="r" b="b"/>
              <a:pathLst>
                <a:path w="214629" h="939800">
                  <a:moveTo>
                    <a:pt x="214594" y="939502"/>
                  </a:moveTo>
                  <a:lnTo>
                    <a:pt x="0" y="21116"/>
                  </a:lnTo>
                  <a:lnTo>
                    <a:pt x="32723" y="14078"/>
                  </a:lnTo>
                  <a:lnTo>
                    <a:pt x="65635" y="8212"/>
                  </a:lnTo>
                  <a:lnTo>
                    <a:pt x="98734" y="3520"/>
                  </a:lnTo>
                  <a:lnTo>
                    <a:pt x="132021" y="0"/>
                  </a:lnTo>
                  <a:lnTo>
                    <a:pt x="214594" y="93950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7115018" y="732165"/>
              <a:ext cx="224154" cy="920750"/>
            </a:xfrm>
            <a:custGeom>
              <a:avLst/>
              <a:gdLst/>
              <a:ahLst/>
              <a:cxnLst/>
              <a:rect l="l" t="t" r="r" b="b"/>
              <a:pathLst>
                <a:path w="224154" h="920750">
                  <a:moveTo>
                    <a:pt x="214568" y="920444"/>
                  </a:moveTo>
                  <a:lnTo>
                    <a:pt x="0" y="2167"/>
                  </a:lnTo>
                  <a:lnTo>
                    <a:pt x="9275" y="0"/>
                  </a:lnTo>
                  <a:lnTo>
                    <a:pt x="223843" y="918276"/>
                  </a:lnTo>
                  <a:lnTo>
                    <a:pt x="214568" y="920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7251677" y="712093"/>
              <a:ext cx="83185" cy="939800"/>
            </a:xfrm>
            <a:custGeom>
              <a:avLst/>
              <a:gdLst/>
              <a:ahLst/>
              <a:cxnLst/>
              <a:rect l="l" t="t" r="r" b="b"/>
              <a:pathLst>
                <a:path w="83184" h="939800">
                  <a:moveTo>
                    <a:pt x="82573" y="939541"/>
                  </a:moveTo>
                  <a:lnTo>
                    <a:pt x="0" y="39"/>
                  </a:lnTo>
                  <a:lnTo>
                    <a:pt x="446" y="0"/>
                  </a:lnTo>
                  <a:lnTo>
                    <a:pt x="82573" y="939541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7246933" y="711715"/>
              <a:ext cx="92075" cy="940435"/>
            </a:xfrm>
            <a:custGeom>
              <a:avLst/>
              <a:gdLst/>
              <a:ahLst/>
              <a:cxnLst/>
              <a:rect l="l" t="t" r="r" b="b"/>
              <a:pathLst>
                <a:path w="92075" h="940435">
                  <a:moveTo>
                    <a:pt x="82573" y="940336"/>
                  </a:moveTo>
                  <a:lnTo>
                    <a:pt x="0" y="833"/>
                  </a:lnTo>
                  <a:lnTo>
                    <a:pt x="9488" y="0"/>
                  </a:lnTo>
                  <a:lnTo>
                    <a:pt x="92061" y="939502"/>
                  </a:lnTo>
                  <a:lnTo>
                    <a:pt x="82573" y="940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7252124" y="711160"/>
              <a:ext cx="82550" cy="941069"/>
            </a:xfrm>
            <a:custGeom>
              <a:avLst/>
              <a:gdLst/>
              <a:ahLst/>
              <a:cxnLst/>
              <a:rect l="l" t="t" r="r" b="b"/>
              <a:pathLst>
                <a:path w="82550" h="941069">
                  <a:moveTo>
                    <a:pt x="82126" y="940474"/>
                  </a:moveTo>
                  <a:lnTo>
                    <a:pt x="0" y="932"/>
                  </a:lnTo>
                  <a:lnTo>
                    <a:pt x="11474" y="0"/>
                  </a:lnTo>
                  <a:lnTo>
                    <a:pt x="82126" y="94047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7247379" y="711678"/>
              <a:ext cx="92075" cy="940435"/>
            </a:xfrm>
            <a:custGeom>
              <a:avLst/>
              <a:gdLst/>
              <a:ahLst/>
              <a:cxnLst/>
              <a:rect l="l" t="t" r="r" b="b"/>
              <a:pathLst>
                <a:path w="92075" h="940435">
                  <a:moveTo>
                    <a:pt x="82126" y="940371"/>
                  </a:moveTo>
                  <a:lnTo>
                    <a:pt x="0" y="829"/>
                  </a:lnTo>
                  <a:lnTo>
                    <a:pt x="9488" y="0"/>
                  </a:lnTo>
                  <a:lnTo>
                    <a:pt x="91615" y="939541"/>
                  </a:lnTo>
                  <a:lnTo>
                    <a:pt x="82126" y="940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7263598" y="710560"/>
              <a:ext cx="71120" cy="941069"/>
            </a:xfrm>
            <a:custGeom>
              <a:avLst/>
              <a:gdLst/>
              <a:ahLst/>
              <a:cxnLst/>
              <a:rect l="l" t="t" r="r" b="b"/>
              <a:pathLst>
                <a:path w="71120" h="941069">
                  <a:moveTo>
                    <a:pt x="70651" y="941074"/>
                  </a:moveTo>
                  <a:lnTo>
                    <a:pt x="0" y="599"/>
                  </a:lnTo>
                  <a:lnTo>
                    <a:pt x="8500" y="0"/>
                  </a:lnTo>
                  <a:lnTo>
                    <a:pt x="70651" y="94107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7258849" y="710804"/>
              <a:ext cx="80645" cy="941705"/>
            </a:xfrm>
            <a:custGeom>
              <a:avLst/>
              <a:gdLst/>
              <a:ahLst/>
              <a:cxnLst/>
              <a:rect l="l" t="t" r="r" b="b"/>
              <a:pathLst>
                <a:path w="80645" h="941705">
                  <a:moveTo>
                    <a:pt x="70651" y="941187"/>
                  </a:moveTo>
                  <a:lnTo>
                    <a:pt x="0" y="713"/>
                  </a:lnTo>
                  <a:lnTo>
                    <a:pt x="9498" y="0"/>
                  </a:lnTo>
                  <a:lnTo>
                    <a:pt x="80150" y="940474"/>
                  </a:lnTo>
                  <a:lnTo>
                    <a:pt x="70651" y="941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7272099" y="710141"/>
              <a:ext cx="62230" cy="941705"/>
            </a:xfrm>
            <a:custGeom>
              <a:avLst/>
              <a:gdLst/>
              <a:ahLst/>
              <a:cxnLst/>
              <a:rect l="l" t="t" r="r" b="b"/>
              <a:pathLst>
                <a:path w="62229" h="941705">
                  <a:moveTo>
                    <a:pt x="62151" y="941493"/>
                  </a:moveTo>
                  <a:lnTo>
                    <a:pt x="0" y="419"/>
                  </a:lnTo>
                  <a:lnTo>
                    <a:pt x="6714" y="0"/>
                  </a:lnTo>
                  <a:lnTo>
                    <a:pt x="62151" y="941493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7267347" y="710246"/>
              <a:ext cx="71755" cy="941705"/>
            </a:xfrm>
            <a:custGeom>
              <a:avLst/>
              <a:gdLst/>
              <a:ahLst/>
              <a:cxnLst/>
              <a:rect l="l" t="t" r="r" b="b"/>
              <a:pathLst>
                <a:path w="71754" h="941705">
                  <a:moveTo>
                    <a:pt x="62151" y="941702"/>
                  </a:moveTo>
                  <a:lnTo>
                    <a:pt x="0" y="627"/>
                  </a:lnTo>
                  <a:lnTo>
                    <a:pt x="9504" y="0"/>
                  </a:lnTo>
                  <a:lnTo>
                    <a:pt x="71655" y="941074"/>
                  </a:lnTo>
                  <a:lnTo>
                    <a:pt x="62151" y="941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7278814" y="708511"/>
              <a:ext cx="55880" cy="943610"/>
            </a:xfrm>
            <a:custGeom>
              <a:avLst/>
              <a:gdLst/>
              <a:ahLst/>
              <a:cxnLst/>
              <a:rect l="l" t="t" r="r" b="b"/>
              <a:pathLst>
                <a:path w="55879" h="943610">
                  <a:moveTo>
                    <a:pt x="55436" y="943123"/>
                  </a:moveTo>
                  <a:lnTo>
                    <a:pt x="0" y="1629"/>
                  </a:lnTo>
                  <a:lnTo>
                    <a:pt x="13551" y="929"/>
                  </a:lnTo>
                  <a:lnTo>
                    <a:pt x="27108" y="424"/>
                  </a:lnTo>
                  <a:lnTo>
                    <a:pt x="40671" y="114"/>
                  </a:lnTo>
                  <a:lnTo>
                    <a:pt x="54240" y="0"/>
                  </a:lnTo>
                  <a:lnTo>
                    <a:pt x="55436" y="943123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7274059" y="709861"/>
              <a:ext cx="65405" cy="942340"/>
            </a:xfrm>
            <a:custGeom>
              <a:avLst/>
              <a:gdLst/>
              <a:ahLst/>
              <a:cxnLst/>
              <a:rect l="l" t="t" r="r" b="b"/>
              <a:pathLst>
                <a:path w="65404" h="942339">
                  <a:moveTo>
                    <a:pt x="55435" y="942046"/>
                  </a:moveTo>
                  <a:lnTo>
                    <a:pt x="0" y="559"/>
                  </a:lnTo>
                  <a:lnTo>
                    <a:pt x="9508" y="0"/>
                  </a:lnTo>
                  <a:lnTo>
                    <a:pt x="64944" y="941486"/>
                  </a:lnTo>
                  <a:lnTo>
                    <a:pt x="55435" y="942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7333054" y="708510"/>
              <a:ext cx="1270" cy="943610"/>
            </a:xfrm>
            <a:custGeom>
              <a:avLst/>
              <a:gdLst/>
              <a:ahLst/>
              <a:cxnLst/>
              <a:rect l="l" t="t" r="r" b="b"/>
              <a:pathLst>
                <a:path w="1270" h="943610">
                  <a:moveTo>
                    <a:pt x="1196" y="943124"/>
                  </a:moveTo>
                  <a:lnTo>
                    <a:pt x="0" y="0"/>
                  </a:lnTo>
                  <a:lnTo>
                    <a:pt x="1196" y="0"/>
                  </a:lnTo>
                  <a:lnTo>
                    <a:pt x="1196" y="94312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7328291" y="708505"/>
              <a:ext cx="10795" cy="943610"/>
            </a:xfrm>
            <a:custGeom>
              <a:avLst/>
              <a:gdLst/>
              <a:ahLst/>
              <a:cxnLst/>
              <a:rect l="l" t="t" r="r" b="b"/>
              <a:pathLst>
                <a:path w="10795" h="943610">
                  <a:moveTo>
                    <a:pt x="10721" y="943123"/>
                  </a:moveTo>
                  <a:lnTo>
                    <a:pt x="1196" y="943135"/>
                  </a:lnTo>
                  <a:lnTo>
                    <a:pt x="0" y="12"/>
                  </a:lnTo>
                  <a:lnTo>
                    <a:pt x="9524" y="0"/>
                  </a:lnTo>
                  <a:lnTo>
                    <a:pt x="10721" y="943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7340073" y="590639"/>
              <a:ext cx="114935" cy="94615"/>
            </a:xfrm>
            <a:custGeom>
              <a:avLst/>
              <a:gdLst/>
              <a:ahLst/>
              <a:cxnLst/>
              <a:rect l="l" t="t" r="r" b="b"/>
              <a:pathLst>
                <a:path w="114934" h="94615">
                  <a:moveTo>
                    <a:pt x="0" y="94310"/>
                  </a:moveTo>
                  <a:lnTo>
                    <a:pt x="568" y="0"/>
                  </a:lnTo>
                  <a:lnTo>
                    <a:pt x="114868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7944425" y="828683"/>
              <a:ext cx="173990" cy="73660"/>
            </a:xfrm>
            <a:custGeom>
              <a:avLst/>
              <a:gdLst/>
              <a:ahLst/>
              <a:cxnLst/>
              <a:rect l="l" t="t" r="r" b="b"/>
              <a:pathLst>
                <a:path w="173990" h="73659">
                  <a:moveTo>
                    <a:pt x="0" y="73151"/>
                  </a:moveTo>
                  <a:lnTo>
                    <a:pt x="59529" y="0"/>
                  </a:lnTo>
                  <a:lnTo>
                    <a:pt x="173829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8165920" y="1110771"/>
              <a:ext cx="195580" cy="48260"/>
            </a:xfrm>
            <a:custGeom>
              <a:avLst/>
              <a:gdLst/>
              <a:ahLst/>
              <a:cxnLst/>
              <a:rect l="l" t="t" r="r" b="b"/>
              <a:pathLst>
                <a:path w="195579" h="48259">
                  <a:moveTo>
                    <a:pt x="0" y="48076"/>
                  </a:moveTo>
                  <a:lnTo>
                    <a:pt x="81138" y="0"/>
                  </a:lnTo>
                  <a:lnTo>
                    <a:pt x="195438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8291810" y="1506057"/>
              <a:ext cx="208279" cy="13335"/>
            </a:xfrm>
            <a:custGeom>
              <a:avLst/>
              <a:gdLst/>
              <a:ahLst/>
              <a:cxnLst/>
              <a:rect l="l" t="t" r="r" b="b"/>
              <a:pathLst>
                <a:path w="208279" h="13334">
                  <a:moveTo>
                    <a:pt x="0" y="12940"/>
                  </a:moveTo>
                  <a:lnTo>
                    <a:pt x="93420" y="0"/>
                  </a:lnTo>
                  <a:lnTo>
                    <a:pt x="20772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8284605" y="1828665"/>
              <a:ext cx="207645" cy="17780"/>
            </a:xfrm>
            <a:custGeom>
              <a:avLst/>
              <a:gdLst/>
              <a:ahLst/>
              <a:cxnLst/>
              <a:rect l="l" t="t" r="r" b="b"/>
              <a:pathLst>
                <a:path w="207645" h="17780">
                  <a:moveTo>
                    <a:pt x="0" y="0"/>
                  </a:moveTo>
                  <a:lnTo>
                    <a:pt x="92717" y="17271"/>
                  </a:lnTo>
                  <a:lnTo>
                    <a:pt x="207017" y="17271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8196621" y="2088476"/>
              <a:ext cx="198755" cy="43180"/>
            </a:xfrm>
            <a:custGeom>
              <a:avLst/>
              <a:gdLst/>
              <a:ahLst/>
              <a:cxnLst/>
              <a:rect l="l" t="t" r="r" b="b"/>
              <a:pathLst>
                <a:path w="198754" h="43180">
                  <a:moveTo>
                    <a:pt x="0" y="0"/>
                  </a:moveTo>
                  <a:lnTo>
                    <a:pt x="84133" y="42618"/>
                  </a:lnTo>
                  <a:lnTo>
                    <a:pt x="198433" y="42618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8109998" y="2228461"/>
              <a:ext cx="190500" cy="56515"/>
            </a:xfrm>
            <a:custGeom>
              <a:avLst/>
              <a:gdLst/>
              <a:ahLst/>
              <a:cxnLst/>
              <a:rect l="l" t="t" r="r" b="b"/>
              <a:pathLst>
                <a:path w="190500" h="56514">
                  <a:moveTo>
                    <a:pt x="0" y="0"/>
                  </a:moveTo>
                  <a:lnTo>
                    <a:pt x="75682" y="56275"/>
                  </a:lnTo>
                  <a:lnTo>
                    <a:pt x="189982" y="56275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7845470" y="2472103"/>
              <a:ext cx="164465" cy="80645"/>
            </a:xfrm>
            <a:custGeom>
              <a:avLst/>
              <a:gdLst/>
              <a:ahLst/>
              <a:cxnLst/>
              <a:rect l="l" t="t" r="r" b="b"/>
              <a:pathLst>
                <a:path w="164465" h="80644">
                  <a:moveTo>
                    <a:pt x="0" y="0"/>
                  </a:moveTo>
                  <a:lnTo>
                    <a:pt x="49875" y="80045"/>
                  </a:lnTo>
                  <a:lnTo>
                    <a:pt x="164175" y="80045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7436885" y="2612873"/>
              <a:ext cx="124460" cy="93980"/>
            </a:xfrm>
            <a:custGeom>
              <a:avLst/>
              <a:gdLst/>
              <a:ahLst/>
              <a:cxnLst/>
              <a:rect l="l" t="t" r="r" b="b"/>
              <a:pathLst>
                <a:path w="124459" h="93980">
                  <a:moveTo>
                    <a:pt x="0" y="0"/>
                  </a:moveTo>
                  <a:lnTo>
                    <a:pt x="10013" y="93779"/>
                  </a:lnTo>
                  <a:lnTo>
                    <a:pt x="124313" y="9377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7205654" y="2618249"/>
              <a:ext cx="115570" cy="94615"/>
            </a:xfrm>
            <a:custGeom>
              <a:avLst/>
              <a:gdLst/>
              <a:ahLst/>
              <a:cxnLst/>
              <a:rect l="l" t="t" r="r" b="b"/>
              <a:pathLst>
                <a:path w="115570" h="94614">
                  <a:moveTo>
                    <a:pt x="115570" y="0"/>
                  </a:moveTo>
                  <a:lnTo>
                    <a:pt x="114300" y="94303"/>
                  </a:lnTo>
                  <a:lnTo>
                    <a:pt x="0" y="94303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6237244" y="2016127"/>
              <a:ext cx="201930" cy="35560"/>
            </a:xfrm>
            <a:custGeom>
              <a:avLst/>
              <a:gdLst/>
              <a:ahLst/>
              <a:cxnLst/>
              <a:rect l="l" t="t" r="r" b="b"/>
              <a:pathLst>
                <a:path w="201929" h="35560">
                  <a:moveTo>
                    <a:pt x="201651" y="0"/>
                  </a:moveTo>
                  <a:lnTo>
                    <a:pt x="114299" y="35560"/>
                  </a:lnTo>
                  <a:lnTo>
                    <a:pt x="0" y="3556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6227652" y="1276005"/>
              <a:ext cx="202565" cy="33655"/>
            </a:xfrm>
            <a:custGeom>
              <a:avLst/>
              <a:gdLst/>
              <a:ahLst/>
              <a:cxnLst/>
              <a:rect l="l" t="t" r="r" b="b"/>
              <a:pathLst>
                <a:path w="202564" h="33655">
                  <a:moveTo>
                    <a:pt x="202504" y="33389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6307700" y="1109830"/>
              <a:ext cx="195580" cy="48260"/>
            </a:xfrm>
            <a:custGeom>
              <a:avLst/>
              <a:gdLst/>
              <a:ahLst/>
              <a:cxnLst/>
              <a:rect l="l" t="t" r="r" b="b"/>
              <a:pathLst>
                <a:path w="195579" h="48259">
                  <a:moveTo>
                    <a:pt x="195388" y="48160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6549398" y="829374"/>
              <a:ext cx="173990" cy="73660"/>
            </a:xfrm>
            <a:custGeom>
              <a:avLst/>
              <a:gdLst/>
              <a:ahLst/>
              <a:cxnLst/>
              <a:rect l="l" t="t" r="r" b="b"/>
              <a:pathLst>
                <a:path w="173990" h="73659">
                  <a:moveTo>
                    <a:pt x="173904" y="73089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6801934" y="676434"/>
              <a:ext cx="151765" cy="86995"/>
            </a:xfrm>
            <a:custGeom>
              <a:avLst/>
              <a:gdLst/>
              <a:ahLst/>
              <a:cxnLst/>
              <a:rect l="l" t="t" r="r" b="b"/>
              <a:pathLst>
                <a:path w="151765" h="86995">
                  <a:moveTo>
                    <a:pt x="151456" y="86684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6" name="object 236" descr=""/>
          <p:cNvSpPr txBox="1"/>
          <p:nvPr/>
        </p:nvSpPr>
        <p:spPr>
          <a:xfrm>
            <a:off x="7480341" y="511264"/>
            <a:ext cx="5568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(0.19%)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7" name="object 237" descr=""/>
          <p:cNvSpPr txBox="1"/>
          <p:nvPr/>
        </p:nvSpPr>
        <p:spPr>
          <a:xfrm>
            <a:off x="8143654" y="749308"/>
            <a:ext cx="5568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3K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(8.39%)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8" name="object 238" descr=""/>
          <p:cNvSpPr txBox="1"/>
          <p:nvPr/>
        </p:nvSpPr>
        <p:spPr>
          <a:xfrm>
            <a:off x="8386758" y="1031395"/>
            <a:ext cx="5568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(2.84%)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9" name="object 239" descr=""/>
          <p:cNvSpPr txBox="1"/>
          <p:nvPr/>
        </p:nvSpPr>
        <p:spPr>
          <a:xfrm>
            <a:off x="8524930" y="1426682"/>
            <a:ext cx="5568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(9.67%)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0" name="object 240" descr=""/>
          <p:cNvSpPr txBox="1"/>
          <p:nvPr/>
        </p:nvSpPr>
        <p:spPr>
          <a:xfrm>
            <a:off x="8517022" y="1766561"/>
            <a:ext cx="5568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(0.58%)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1" name="object 241" descr=""/>
          <p:cNvSpPr txBox="1"/>
          <p:nvPr/>
        </p:nvSpPr>
        <p:spPr>
          <a:xfrm>
            <a:off x="7586598" y="2035238"/>
            <a:ext cx="1390650" cy="75501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846455">
              <a:lnSpc>
                <a:spcPct val="100000"/>
              </a:lnSpc>
              <a:spcBef>
                <a:spcPts val="229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(5.41%)</a:t>
            </a:r>
            <a:endParaRPr sz="900">
              <a:latin typeface="Segoe UI"/>
              <a:cs typeface="Segoe UI"/>
            </a:endParaRPr>
          </a:p>
          <a:p>
            <a:pPr marL="751205">
              <a:lnSpc>
                <a:spcPct val="100000"/>
              </a:lnSpc>
              <a:spcBef>
                <a:spcPts val="13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(0.02%)</a:t>
            </a:r>
            <a:endParaRPr sz="900">
              <a:latin typeface="Segoe UI"/>
              <a:cs typeface="Segoe UI"/>
            </a:endParaRPr>
          </a:p>
          <a:p>
            <a:pPr marL="461009">
              <a:lnSpc>
                <a:spcPct val="100000"/>
              </a:lnSpc>
              <a:spcBef>
                <a:spcPts val="102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(10.52%)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(0.01%)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2" name="object 242" descr=""/>
          <p:cNvSpPr txBox="1"/>
          <p:nvPr/>
        </p:nvSpPr>
        <p:spPr>
          <a:xfrm>
            <a:off x="6623388" y="2633178"/>
            <a:ext cx="5568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(3.52%)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3" name="object 243" descr=""/>
          <p:cNvSpPr txBox="1"/>
          <p:nvPr/>
        </p:nvSpPr>
        <p:spPr>
          <a:xfrm>
            <a:off x="5593364" y="1972312"/>
            <a:ext cx="618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8K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(20.73%)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4" name="object 244" descr=""/>
          <p:cNvSpPr txBox="1"/>
          <p:nvPr/>
        </p:nvSpPr>
        <p:spPr>
          <a:xfrm>
            <a:off x="5645387" y="581280"/>
            <a:ext cx="1131570" cy="77851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586740">
              <a:lnSpc>
                <a:spcPct val="100000"/>
              </a:lnSpc>
              <a:spcBef>
                <a:spcPts val="22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(0.13%)</a:t>
            </a:r>
            <a:endParaRPr sz="900">
              <a:latin typeface="Segoe UI"/>
              <a:cs typeface="Segoe UI"/>
            </a:endParaRPr>
          </a:p>
          <a:p>
            <a:pPr marL="334010">
              <a:lnSpc>
                <a:spcPct val="100000"/>
              </a:lnSpc>
              <a:spcBef>
                <a:spcPts val="12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3K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(8.75%)</a:t>
            </a:r>
            <a:endParaRPr sz="900">
              <a:latin typeface="Segoe UI"/>
              <a:cs typeface="Segoe UI"/>
            </a:endParaRPr>
          </a:p>
          <a:p>
            <a:pPr marL="92710">
              <a:lnSpc>
                <a:spcPct val="100000"/>
              </a:lnSpc>
              <a:spcBef>
                <a:spcPts val="113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(2.41%)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(3.09%)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245" name="object 24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0184" y="1573275"/>
            <a:ext cx="95249" cy="95249"/>
          </a:xfrm>
          <a:prstGeom prst="rect">
            <a:avLst/>
          </a:prstGeom>
        </p:spPr>
      </p:pic>
      <p:sp>
        <p:nvSpPr>
          <p:cNvPr id="246" name="object 246" descr=""/>
          <p:cNvSpPr txBox="1"/>
          <p:nvPr/>
        </p:nvSpPr>
        <p:spPr>
          <a:xfrm>
            <a:off x="11617325" y="1279518"/>
            <a:ext cx="584200" cy="4254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Domestic</a:t>
            </a:r>
            <a:endParaRPr sz="1000">
              <a:latin typeface="Segoe UI"/>
              <a:cs typeface="Segoe UI"/>
            </a:endParaRPr>
          </a:p>
          <a:p>
            <a:pPr algn="ctr" marR="27305">
              <a:lnSpc>
                <a:spcPct val="100000"/>
              </a:lnSpc>
              <a:spcBef>
                <a:spcPts val="375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False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47" name="object 24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40184" y="1811401"/>
            <a:ext cx="95249" cy="95249"/>
          </a:xfrm>
          <a:prstGeom prst="rect">
            <a:avLst/>
          </a:prstGeom>
        </p:spPr>
      </p:pic>
      <p:sp>
        <p:nvSpPr>
          <p:cNvPr id="248" name="object 248" descr=""/>
          <p:cNvSpPr txBox="1"/>
          <p:nvPr/>
        </p:nvSpPr>
        <p:spPr>
          <a:xfrm>
            <a:off x="11742340" y="1765331"/>
            <a:ext cx="2635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True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49" name="object 249" descr=""/>
          <p:cNvSpPr/>
          <p:nvPr/>
        </p:nvSpPr>
        <p:spPr>
          <a:xfrm>
            <a:off x="228600" y="4686300"/>
            <a:ext cx="12192000" cy="1781175"/>
          </a:xfrm>
          <a:custGeom>
            <a:avLst/>
            <a:gdLst/>
            <a:ahLst/>
            <a:cxnLst/>
            <a:rect l="l" t="t" r="r" b="b"/>
            <a:pathLst>
              <a:path w="12192000" h="1781175">
                <a:moveTo>
                  <a:pt x="12192000" y="1781175"/>
                </a:moveTo>
                <a:lnTo>
                  <a:pt x="0" y="1781175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1781175"/>
                </a:lnTo>
                <a:close/>
              </a:path>
            </a:pathLst>
          </a:custGeom>
          <a:solidFill>
            <a:srgbClr val="EB895E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 descr=""/>
          <p:cNvSpPr txBox="1"/>
          <p:nvPr/>
        </p:nvSpPr>
        <p:spPr>
          <a:xfrm>
            <a:off x="263525" y="4330700"/>
            <a:ext cx="2978150" cy="556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4505">
              <a:lnSpc>
                <a:spcPct val="100000"/>
              </a:lnSpc>
              <a:spcBef>
                <a:spcPts val="100"/>
              </a:spcBef>
              <a:tabLst>
                <a:tab pos="1967230" algn="l"/>
              </a:tabLst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Domestic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Description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51" name="object 251" descr=""/>
          <p:cNvSpPr/>
          <p:nvPr/>
        </p:nvSpPr>
        <p:spPr>
          <a:xfrm>
            <a:off x="807720" y="5286387"/>
            <a:ext cx="9525" cy="809625"/>
          </a:xfrm>
          <a:custGeom>
            <a:avLst/>
            <a:gdLst/>
            <a:ahLst/>
            <a:cxnLst/>
            <a:rect l="l" t="t" r="r" b="b"/>
            <a:pathLst>
              <a:path w="9525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 descr=""/>
          <p:cNvSpPr txBox="1"/>
          <p:nvPr/>
        </p:nvSpPr>
        <p:spPr>
          <a:xfrm>
            <a:off x="735786" y="611187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3" name="object 253" descr=""/>
          <p:cNvSpPr/>
          <p:nvPr/>
        </p:nvSpPr>
        <p:spPr>
          <a:xfrm>
            <a:off x="2611272" y="5286387"/>
            <a:ext cx="9525" cy="809625"/>
          </a:xfrm>
          <a:custGeom>
            <a:avLst/>
            <a:gdLst/>
            <a:ahLst/>
            <a:cxnLst/>
            <a:rect l="l" t="t" r="r" b="b"/>
            <a:pathLst>
              <a:path w="9525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 descr=""/>
          <p:cNvSpPr txBox="1"/>
          <p:nvPr/>
        </p:nvSpPr>
        <p:spPr>
          <a:xfrm>
            <a:off x="2539339" y="611187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5" name="object 255" descr=""/>
          <p:cNvSpPr/>
          <p:nvPr/>
        </p:nvSpPr>
        <p:spPr>
          <a:xfrm>
            <a:off x="4414825" y="5286387"/>
            <a:ext cx="9525" cy="809625"/>
          </a:xfrm>
          <a:custGeom>
            <a:avLst/>
            <a:gdLst/>
            <a:ahLst/>
            <a:cxnLst/>
            <a:rect l="l" t="t" r="r" b="b"/>
            <a:pathLst>
              <a:path w="9525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809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809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809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 descr=""/>
          <p:cNvSpPr txBox="1"/>
          <p:nvPr/>
        </p:nvSpPr>
        <p:spPr>
          <a:xfrm>
            <a:off x="4342891" y="611187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7" name="object 257" descr=""/>
          <p:cNvSpPr/>
          <p:nvPr/>
        </p:nvSpPr>
        <p:spPr>
          <a:xfrm>
            <a:off x="6218377" y="5286387"/>
            <a:ext cx="1813560" cy="809625"/>
          </a:xfrm>
          <a:custGeom>
            <a:avLst/>
            <a:gdLst/>
            <a:ahLst/>
            <a:cxnLst/>
            <a:rect l="l" t="t" r="r" b="b"/>
            <a:pathLst>
              <a:path w="1813559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1813559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1813559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1813559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1813559" h="809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1813559" h="809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1813559" h="809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1813559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1813559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1813559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1813559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  <a:path w="1813559" h="809625">
                <a:moveTo>
                  <a:pt x="1813077" y="800100"/>
                </a:moveTo>
                <a:lnTo>
                  <a:pt x="1803552" y="800100"/>
                </a:lnTo>
                <a:lnTo>
                  <a:pt x="1803552" y="809625"/>
                </a:lnTo>
                <a:lnTo>
                  <a:pt x="1813077" y="809625"/>
                </a:lnTo>
                <a:lnTo>
                  <a:pt x="1813077" y="800100"/>
                </a:lnTo>
                <a:close/>
              </a:path>
              <a:path w="1813559" h="809625">
                <a:moveTo>
                  <a:pt x="1813077" y="742950"/>
                </a:moveTo>
                <a:lnTo>
                  <a:pt x="1803552" y="742950"/>
                </a:lnTo>
                <a:lnTo>
                  <a:pt x="1803552" y="752475"/>
                </a:lnTo>
                <a:lnTo>
                  <a:pt x="1813077" y="752475"/>
                </a:lnTo>
                <a:lnTo>
                  <a:pt x="1813077" y="742950"/>
                </a:lnTo>
                <a:close/>
              </a:path>
              <a:path w="1813559" h="809625">
                <a:moveTo>
                  <a:pt x="1813077" y="685800"/>
                </a:moveTo>
                <a:lnTo>
                  <a:pt x="1803552" y="685800"/>
                </a:lnTo>
                <a:lnTo>
                  <a:pt x="1803552" y="695325"/>
                </a:lnTo>
                <a:lnTo>
                  <a:pt x="1813077" y="695325"/>
                </a:lnTo>
                <a:lnTo>
                  <a:pt x="1813077" y="685800"/>
                </a:lnTo>
                <a:close/>
              </a:path>
              <a:path w="1813559" h="809625">
                <a:moveTo>
                  <a:pt x="1813077" y="628650"/>
                </a:moveTo>
                <a:lnTo>
                  <a:pt x="1803552" y="628650"/>
                </a:lnTo>
                <a:lnTo>
                  <a:pt x="1803552" y="638175"/>
                </a:lnTo>
                <a:lnTo>
                  <a:pt x="1813077" y="638175"/>
                </a:lnTo>
                <a:lnTo>
                  <a:pt x="1813077" y="628650"/>
                </a:lnTo>
                <a:close/>
              </a:path>
              <a:path w="1813559" h="809625">
                <a:moveTo>
                  <a:pt x="1813077" y="571500"/>
                </a:moveTo>
                <a:lnTo>
                  <a:pt x="1803552" y="571500"/>
                </a:lnTo>
                <a:lnTo>
                  <a:pt x="1803552" y="581025"/>
                </a:lnTo>
                <a:lnTo>
                  <a:pt x="1813077" y="581025"/>
                </a:lnTo>
                <a:lnTo>
                  <a:pt x="1813077" y="571500"/>
                </a:lnTo>
                <a:close/>
              </a:path>
              <a:path w="1813559" h="809625">
                <a:moveTo>
                  <a:pt x="1813077" y="514350"/>
                </a:moveTo>
                <a:lnTo>
                  <a:pt x="1803552" y="514350"/>
                </a:lnTo>
                <a:lnTo>
                  <a:pt x="1803552" y="523875"/>
                </a:lnTo>
                <a:lnTo>
                  <a:pt x="1813077" y="523875"/>
                </a:lnTo>
                <a:lnTo>
                  <a:pt x="1813077" y="514350"/>
                </a:lnTo>
                <a:close/>
              </a:path>
              <a:path w="1813559" h="809625">
                <a:moveTo>
                  <a:pt x="1813077" y="457200"/>
                </a:moveTo>
                <a:lnTo>
                  <a:pt x="1803552" y="457200"/>
                </a:lnTo>
                <a:lnTo>
                  <a:pt x="1803552" y="466725"/>
                </a:lnTo>
                <a:lnTo>
                  <a:pt x="1813077" y="466725"/>
                </a:lnTo>
                <a:lnTo>
                  <a:pt x="1813077" y="457200"/>
                </a:lnTo>
                <a:close/>
              </a:path>
              <a:path w="1813559" h="809625">
                <a:moveTo>
                  <a:pt x="1813077" y="400050"/>
                </a:moveTo>
                <a:lnTo>
                  <a:pt x="1803552" y="400050"/>
                </a:lnTo>
                <a:lnTo>
                  <a:pt x="1803552" y="409575"/>
                </a:lnTo>
                <a:lnTo>
                  <a:pt x="1813077" y="409575"/>
                </a:lnTo>
                <a:lnTo>
                  <a:pt x="1813077" y="400050"/>
                </a:lnTo>
                <a:close/>
              </a:path>
              <a:path w="1813559" h="809625">
                <a:moveTo>
                  <a:pt x="1813077" y="114300"/>
                </a:moveTo>
                <a:lnTo>
                  <a:pt x="1803552" y="114300"/>
                </a:lnTo>
                <a:lnTo>
                  <a:pt x="1803552" y="123825"/>
                </a:lnTo>
                <a:lnTo>
                  <a:pt x="1813077" y="123825"/>
                </a:lnTo>
                <a:lnTo>
                  <a:pt x="1813077" y="114300"/>
                </a:lnTo>
                <a:close/>
              </a:path>
              <a:path w="1813559" h="809625">
                <a:moveTo>
                  <a:pt x="1813077" y="57150"/>
                </a:moveTo>
                <a:lnTo>
                  <a:pt x="1803552" y="57150"/>
                </a:lnTo>
                <a:lnTo>
                  <a:pt x="1803552" y="66675"/>
                </a:lnTo>
                <a:lnTo>
                  <a:pt x="1813077" y="66675"/>
                </a:lnTo>
                <a:lnTo>
                  <a:pt x="1813077" y="57150"/>
                </a:lnTo>
                <a:close/>
              </a:path>
              <a:path w="1813559" h="809625">
                <a:moveTo>
                  <a:pt x="1813077" y="0"/>
                </a:moveTo>
                <a:lnTo>
                  <a:pt x="1803552" y="0"/>
                </a:lnTo>
                <a:lnTo>
                  <a:pt x="1803552" y="9525"/>
                </a:lnTo>
                <a:lnTo>
                  <a:pt x="1813077" y="9525"/>
                </a:lnTo>
                <a:lnTo>
                  <a:pt x="1813077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 descr=""/>
          <p:cNvSpPr txBox="1"/>
          <p:nvPr/>
        </p:nvSpPr>
        <p:spPr>
          <a:xfrm>
            <a:off x="7949996" y="611187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8K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9" name="object 259" descr=""/>
          <p:cNvSpPr/>
          <p:nvPr/>
        </p:nvSpPr>
        <p:spPr>
          <a:xfrm>
            <a:off x="9825482" y="5286387"/>
            <a:ext cx="9525" cy="809625"/>
          </a:xfrm>
          <a:custGeom>
            <a:avLst/>
            <a:gdLst/>
            <a:ahLst/>
            <a:cxnLst/>
            <a:rect l="l" t="t" r="r" b="b"/>
            <a:pathLst>
              <a:path w="9525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809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809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809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 descr=""/>
          <p:cNvSpPr txBox="1"/>
          <p:nvPr/>
        </p:nvSpPr>
        <p:spPr>
          <a:xfrm>
            <a:off x="9722741" y="6111875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1" name="object 261" descr=""/>
          <p:cNvSpPr/>
          <p:nvPr/>
        </p:nvSpPr>
        <p:spPr>
          <a:xfrm>
            <a:off x="11629035" y="5286387"/>
            <a:ext cx="9525" cy="809625"/>
          </a:xfrm>
          <a:custGeom>
            <a:avLst/>
            <a:gdLst/>
            <a:ahLst/>
            <a:cxnLst/>
            <a:rect l="l" t="t" r="r" b="b"/>
            <a:pathLst>
              <a:path w="9525" h="809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809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809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809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809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809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809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809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809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809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809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 descr=""/>
          <p:cNvSpPr txBox="1"/>
          <p:nvPr/>
        </p:nvSpPr>
        <p:spPr>
          <a:xfrm>
            <a:off x="11526294" y="6111875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3" name="object 263" descr=""/>
          <p:cNvSpPr txBox="1"/>
          <p:nvPr/>
        </p:nvSpPr>
        <p:spPr>
          <a:xfrm>
            <a:off x="6146444" y="6092825"/>
            <a:ext cx="692785" cy="3378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6K</a:t>
            </a:r>
            <a:endParaRPr sz="900">
              <a:latin typeface="Segoe UI"/>
              <a:cs typeface="Segoe UI"/>
            </a:endParaRPr>
          </a:p>
          <a:p>
            <a:pPr marL="112395">
              <a:lnSpc>
                <a:spcPct val="100000"/>
              </a:lnSpc>
              <a:spcBef>
                <a:spcPts val="150"/>
              </a:spcBef>
            </a:pPr>
            <a:r>
              <a:rPr dirty="0" sz="900" spc="-12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900" spc="-6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10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900" spc="-65">
                <a:solidFill>
                  <a:srgbClr val="252423"/>
                </a:solidFill>
                <a:latin typeface="Lucida Sans Unicode"/>
                <a:cs typeface="Lucida Sans Unicode"/>
              </a:rPr>
              <a:t> crimes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64" name="object 264" descr=""/>
          <p:cNvSpPr txBox="1"/>
          <p:nvPr/>
        </p:nvSpPr>
        <p:spPr>
          <a:xfrm>
            <a:off x="260213" y="5449775"/>
            <a:ext cx="139700" cy="45465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80"/>
              </a:lnSpc>
            </a:pPr>
            <a:r>
              <a:rPr dirty="0" sz="900" spc="-90">
                <a:solidFill>
                  <a:srgbClr val="252423"/>
                </a:solidFill>
                <a:latin typeface="Lucida Sans Unicode"/>
                <a:cs typeface="Lucida Sans Unicode"/>
              </a:rPr>
              <a:t>Domestic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65" name="object 265" descr=""/>
          <p:cNvSpPr txBox="1"/>
          <p:nvPr/>
        </p:nvSpPr>
        <p:spPr>
          <a:xfrm>
            <a:off x="463282" y="5470095"/>
            <a:ext cx="271780" cy="3956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False</a:t>
            </a:r>
            <a:endParaRPr sz="900">
              <a:latin typeface="Segoe UI"/>
              <a:cs typeface="Segoe UI"/>
            </a:endParaRPr>
          </a:p>
          <a:p>
            <a:pPr marL="44450">
              <a:lnSpc>
                <a:spcPct val="100000"/>
              </a:lnSpc>
              <a:spcBef>
                <a:spcPts val="75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True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66" name="object 266" descr=""/>
          <p:cNvGrpSpPr/>
          <p:nvPr/>
        </p:nvGrpSpPr>
        <p:grpSpPr>
          <a:xfrm>
            <a:off x="807720" y="5700183"/>
            <a:ext cx="3598545" cy="176530"/>
            <a:chOff x="807720" y="5700183"/>
            <a:chExt cx="3598545" cy="176530"/>
          </a:xfrm>
        </p:grpSpPr>
        <p:sp>
          <p:nvSpPr>
            <p:cNvPr id="267" name="object 267" descr=""/>
            <p:cNvSpPr/>
            <p:nvPr/>
          </p:nvSpPr>
          <p:spPr>
            <a:xfrm>
              <a:off x="807720" y="5700183"/>
              <a:ext cx="168275" cy="176530"/>
            </a:xfrm>
            <a:custGeom>
              <a:avLst/>
              <a:gdLst/>
              <a:ahLst/>
              <a:cxnLst/>
              <a:rect l="l" t="t" r="r" b="b"/>
              <a:pathLst>
                <a:path w="168275" h="176529">
                  <a:moveTo>
                    <a:pt x="167730" y="176463"/>
                  </a:moveTo>
                  <a:lnTo>
                    <a:pt x="0" y="176463"/>
                  </a:lnTo>
                  <a:lnTo>
                    <a:pt x="0" y="0"/>
                  </a:lnTo>
                  <a:lnTo>
                    <a:pt x="167730" y="0"/>
                  </a:lnTo>
                  <a:lnTo>
                    <a:pt x="167730" y="17646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975450" y="5700183"/>
              <a:ext cx="42545" cy="176530"/>
            </a:xfrm>
            <a:custGeom>
              <a:avLst/>
              <a:gdLst/>
              <a:ahLst/>
              <a:cxnLst/>
              <a:rect l="l" t="t" r="r" b="b"/>
              <a:pathLst>
                <a:path w="42544" h="176529">
                  <a:moveTo>
                    <a:pt x="42383" y="176463"/>
                  </a:moveTo>
                  <a:lnTo>
                    <a:pt x="0" y="176463"/>
                  </a:lnTo>
                  <a:lnTo>
                    <a:pt x="0" y="0"/>
                  </a:lnTo>
                  <a:lnTo>
                    <a:pt x="42383" y="0"/>
                  </a:lnTo>
                  <a:lnTo>
                    <a:pt x="42383" y="176463"/>
                  </a:lnTo>
                  <a:close/>
                </a:path>
              </a:pathLst>
            </a:custGeom>
            <a:solidFill>
              <a:srgbClr val="1658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1017833" y="5700183"/>
              <a:ext cx="2562860" cy="176530"/>
            </a:xfrm>
            <a:custGeom>
              <a:avLst/>
              <a:gdLst/>
              <a:ahLst/>
              <a:cxnLst/>
              <a:rect l="l" t="t" r="r" b="b"/>
              <a:pathLst>
                <a:path w="2562860" h="176529">
                  <a:moveTo>
                    <a:pt x="2562848" y="176463"/>
                  </a:moveTo>
                  <a:lnTo>
                    <a:pt x="0" y="176463"/>
                  </a:lnTo>
                  <a:lnTo>
                    <a:pt x="0" y="0"/>
                  </a:lnTo>
                  <a:lnTo>
                    <a:pt x="2562848" y="0"/>
                  </a:lnTo>
                  <a:lnTo>
                    <a:pt x="2562848" y="176463"/>
                  </a:lnTo>
                  <a:close/>
                </a:path>
              </a:pathLst>
            </a:custGeom>
            <a:solidFill>
              <a:srgbClr val="A08A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3580682" y="5700183"/>
              <a:ext cx="146685" cy="176530"/>
            </a:xfrm>
            <a:custGeom>
              <a:avLst/>
              <a:gdLst/>
              <a:ahLst/>
              <a:cxnLst/>
              <a:rect l="l" t="t" r="r" b="b"/>
              <a:pathLst>
                <a:path w="146685" h="176529">
                  <a:moveTo>
                    <a:pt x="146087" y="176463"/>
                  </a:moveTo>
                  <a:lnTo>
                    <a:pt x="0" y="176463"/>
                  </a:lnTo>
                  <a:lnTo>
                    <a:pt x="0" y="0"/>
                  </a:lnTo>
                  <a:lnTo>
                    <a:pt x="146087" y="0"/>
                  </a:lnTo>
                  <a:lnTo>
                    <a:pt x="146087" y="176463"/>
                  </a:lnTo>
                  <a:close/>
                </a:path>
              </a:pathLst>
            </a:custGeom>
            <a:solidFill>
              <a:srgbClr val="1778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3726769" y="5700183"/>
              <a:ext cx="679450" cy="176530"/>
            </a:xfrm>
            <a:custGeom>
              <a:avLst/>
              <a:gdLst/>
              <a:ahLst/>
              <a:cxnLst/>
              <a:rect l="l" t="t" r="r" b="b"/>
              <a:pathLst>
                <a:path w="679450" h="176529">
                  <a:moveTo>
                    <a:pt x="679037" y="176463"/>
                  </a:moveTo>
                  <a:lnTo>
                    <a:pt x="0" y="176463"/>
                  </a:lnTo>
                  <a:lnTo>
                    <a:pt x="0" y="0"/>
                  </a:lnTo>
                  <a:lnTo>
                    <a:pt x="679037" y="0"/>
                  </a:lnTo>
                  <a:lnTo>
                    <a:pt x="679037" y="176463"/>
                  </a:lnTo>
                  <a:close/>
                </a:path>
              </a:pathLst>
            </a:custGeom>
            <a:solidFill>
              <a:srgbClr val="1778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2" name="object 272" descr=""/>
          <p:cNvSpPr txBox="1"/>
          <p:nvPr/>
        </p:nvSpPr>
        <p:spPr>
          <a:xfrm>
            <a:off x="12048700" y="5481921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3" name="object 273" descr=""/>
          <p:cNvSpPr txBox="1"/>
          <p:nvPr/>
        </p:nvSpPr>
        <p:spPr>
          <a:xfrm>
            <a:off x="4469270" y="571475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4" name="object 274" descr=""/>
          <p:cNvSpPr txBox="1"/>
          <p:nvPr/>
        </p:nvSpPr>
        <p:spPr>
          <a:xfrm>
            <a:off x="2179401" y="5701449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2.8K</a:t>
            </a:r>
            <a:endParaRPr sz="900">
              <a:latin typeface="Segoe UI"/>
              <a:cs typeface="Segoe UI"/>
            </a:endParaRPr>
          </a:p>
        </p:txBody>
      </p:sp>
      <p:graphicFrame>
        <p:nvGraphicFramePr>
          <p:cNvPr id="275" name="object 275" descr=""/>
          <p:cNvGraphicFramePr>
            <a:graphicFrameLocks noGrp="1"/>
          </p:cNvGraphicFramePr>
          <p:nvPr/>
        </p:nvGraphicFramePr>
        <p:xfrm>
          <a:off x="807720" y="5462587"/>
          <a:ext cx="11254105" cy="180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/>
                <a:gridCol w="2474595"/>
                <a:gridCol w="2680970"/>
                <a:gridCol w="3550285"/>
              </a:tblGrid>
              <a:tr h="1809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2.7K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18415">
                    <a:solidFill>
                      <a:srgbClr val="118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2.7K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18415">
                    <a:solidFill>
                      <a:srgbClr val="1658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3.0K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18415">
                    <a:solidFill>
                      <a:srgbClr val="1778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3.9K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18415">
                    <a:solidFill>
                      <a:srgbClr val="177864"/>
                    </a:solidFill>
                  </a:tcPr>
                </a:tc>
              </a:tr>
            </a:tbl>
          </a:graphicData>
        </a:graphic>
      </p:graphicFrame>
      <p:sp>
        <p:nvSpPr>
          <p:cNvPr id="276" name="object 276" descr=""/>
          <p:cNvSpPr txBox="1"/>
          <p:nvPr/>
        </p:nvSpPr>
        <p:spPr>
          <a:xfrm>
            <a:off x="3726769" y="5691187"/>
            <a:ext cx="679450" cy="17145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0.8K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77" name="object 277" descr=""/>
          <p:cNvGrpSpPr/>
          <p:nvPr/>
        </p:nvGrpSpPr>
        <p:grpSpPr>
          <a:xfrm>
            <a:off x="969645" y="5005959"/>
            <a:ext cx="2038350" cy="95250"/>
            <a:chOff x="969645" y="5005959"/>
            <a:chExt cx="2038350" cy="95250"/>
          </a:xfrm>
        </p:grpSpPr>
        <p:pic>
          <p:nvPicPr>
            <p:cNvPr id="278" name="object 27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645" y="5005959"/>
              <a:ext cx="95249" cy="95249"/>
            </a:xfrm>
            <a:prstGeom prst="rect">
              <a:avLst/>
            </a:prstGeom>
          </p:spPr>
        </p:pic>
        <p:pic>
          <p:nvPicPr>
            <p:cNvPr id="279" name="object 27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55495" y="5005959"/>
              <a:ext cx="95249" cy="95249"/>
            </a:xfrm>
            <a:prstGeom prst="rect">
              <a:avLst/>
            </a:prstGeom>
          </p:spPr>
        </p:pic>
        <p:pic>
          <p:nvPicPr>
            <p:cNvPr id="280" name="object 28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12745" y="5005959"/>
              <a:ext cx="95249" cy="95249"/>
            </a:xfrm>
            <a:prstGeom prst="rect">
              <a:avLst/>
            </a:prstGeom>
          </p:spPr>
        </p:pic>
      </p:grpSp>
      <p:sp>
        <p:nvSpPr>
          <p:cNvPr id="281" name="object 281" descr=""/>
          <p:cNvSpPr txBox="1"/>
          <p:nvPr/>
        </p:nvSpPr>
        <p:spPr>
          <a:xfrm>
            <a:off x="263525" y="4968875"/>
            <a:ext cx="41916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419" algn="l"/>
                <a:tab pos="1905000" algn="l"/>
                <a:tab pos="2757805" algn="l"/>
              </a:tabLst>
            </a:pPr>
            <a:r>
              <a:rPr dirty="0" sz="900" spc="-10" b="1">
                <a:solidFill>
                  <a:srgbClr val="605D5C"/>
                </a:solidFill>
                <a:latin typeface="Segoe UI"/>
                <a:cs typeface="Segoe UI"/>
              </a:rPr>
              <a:t>Description</a:t>
            </a:r>
            <a:r>
              <a:rPr dirty="0" sz="9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$500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AND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 UNDER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AUTOMOBILE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	DOMESTIC</a:t>
            </a:r>
            <a:r>
              <a:rPr dirty="0" sz="900" spc="-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r>
              <a:rPr dirty="0" sz="900" spc="-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SIMPLE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282" name="object 28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493895" y="5005959"/>
            <a:ext cx="95249" cy="95249"/>
          </a:xfrm>
          <a:prstGeom prst="rect">
            <a:avLst/>
          </a:prstGeom>
        </p:spPr>
      </p:pic>
      <p:sp>
        <p:nvSpPr>
          <p:cNvPr id="283" name="object 283" descr=""/>
          <p:cNvSpPr txBox="1"/>
          <p:nvPr/>
        </p:nvSpPr>
        <p:spPr>
          <a:xfrm>
            <a:off x="4595316" y="4968875"/>
            <a:ext cx="5842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OVER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$500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284" name="object 284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217795" y="5005959"/>
            <a:ext cx="95249" cy="95249"/>
          </a:xfrm>
          <a:prstGeom prst="rect">
            <a:avLst/>
          </a:prstGeom>
        </p:spPr>
      </p:pic>
      <p:sp>
        <p:nvSpPr>
          <p:cNvPr id="285" name="object 285" descr=""/>
          <p:cNvSpPr txBox="1"/>
          <p:nvPr/>
        </p:nvSpPr>
        <p:spPr>
          <a:xfrm>
            <a:off x="5319365" y="4968875"/>
            <a:ext cx="3949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SIMPLE</a:t>
            </a:r>
            <a:endParaRPr sz="9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4325" y="228600"/>
              <a:ext cx="3695700" cy="2667000"/>
            </a:xfrm>
            <a:custGeom>
              <a:avLst/>
              <a:gdLst/>
              <a:ahLst/>
              <a:cxnLst/>
              <a:rect l="l" t="t" r="r" b="b"/>
              <a:pathLst>
                <a:path w="3695700" h="2667000">
                  <a:moveTo>
                    <a:pt x="3695700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3695700" y="0"/>
                  </a:lnTo>
                  <a:lnTo>
                    <a:pt x="3695700" y="2667000"/>
                  </a:lnTo>
                  <a:close/>
                </a:path>
              </a:pathLst>
            </a:custGeom>
            <a:solidFill>
              <a:srgbClr val="F2B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2495" y="2114562"/>
              <a:ext cx="3038475" cy="9525"/>
            </a:xfrm>
            <a:custGeom>
              <a:avLst/>
              <a:gdLst/>
              <a:ahLst/>
              <a:cxnLst/>
              <a:rect l="l" t="t" r="r" b="b"/>
              <a:pathLst>
                <a:path w="30384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0384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0384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0384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0384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0384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0384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0384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0384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0384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0384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0384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0384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0384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0384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0384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0384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0384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0384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0384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0384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0384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0384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0384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0384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0384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0384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03847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03847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03847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03847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76552" y="202892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912495" y="542925"/>
            <a:ext cx="3038475" cy="1188720"/>
            <a:chOff x="912495" y="542925"/>
            <a:chExt cx="3038475" cy="1188720"/>
          </a:xfrm>
        </p:grpSpPr>
        <p:sp>
          <p:nvSpPr>
            <p:cNvPr id="9" name="object 9" descr=""/>
            <p:cNvSpPr/>
            <p:nvPr/>
          </p:nvSpPr>
          <p:spPr>
            <a:xfrm>
              <a:off x="912495" y="1328749"/>
              <a:ext cx="3038475" cy="402590"/>
            </a:xfrm>
            <a:custGeom>
              <a:avLst/>
              <a:gdLst/>
              <a:ahLst/>
              <a:cxnLst/>
              <a:rect l="l" t="t" r="r" b="b"/>
              <a:pathLst>
                <a:path w="3038475" h="402589">
                  <a:moveTo>
                    <a:pt x="9525" y="392899"/>
                  </a:moveTo>
                  <a:lnTo>
                    <a:pt x="0" y="392899"/>
                  </a:lnTo>
                  <a:lnTo>
                    <a:pt x="0" y="402424"/>
                  </a:lnTo>
                  <a:lnTo>
                    <a:pt x="9525" y="402424"/>
                  </a:lnTo>
                  <a:lnTo>
                    <a:pt x="9525" y="392899"/>
                  </a:lnTo>
                  <a:close/>
                </a:path>
                <a:path w="3038475" h="40258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402589">
                  <a:moveTo>
                    <a:pt x="66675" y="392899"/>
                  </a:moveTo>
                  <a:lnTo>
                    <a:pt x="57150" y="392899"/>
                  </a:lnTo>
                  <a:lnTo>
                    <a:pt x="57150" y="402424"/>
                  </a:lnTo>
                  <a:lnTo>
                    <a:pt x="66675" y="402424"/>
                  </a:lnTo>
                  <a:lnTo>
                    <a:pt x="66675" y="392899"/>
                  </a:lnTo>
                  <a:close/>
                </a:path>
                <a:path w="3038475" h="40258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402589">
                  <a:moveTo>
                    <a:pt x="123825" y="392899"/>
                  </a:moveTo>
                  <a:lnTo>
                    <a:pt x="114300" y="392899"/>
                  </a:lnTo>
                  <a:lnTo>
                    <a:pt x="114300" y="402424"/>
                  </a:lnTo>
                  <a:lnTo>
                    <a:pt x="123825" y="402424"/>
                  </a:lnTo>
                  <a:lnTo>
                    <a:pt x="123825" y="392899"/>
                  </a:lnTo>
                  <a:close/>
                </a:path>
                <a:path w="3038475" h="40258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402589">
                  <a:moveTo>
                    <a:pt x="180975" y="392899"/>
                  </a:moveTo>
                  <a:lnTo>
                    <a:pt x="171450" y="392899"/>
                  </a:lnTo>
                  <a:lnTo>
                    <a:pt x="171450" y="402424"/>
                  </a:lnTo>
                  <a:lnTo>
                    <a:pt x="180975" y="402424"/>
                  </a:lnTo>
                  <a:lnTo>
                    <a:pt x="180975" y="392899"/>
                  </a:lnTo>
                  <a:close/>
                </a:path>
                <a:path w="3038475" h="40258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402589">
                  <a:moveTo>
                    <a:pt x="238125" y="392899"/>
                  </a:moveTo>
                  <a:lnTo>
                    <a:pt x="228600" y="392899"/>
                  </a:lnTo>
                  <a:lnTo>
                    <a:pt x="228600" y="402424"/>
                  </a:lnTo>
                  <a:lnTo>
                    <a:pt x="238125" y="402424"/>
                  </a:lnTo>
                  <a:lnTo>
                    <a:pt x="238125" y="392899"/>
                  </a:lnTo>
                  <a:close/>
                </a:path>
                <a:path w="3038475" h="40258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402589">
                  <a:moveTo>
                    <a:pt x="295275" y="392899"/>
                  </a:moveTo>
                  <a:lnTo>
                    <a:pt x="285750" y="392899"/>
                  </a:lnTo>
                  <a:lnTo>
                    <a:pt x="285750" y="402424"/>
                  </a:lnTo>
                  <a:lnTo>
                    <a:pt x="295275" y="402424"/>
                  </a:lnTo>
                  <a:lnTo>
                    <a:pt x="295275" y="392899"/>
                  </a:lnTo>
                  <a:close/>
                </a:path>
                <a:path w="3038475" h="40258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402589">
                  <a:moveTo>
                    <a:pt x="352425" y="392899"/>
                  </a:moveTo>
                  <a:lnTo>
                    <a:pt x="342900" y="392899"/>
                  </a:lnTo>
                  <a:lnTo>
                    <a:pt x="342900" y="402424"/>
                  </a:lnTo>
                  <a:lnTo>
                    <a:pt x="352425" y="402424"/>
                  </a:lnTo>
                  <a:lnTo>
                    <a:pt x="352425" y="392899"/>
                  </a:lnTo>
                  <a:close/>
                </a:path>
                <a:path w="3038475" h="40258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402589">
                  <a:moveTo>
                    <a:pt x="409575" y="392899"/>
                  </a:moveTo>
                  <a:lnTo>
                    <a:pt x="400050" y="392899"/>
                  </a:lnTo>
                  <a:lnTo>
                    <a:pt x="400050" y="402424"/>
                  </a:lnTo>
                  <a:lnTo>
                    <a:pt x="409575" y="402424"/>
                  </a:lnTo>
                  <a:lnTo>
                    <a:pt x="409575" y="392899"/>
                  </a:lnTo>
                  <a:close/>
                </a:path>
                <a:path w="3038475" h="40258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402589">
                  <a:moveTo>
                    <a:pt x="466725" y="392899"/>
                  </a:moveTo>
                  <a:lnTo>
                    <a:pt x="457200" y="392899"/>
                  </a:lnTo>
                  <a:lnTo>
                    <a:pt x="457200" y="402424"/>
                  </a:lnTo>
                  <a:lnTo>
                    <a:pt x="466725" y="402424"/>
                  </a:lnTo>
                  <a:lnTo>
                    <a:pt x="466725" y="392899"/>
                  </a:lnTo>
                  <a:close/>
                </a:path>
                <a:path w="3038475" h="40258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402589">
                  <a:moveTo>
                    <a:pt x="523875" y="392899"/>
                  </a:moveTo>
                  <a:lnTo>
                    <a:pt x="514350" y="392899"/>
                  </a:lnTo>
                  <a:lnTo>
                    <a:pt x="514350" y="402424"/>
                  </a:lnTo>
                  <a:lnTo>
                    <a:pt x="523875" y="402424"/>
                  </a:lnTo>
                  <a:lnTo>
                    <a:pt x="523875" y="392899"/>
                  </a:lnTo>
                  <a:close/>
                </a:path>
                <a:path w="3038475" h="40258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402589">
                  <a:moveTo>
                    <a:pt x="581025" y="392899"/>
                  </a:moveTo>
                  <a:lnTo>
                    <a:pt x="571500" y="392899"/>
                  </a:lnTo>
                  <a:lnTo>
                    <a:pt x="571500" y="402424"/>
                  </a:lnTo>
                  <a:lnTo>
                    <a:pt x="581025" y="402424"/>
                  </a:lnTo>
                  <a:lnTo>
                    <a:pt x="581025" y="392899"/>
                  </a:lnTo>
                  <a:close/>
                </a:path>
                <a:path w="3038475" h="40258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402589">
                  <a:moveTo>
                    <a:pt x="638175" y="392899"/>
                  </a:moveTo>
                  <a:lnTo>
                    <a:pt x="628650" y="392899"/>
                  </a:lnTo>
                  <a:lnTo>
                    <a:pt x="628650" y="402424"/>
                  </a:lnTo>
                  <a:lnTo>
                    <a:pt x="638175" y="402424"/>
                  </a:lnTo>
                  <a:lnTo>
                    <a:pt x="638175" y="392899"/>
                  </a:lnTo>
                  <a:close/>
                </a:path>
                <a:path w="3038475" h="40258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402589">
                  <a:moveTo>
                    <a:pt x="695325" y="392899"/>
                  </a:moveTo>
                  <a:lnTo>
                    <a:pt x="685800" y="392899"/>
                  </a:lnTo>
                  <a:lnTo>
                    <a:pt x="685800" y="402424"/>
                  </a:lnTo>
                  <a:lnTo>
                    <a:pt x="695325" y="402424"/>
                  </a:lnTo>
                  <a:lnTo>
                    <a:pt x="695325" y="392899"/>
                  </a:lnTo>
                  <a:close/>
                </a:path>
                <a:path w="3038475" h="40258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402589">
                  <a:moveTo>
                    <a:pt x="752475" y="392899"/>
                  </a:moveTo>
                  <a:lnTo>
                    <a:pt x="742950" y="392899"/>
                  </a:lnTo>
                  <a:lnTo>
                    <a:pt x="742950" y="402424"/>
                  </a:lnTo>
                  <a:lnTo>
                    <a:pt x="752475" y="402424"/>
                  </a:lnTo>
                  <a:lnTo>
                    <a:pt x="752475" y="392899"/>
                  </a:lnTo>
                  <a:close/>
                </a:path>
                <a:path w="3038475" h="40258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402589">
                  <a:moveTo>
                    <a:pt x="809625" y="392899"/>
                  </a:moveTo>
                  <a:lnTo>
                    <a:pt x="800100" y="392899"/>
                  </a:lnTo>
                  <a:lnTo>
                    <a:pt x="800100" y="402424"/>
                  </a:lnTo>
                  <a:lnTo>
                    <a:pt x="809625" y="402424"/>
                  </a:lnTo>
                  <a:lnTo>
                    <a:pt x="809625" y="392899"/>
                  </a:lnTo>
                  <a:close/>
                </a:path>
                <a:path w="3038475" h="40258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402589">
                  <a:moveTo>
                    <a:pt x="866775" y="392899"/>
                  </a:moveTo>
                  <a:lnTo>
                    <a:pt x="857250" y="392899"/>
                  </a:lnTo>
                  <a:lnTo>
                    <a:pt x="857250" y="402424"/>
                  </a:lnTo>
                  <a:lnTo>
                    <a:pt x="866775" y="402424"/>
                  </a:lnTo>
                  <a:lnTo>
                    <a:pt x="866775" y="392899"/>
                  </a:lnTo>
                  <a:close/>
                </a:path>
                <a:path w="3038475" h="40258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402589">
                  <a:moveTo>
                    <a:pt x="923925" y="392899"/>
                  </a:moveTo>
                  <a:lnTo>
                    <a:pt x="914400" y="392899"/>
                  </a:lnTo>
                  <a:lnTo>
                    <a:pt x="914400" y="402424"/>
                  </a:lnTo>
                  <a:lnTo>
                    <a:pt x="923925" y="402424"/>
                  </a:lnTo>
                  <a:lnTo>
                    <a:pt x="923925" y="392899"/>
                  </a:lnTo>
                  <a:close/>
                </a:path>
                <a:path w="3038475" h="40258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402589">
                  <a:moveTo>
                    <a:pt x="981075" y="392899"/>
                  </a:moveTo>
                  <a:lnTo>
                    <a:pt x="971550" y="392899"/>
                  </a:lnTo>
                  <a:lnTo>
                    <a:pt x="971550" y="402424"/>
                  </a:lnTo>
                  <a:lnTo>
                    <a:pt x="981075" y="402424"/>
                  </a:lnTo>
                  <a:lnTo>
                    <a:pt x="981075" y="392899"/>
                  </a:lnTo>
                  <a:close/>
                </a:path>
                <a:path w="3038475" h="402589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402589">
                  <a:moveTo>
                    <a:pt x="1038225" y="392899"/>
                  </a:moveTo>
                  <a:lnTo>
                    <a:pt x="1028700" y="392899"/>
                  </a:lnTo>
                  <a:lnTo>
                    <a:pt x="1028700" y="402424"/>
                  </a:lnTo>
                  <a:lnTo>
                    <a:pt x="1038225" y="402424"/>
                  </a:lnTo>
                  <a:lnTo>
                    <a:pt x="1038225" y="392899"/>
                  </a:lnTo>
                  <a:close/>
                </a:path>
                <a:path w="3038475" h="402589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402589">
                  <a:moveTo>
                    <a:pt x="1095375" y="392899"/>
                  </a:moveTo>
                  <a:lnTo>
                    <a:pt x="1085850" y="392899"/>
                  </a:lnTo>
                  <a:lnTo>
                    <a:pt x="1085850" y="402424"/>
                  </a:lnTo>
                  <a:lnTo>
                    <a:pt x="1095375" y="402424"/>
                  </a:lnTo>
                  <a:lnTo>
                    <a:pt x="1095375" y="392899"/>
                  </a:lnTo>
                  <a:close/>
                </a:path>
                <a:path w="3038475" h="402589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402589">
                  <a:moveTo>
                    <a:pt x="1152525" y="392899"/>
                  </a:moveTo>
                  <a:lnTo>
                    <a:pt x="1143000" y="392899"/>
                  </a:lnTo>
                  <a:lnTo>
                    <a:pt x="1143000" y="402424"/>
                  </a:lnTo>
                  <a:lnTo>
                    <a:pt x="1152525" y="402424"/>
                  </a:lnTo>
                  <a:lnTo>
                    <a:pt x="1152525" y="392899"/>
                  </a:lnTo>
                  <a:close/>
                </a:path>
                <a:path w="3038475" h="402589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402589">
                  <a:moveTo>
                    <a:pt x="1209675" y="392899"/>
                  </a:moveTo>
                  <a:lnTo>
                    <a:pt x="1200150" y="392899"/>
                  </a:lnTo>
                  <a:lnTo>
                    <a:pt x="1200150" y="402424"/>
                  </a:lnTo>
                  <a:lnTo>
                    <a:pt x="1209675" y="402424"/>
                  </a:lnTo>
                  <a:lnTo>
                    <a:pt x="1209675" y="392899"/>
                  </a:lnTo>
                  <a:close/>
                </a:path>
                <a:path w="3038475" h="402589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402589">
                  <a:moveTo>
                    <a:pt x="1266825" y="392899"/>
                  </a:moveTo>
                  <a:lnTo>
                    <a:pt x="1257300" y="392899"/>
                  </a:lnTo>
                  <a:lnTo>
                    <a:pt x="1257300" y="402424"/>
                  </a:lnTo>
                  <a:lnTo>
                    <a:pt x="1266825" y="402424"/>
                  </a:lnTo>
                  <a:lnTo>
                    <a:pt x="1266825" y="392899"/>
                  </a:lnTo>
                  <a:close/>
                </a:path>
                <a:path w="3038475" h="402589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402589">
                  <a:moveTo>
                    <a:pt x="1323975" y="392899"/>
                  </a:moveTo>
                  <a:lnTo>
                    <a:pt x="1314450" y="392899"/>
                  </a:lnTo>
                  <a:lnTo>
                    <a:pt x="1314450" y="402424"/>
                  </a:lnTo>
                  <a:lnTo>
                    <a:pt x="1323975" y="402424"/>
                  </a:lnTo>
                  <a:lnTo>
                    <a:pt x="1323975" y="392899"/>
                  </a:lnTo>
                  <a:close/>
                </a:path>
                <a:path w="3038475" h="402589">
                  <a:moveTo>
                    <a:pt x="1381125" y="392899"/>
                  </a:moveTo>
                  <a:lnTo>
                    <a:pt x="1371600" y="392899"/>
                  </a:lnTo>
                  <a:lnTo>
                    <a:pt x="1371600" y="402424"/>
                  </a:lnTo>
                  <a:lnTo>
                    <a:pt x="1381125" y="402424"/>
                  </a:lnTo>
                  <a:lnTo>
                    <a:pt x="1381125" y="392899"/>
                  </a:lnTo>
                  <a:close/>
                </a:path>
                <a:path w="3038475" h="402589">
                  <a:moveTo>
                    <a:pt x="1438275" y="392899"/>
                  </a:moveTo>
                  <a:lnTo>
                    <a:pt x="1428750" y="392899"/>
                  </a:lnTo>
                  <a:lnTo>
                    <a:pt x="1428750" y="402424"/>
                  </a:lnTo>
                  <a:lnTo>
                    <a:pt x="1438275" y="402424"/>
                  </a:lnTo>
                  <a:lnTo>
                    <a:pt x="1438275" y="392899"/>
                  </a:lnTo>
                  <a:close/>
                </a:path>
                <a:path w="3038475" h="402589">
                  <a:moveTo>
                    <a:pt x="1495425" y="392899"/>
                  </a:moveTo>
                  <a:lnTo>
                    <a:pt x="1485900" y="392899"/>
                  </a:lnTo>
                  <a:lnTo>
                    <a:pt x="1485900" y="402424"/>
                  </a:lnTo>
                  <a:lnTo>
                    <a:pt x="1495425" y="402424"/>
                  </a:lnTo>
                  <a:lnTo>
                    <a:pt x="1495425" y="392899"/>
                  </a:lnTo>
                  <a:close/>
                </a:path>
                <a:path w="3038475" h="402589">
                  <a:moveTo>
                    <a:pt x="1552575" y="392899"/>
                  </a:moveTo>
                  <a:lnTo>
                    <a:pt x="1543050" y="392899"/>
                  </a:lnTo>
                  <a:lnTo>
                    <a:pt x="1543050" y="402424"/>
                  </a:lnTo>
                  <a:lnTo>
                    <a:pt x="1552575" y="402424"/>
                  </a:lnTo>
                  <a:lnTo>
                    <a:pt x="1552575" y="392899"/>
                  </a:lnTo>
                  <a:close/>
                </a:path>
                <a:path w="3038475" h="402589">
                  <a:moveTo>
                    <a:pt x="1609725" y="392899"/>
                  </a:moveTo>
                  <a:lnTo>
                    <a:pt x="1600200" y="392899"/>
                  </a:lnTo>
                  <a:lnTo>
                    <a:pt x="1600200" y="402424"/>
                  </a:lnTo>
                  <a:lnTo>
                    <a:pt x="1609725" y="402424"/>
                  </a:lnTo>
                  <a:lnTo>
                    <a:pt x="1609725" y="392899"/>
                  </a:lnTo>
                  <a:close/>
                </a:path>
                <a:path w="3038475" h="402589">
                  <a:moveTo>
                    <a:pt x="1666875" y="392899"/>
                  </a:moveTo>
                  <a:lnTo>
                    <a:pt x="1657350" y="392899"/>
                  </a:lnTo>
                  <a:lnTo>
                    <a:pt x="1657350" y="402424"/>
                  </a:lnTo>
                  <a:lnTo>
                    <a:pt x="1666875" y="402424"/>
                  </a:lnTo>
                  <a:lnTo>
                    <a:pt x="1666875" y="392899"/>
                  </a:lnTo>
                  <a:close/>
                </a:path>
                <a:path w="3038475" h="402589">
                  <a:moveTo>
                    <a:pt x="1724025" y="392899"/>
                  </a:moveTo>
                  <a:lnTo>
                    <a:pt x="1714500" y="392899"/>
                  </a:lnTo>
                  <a:lnTo>
                    <a:pt x="1714500" y="402424"/>
                  </a:lnTo>
                  <a:lnTo>
                    <a:pt x="1724025" y="402424"/>
                  </a:lnTo>
                  <a:lnTo>
                    <a:pt x="1724025" y="392899"/>
                  </a:lnTo>
                  <a:close/>
                </a:path>
                <a:path w="3038475" h="402589">
                  <a:moveTo>
                    <a:pt x="1781175" y="392899"/>
                  </a:moveTo>
                  <a:lnTo>
                    <a:pt x="1771650" y="392899"/>
                  </a:lnTo>
                  <a:lnTo>
                    <a:pt x="1771650" y="402424"/>
                  </a:lnTo>
                  <a:lnTo>
                    <a:pt x="1781175" y="402424"/>
                  </a:lnTo>
                  <a:lnTo>
                    <a:pt x="1781175" y="392899"/>
                  </a:lnTo>
                  <a:close/>
                </a:path>
                <a:path w="3038475" h="402589">
                  <a:moveTo>
                    <a:pt x="1838325" y="392899"/>
                  </a:moveTo>
                  <a:lnTo>
                    <a:pt x="1828800" y="392899"/>
                  </a:lnTo>
                  <a:lnTo>
                    <a:pt x="1828800" y="402424"/>
                  </a:lnTo>
                  <a:lnTo>
                    <a:pt x="1838325" y="402424"/>
                  </a:lnTo>
                  <a:lnTo>
                    <a:pt x="1838325" y="392899"/>
                  </a:lnTo>
                  <a:close/>
                </a:path>
                <a:path w="3038475" h="402589">
                  <a:moveTo>
                    <a:pt x="1895475" y="392899"/>
                  </a:moveTo>
                  <a:lnTo>
                    <a:pt x="1885950" y="392899"/>
                  </a:lnTo>
                  <a:lnTo>
                    <a:pt x="1885950" y="402424"/>
                  </a:lnTo>
                  <a:lnTo>
                    <a:pt x="1895475" y="402424"/>
                  </a:lnTo>
                  <a:lnTo>
                    <a:pt x="1895475" y="392899"/>
                  </a:lnTo>
                  <a:close/>
                </a:path>
                <a:path w="3038475" h="402589">
                  <a:moveTo>
                    <a:pt x="1952625" y="392899"/>
                  </a:moveTo>
                  <a:lnTo>
                    <a:pt x="1943100" y="392899"/>
                  </a:lnTo>
                  <a:lnTo>
                    <a:pt x="1943100" y="402424"/>
                  </a:lnTo>
                  <a:lnTo>
                    <a:pt x="1952625" y="402424"/>
                  </a:lnTo>
                  <a:lnTo>
                    <a:pt x="1952625" y="392899"/>
                  </a:lnTo>
                  <a:close/>
                </a:path>
                <a:path w="3038475" h="402589">
                  <a:moveTo>
                    <a:pt x="2009775" y="392899"/>
                  </a:moveTo>
                  <a:lnTo>
                    <a:pt x="2000250" y="392899"/>
                  </a:lnTo>
                  <a:lnTo>
                    <a:pt x="2000250" y="402424"/>
                  </a:lnTo>
                  <a:lnTo>
                    <a:pt x="2009775" y="402424"/>
                  </a:lnTo>
                  <a:lnTo>
                    <a:pt x="2009775" y="392899"/>
                  </a:lnTo>
                  <a:close/>
                </a:path>
                <a:path w="3038475" h="402589">
                  <a:moveTo>
                    <a:pt x="2238375" y="392899"/>
                  </a:moveTo>
                  <a:lnTo>
                    <a:pt x="2228850" y="392899"/>
                  </a:lnTo>
                  <a:lnTo>
                    <a:pt x="2228850" y="402424"/>
                  </a:lnTo>
                  <a:lnTo>
                    <a:pt x="2238375" y="402424"/>
                  </a:lnTo>
                  <a:lnTo>
                    <a:pt x="2238375" y="392899"/>
                  </a:lnTo>
                  <a:close/>
                </a:path>
                <a:path w="3038475" h="402589">
                  <a:moveTo>
                    <a:pt x="2466975" y="392899"/>
                  </a:moveTo>
                  <a:lnTo>
                    <a:pt x="2465933" y="392899"/>
                  </a:lnTo>
                  <a:lnTo>
                    <a:pt x="2465933" y="402424"/>
                  </a:lnTo>
                  <a:lnTo>
                    <a:pt x="2466975" y="402424"/>
                  </a:lnTo>
                  <a:lnTo>
                    <a:pt x="2466975" y="392899"/>
                  </a:lnTo>
                  <a:close/>
                </a:path>
                <a:path w="3038475" h="402589">
                  <a:moveTo>
                    <a:pt x="2524125" y="392899"/>
                  </a:moveTo>
                  <a:lnTo>
                    <a:pt x="2514600" y="392899"/>
                  </a:lnTo>
                  <a:lnTo>
                    <a:pt x="2514600" y="402424"/>
                  </a:lnTo>
                  <a:lnTo>
                    <a:pt x="2524125" y="402424"/>
                  </a:lnTo>
                  <a:lnTo>
                    <a:pt x="2524125" y="392899"/>
                  </a:lnTo>
                  <a:close/>
                </a:path>
                <a:path w="3038475" h="402589">
                  <a:moveTo>
                    <a:pt x="2581275" y="392899"/>
                  </a:moveTo>
                  <a:lnTo>
                    <a:pt x="2571750" y="392899"/>
                  </a:lnTo>
                  <a:lnTo>
                    <a:pt x="2571750" y="402424"/>
                  </a:lnTo>
                  <a:lnTo>
                    <a:pt x="2581275" y="402424"/>
                  </a:lnTo>
                  <a:lnTo>
                    <a:pt x="2581275" y="392899"/>
                  </a:lnTo>
                  <a:close/>
                </a:path>
                <a:path w="3038475" h="402589">
                  <a:moveTo>
                    <a:pt x="2638425" y="392899"/>
                  </a:moveTo>
                  <a:lnTo>
                    <a:pt x="2628900" y="392899"/>
                  </a:lnTo>
                  <a:lnTo>
                    <a:pt x="2628900" y="402424"/>
                  </a:lnTo>
                  <a:lnTo>
                    <a:pt x="2638425" y="402424"/>
                  </a:lnTo>
                  <a:lnTo>
                    <a:pt x="2638425" y="392899"/>
                  </a:lnTo>
                  <a:close/>
                </a:path>
                <a:path w="3038475" h="402589">
                  <a:moveTo>
                    <a:pt x="2695575" y="392899"/>
                  </a:moveTo>
                  <a:lnTo>
                    <a:pt x="2686050" y="392899"/>
                  </a:lnTo>
                  <a:lnTo>
                    <a:pt x="2686050" y="402424"/>
                  </a:lnTo>
                  <a:lnTo>
                    <a:pt x="2695575" y="402424"/>
                  </a:lnTo>
                  <a:lnTo>
                    <a:pt x="2695575" y="392899"/>
                  </a:lnTo>
                  <a:close/>
                </a:path>
                <a:path w="3038475" h="402589">
                  <a:moveTo>
                    <a:pt x="2752725" y="392899"/>
                  </a:moveTo>
                  <a:lnTo>
                    <a:pt x="2743200" y="392899"/>
                  </a:lnTo>
                  <a:lnTo>
                    <a:pt x="2743200" y="402424"/>
                  </a:lnTo>
                  <a:lnTo>
                    <a:pt x="2752725" y="402424"/>
                  </a:lnTo>
                  <a:lnTo>
                    <a:pt x="2752725" y="392899"/>
                  </a:lnTo>
                  <a:close/>
                </a:path>
                <a:path w="3038475" h="402589">
                  <a:moveTo>
                    <a:pt x="2809875" y="392899"/>
                  </a:moveTo>
                  <a:lnTo>
                    <a:pt x="2800350" y="392899"/>
                  </a:lnTo>
                  <a:lnTo>
                    <a:pt x="2800350" y="402424"/>
                  </a:lnTo>
                  <a:lnTo>
                    <a:pt x="2809875" y="402424"/>
                  </a:lnTo>
                  <a:lnTo>
                    <a:pt x="2809875" y="392899"/>
                  </a:lnTo>
                  <a:close/>
                </a:path>
                <a:path w="3038475" h="402589">
                  <a:moveTo>
                    <a:pt x="2867025" y="392899"/>
                  </a:moveTo>
                  <a:lnTo>
                    <a:pt x="2857500" y="392899"/>
                  </a:lnTo>
                  <a:lnTo>
                    <a:pt x="2857500" y="402424"/>
                  </a:lnTo>
                  <a:lnTo>
                    <a:pt x="2867025" y="402424"/>
                  </a:lnTo>
                  <a:lnTo>
                    <a:pt x="2867025" y="392899"/>
                  </a:lnTo>
                  <a:close/>
                </a:path>
                <a:path w="3038475" h="402589">
                  <a:moveTo>
                    <a:pt x="2924175" y="392899"/>
                  </a:moveTo>
                  <a:lnTo>
                    <a:pt x="2914650" y="392899"/>
                  </a:lnTo>
                  <a:lnTo>
                    <a:pt x="2914650" y="402424"/>
                  </a:lnTo>
                  <a:lnTo>
                    <a:pt x="2924175" y="402424"/>
                  </a:lnTo>
                  <a:lnTo>
                    <a:pt x="2924175" y="392899"/>
                  </a:lnTo>
                  <a:close/>
                </a:path>
                <a:path w="3038475" h="402589">
                  <a:moveTo>
                    <a:pt x="2981325" y="392899"/>
                  </a:moveTo>
                  <a:lnTo>
                    <a:pt x="2971800" y="392899"/>
                  </a:lnTo>
                  <a:lnTo>
                    <a:pt x="2971800" y="402424"/>
                  </a:lnTo>
                  <a:lnTo>
                    <a:pt x="2981325" y="402424"/>
                  </a:lnTo>
                  <a:lnTo>
                    <a:pt x="2981325" y="392899"/>
                  </a:lnTo>
                  <a:close/>
                </a:path>
                <a:path w="3038475" h="402589">
                  <a:moveTo>
                    <a:pt x="3038475" y="392899"/>
                  </a:moveTo>
                  <a:lnTo>
                    <a:pt x="3028950" y="392899"/>
                  </a:lnTo>
                  <a:lnTo>
                    <a:pt x="3028950" y="402424"/>
                  </a:lnTo>
                  <a:lnTo>
                    <a:pt x="3038475" y="402424"/>
                  </a:lnTo>
                  <a:lnTo>
                    <a:pt x="3038475" y="3928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12495" y="935837"/>
              <a:ext cx="3038475" cy="402590"/>
            </a:xfrm>
            <a:custGeom>
              <a:avLst/>
              <a:gdLst/>
              <a:ahLst/>
              <a:cxnLst/>
              <a:rect l="l" t="t" r="r" b="b"/>
              <a:pathLst>
                <a:path w="3038475" h="40259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40259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40259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40259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40259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40259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40259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40259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40259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40259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40259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40259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40259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40259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40259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40259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40259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402590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40259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40259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40259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40259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402590">
                  <a:moveTo>
                    <a:pt x="1266825" y="392912"/>
                  </a:moveTo>
                  <a:lnTo>
                    <a:pt x="1257300" y="392912"/>
                  </a:lnTo>
                  <a:lnTo>
                    <a:pt x="1257300" y="402437"/>
                  </a:lnTo>
                  <a:lnTo>
                    <a:pt x="1266825" y="402437"/>
                  </a:lnTo>
                  <a:lnTo>
                    <a:pt x="1266825" y="392912"/>
                  </a:lnTo>
                  <a:close/>
                </a:path>
                <a:path w="3038475" h="40259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402590">
                  <a:moveTo>
                    <a:pt x="1323975" y="392912"/>
                  </a:moveTo>
                  <a:lnTo>
                    <a:pt x="1314450" y="392912"/>
                  </a:lnTo>
                  <a:lnTo>
                    <a:pt x="1314450" y="402437"/>
                  </a:lnTo>
                  <a:lnTo>
                    <a:pt x="1323975" y="402437"/>
                  </a:lnTo>
                  <a:lnTo>
                    <a:pt x="1323975" y="392912"/>
                  </a:lnTo>
                  <a:close/>
                </a:path>
                <a:path w="3038475" h="40259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038475" h="402590">
                  <a:moveTo>
                    <a:pt x="1381125" y="392912"/>
                  </a:moveTo>
                  <a:lnTo>
                    <a:pt x="1371600" y="392912"/>
                  </a:lnTo>
                  <a:lnTo>
                    <a:pt x="1371600" y="402437"/>
                  </a:lnTo>
                  <a:lnTo>
                    <a:pt x="1381125" y="402437"/>
                  </a:lnTo>
                  <a:lnTo>
                    <a:pt x="1381125" y="392912"/>
                  </a:lnTo>
                  <a:close/>
                </a:path>
                <a:path w="3038475" h="40259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038475" h="402590">
                  <a:moveTo>
                    <a:pt x="1438275" y="392912"/>
                  </a:moveTo>
                  <a:lnTo>
                    <a:pt x="1428750" y="392912"/>
                  </a:lnTo>
                  <a:lnTo>
                    <a:pt x="1428750" y="402437"/>
                  </a:lnTo>
                  <a:lnTo>
                    <a:pt x="1438275" y="402437"/>
                  </a:lnTo>
                  <a:lnTo>
                    <a:pt x="1438275" y="392912"/>
                  </a:lnTo>
                  <a:close/>
                </a:path>
                <a:path w="3038475" h="40259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038475" h="402590">
                  <a:moveTo>
                    <a:pt x="1495425" y="392912"/>
                  </a:moveTo>
                  <a:lnTo>
                    <a:pt x="1485900" y="392912"/>
                  </a:lnTo>
                  <a:lnTo>
                    <a:pt x="1485900" y="402437"/>
                  </a:lnTo>
                  <a:lnTo>
                    <a:pt x="1495425" y="402437"/>
                  </a:lnTo>
                  <a:lnTo>
                    <a:pt x="1495425" y="392912"/>
                  </a:lnTo>
                  <a:close/>
                </a:path>
                <a:path w="3038475" h="40259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038475" h="402590">
                  <a:moveTo>
                    <a:pt x="1552575" y="392912"/>
                  </a:moveTo>
                  <a:lnTo>
                    <a:pt x="1543050" y="392912"/>
                  </a:lnTo>
                  <a:lnTo>
                    <a:pt x="1543050" y="402437"/>
                  </a:lnTo>
                  <a:lnTo>
                    <a:pt x="1552575" y="402437"/>
                  </a:lnTo>
                  <a:lnTo>
                    <a:pt x="1552575" y="392912"/>
                  </a:lnTo>
                  <a:close/>
                </a:path>
                <a:path w="3038475" h="40259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038475" h="402590">
                  <a:moveTo>
                    <a:pt x="1609725" y="392912"/>
                  </a:moveTo>
                  <a:lnTo>
                    <a:pt x="1600200" y="392912"/>
                  </a:lnTo>
                  <a:lnTo>
                    <a:pt x="1600200" y="402437"/>
                  </a:lnTo>
                  <a:lnTo>
                    <a:pt x="1609725" y="402437"/>
                  </a:lnTo>
                  <a:lnTo>
                    <a:pt x="1609725" y="392912"/>
                  </a:lnTo>
                  <a:close/>
                </a:path>
                <a:path w="3038475" h="40259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038475" h="402590">
                  <a:moveTo>
                    <a:pt x="1666875" y="392912"/>
                  </a:moveTo>
                  <a:lnTo>
                    <a:pt x="1657350" y="392912"/>
                  </a:lnTo>
                  <a:lnTo>
                    <a:pt x="1657350" y="402437"/>
                  </a:lnTo>
                  <a:lnTo>
                    <a:pt x="1666875" y="402437"/>
                  </a:lnTo>
                  <a:lnTo>
                    <a:pt x="1666875" y="392912"/>
                  </a:lnTo>
                  <a:close/>
                </a:path>
                <a:path w="3038475" h="40259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038475" h="402590">
                  <a:moveTo>
                    <a:pt x="1724025" y="392912"/>
                  </a:moveTo>
                  <a:lnTo>
                    <a:pt x="1714500" y="392912"/>
                  </a:lnTo>
                  <a:lnTo>
                    <a:pt x="1714500" y="402437"/>
                  </a:lnTo>
                  <a:lnTo>
                    <a:pt x="1724025" y="402437"/>
                  </a:lnTo>
                  <a:lnTo>
                    <a:pt x="1724025" y="392912"/>
                  </a:lnTo>
                  <a:close/>
                </a:path>
                <a:path w="3038475" h="40259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038475" h="402590">
                  <a:moveTo>
                    <a:pt x="1781175" y="392912"/>
                  </a:moveTo>
                  <a:lnTo>
                    <a:pt x="1771650" y="392912"/>
                  </a:lnTo>
                  <a:lnTo>
                    <a:pt x="1771650" y="402437"/>
                  </a:lnTo>
                  <a:lnTo>
                    <a:pt x="1781175" y="402437"/>
                  </a:lnTo>
                  <a:lnTo>
                    <a:pt x="1781175" y="392912"/>
                  </a:lnTo>
                  <a:close/>
                </a:path>
                <a:path w="3038475" h="40259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038475" h="402590">
                  <a:moveTo>
                    <a:pt x="1838325" y="392912"/>
                  </a:moveTo>
                  <a:lnTo>
                    <a:pt x="1828800" y="392912"/>
                  </a:lnTo>
                  <a:lnTo>
                    <a:pt x="1828800" y="402437"/>
                  </a:lnTo>
                  <a:lnTo>
                    <a:pt x="1838325" y="402437"/>
                  </a:lnTo>
                  <a:lnTo>
                    <a:pt x="1838325" y="392912"/>
                  </a:lnTo>
                  <a:close/>
                </a:path>
                <a:path w="3038475" h="40259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038475" h="402590">
                  <a:moveTo>
                    <a:pt x="1895475" y="392912"/>
                  </a:moveTo>
                  <a:lnTo>
                    <a:pt x="1885950" y="392912"/>
                  </a:lnTo>
                  <a:lnTo>
                    <a:pt x="1885950" y="402437"/>
                  </a:lnTo>
                  <a:lnTo>
                    <a:pt x="1895475" y="402437"/>
                  </a:lnTo>
                  <a:lnTo>
                    <a:pt x="1895475" y="392912"/>
                  </a:lnTo>
                  <a:close/>
                </a:path>
                <a:path w="3038475" h="40259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038475" h="402590">
                  <a:moveTo>
                    <a:pt x="1952625" y="392912"/>
                  </a:moveTo>
                  <a:lnTo>
                    <a:pt x="1943100" y="392912"/>
                  </a:lnTo>
                  <a:lnTo>
                    <a:pt x="1943100" y="402437"/>
                  </a:lnTo>
                  <a:lnTo>
                    <a:pt x="1952625" y="402437"/>
                  </a:lnTo>
                  <a:lnTo>
                    <a:pt x="1952625" y="392912"/>
                  </a:lnTo>
                  <a:close/>
                </a:path>
                <a:path w="3038475" h="40259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038475" h="402590">
                  <a:moveTo>
                    <a:pt x="2009775" y="392912"/>
                  </a:moveTo>
                  <a:lnTo>
                    <a:pt x="2000250" y="392912"/>
                  </a:lnTo>
                  <a:lnTo>
                    <a:pt x="2000250" y="402437"/>
                  </a:lnTo>
                  <a:lnTo>
                    <a:pt x="2009775" y="402437"/>
                  </a:lnTo>
                  <a:lnTo>
                    <a:pt x="2009775" y="392912"/>
                  </a:lnTo>
                  <a:close/>
                </a:path>
                <a:path w="3038475" h="40259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038475" h="402590">
                  <a:moveTo>
                    <a:pt x="2238375" y="392912"/>
                  </a:moveTo>
                  <a:lnTo>
                    <a:pt x="2228850" y="392912"/>
                  </a:lnTo>
                  <a:lnTo>
                    <a:pt x="2228850" y="402437"/>
                  </a:lnTo>
                  <a:lnTo>
                    <a:pt x="2238375" y="402437"/>
                  </a:lnTo>
                  <a:lnTo>
                    <a:pt x="2238375" y="392912"/>
                  </a:lnTo>
                  <a:close/>
                </a:path>
                <a:path w="3038475" h="40259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038475" h="402590">
                  <a:moveTo>
                    <a:pt x="2466975" y="392912"/>
                  </a:moveTo>
                  <a:lnTo>
                    <a:pt x="2465933" y="392912"/>
                  </a:lnTo>
                  <a:lnTo>
                    <a:pt x="2465933" y="402437"/>
                  </a:lnTo>
                  <a:lnTo>
                    <a:pt x="2466975" y="402437"/>
                  </a:lnTo>
                  <a:lnTo>
                    <a:pt x="2466975" y="392912"/>
                  </a:lnTo>
                  <a:close/>
                </a:path>
                <a:path w="3038475" h="402590">
                  <a:moveTo>
                    <a:pt x="2466975" y="0"/>
                  </a:moveTo>
                  <a:lnTo>
                    <a:pt x="2465933" y="0"/>
                  </a:lnTo>
                  <a:lnTo>
                    <a:pt x="2465933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038475" h="402590">
                  <a:moveTo>
                    <a:pt x="2524125" y="392912"/>
                  </a:moveTo>
                  <a:lnTo>
                    <a:pt x="2514600" y="392912"/>
                  </a:lnTo>
                  <a:lnTo>
                    <a:pt x="2514600" y="402437"/>
                  </a:lnTo>
                  <a:lnTo>
                    <a:pt x="2524125" y="402437"/>
                  </a:lnTo>
                  <a:lnTo>
                    <a:pt x="2524125" y="392912"/>
                  </a:lnTo>
                  <a:close/>
                </a:path>
                <a:path w="3038475" h="402590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038475" h="402590">
                  <a:moveTo>
                    <a:pt x="2581275" y="392912"/>
                  </a:moveTo>
                  <a:lnTo>
                    <a:pt x="2571750" y="392912"/>
                  </a:lnTo>
                  <a:lnTo>
                    <a:pt x="2571750" y="402437"/>
                  </a:lnTo>
                  <a:lnTo>
                    <a:pt x="2581275" y="402437"/>
                  </a:lnTo>
                  <a:lnTo>
                    <a:pt x="2581275" y="392912"/>
                  </a:lnTo>
                  <a:close/>
                </a:path>
                <a:path w="3038475" h="402590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038475" h="402590">
                  <a:moveTo>
                    <a:pt x="2638425" y="392912"/>
                  </a:moveTo>
                  <a:lnTo>
                    <a:pt x="2628900" y="392912"/>
                  </a:lnTo>
                  <a:lnTo>
                    <a:pt x="2628900" y="402437"/>
                  </a:lnTo>
                  <a:lnTo>
                    <a:pt x="2638425" y="402437"/>
                  </a:lnTo>
                  <a:lnTo>
                    <a:pt x="2638425" y="392912"/>
                  </a:lnTo>
                  <a:close/>
                </a:path>
                <a:path w="3038475" h="402590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038475" h="402590">
                  <a:moveTo>
                    <a:pt x="2695575" y="392912"/>
                  </a:moveTo>
                  <a:lnTo>
                    <a:pt x="2686050" y="392912"/>
                  </a:lnTo>
                  <a:lnTo>
                    <a:pt x="2686050" y="402437"/>
                  </a:lnTo>
                  <a:lnTo>
                    <a:pt x="2695575" y="402437"/>
                  </a:lnTo>
                  <a:lnTo>
                    <a:pt x="2695575" y="392912"/>
                  </a:lnTo>
                  <a:close/>
                </a:path>
                <a:path w="3038475" h="40259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038475" h="402590">
                  <a:moveTo>
                    <a:pt x="2752725" y="392912"/>
                  </a:moveTo>
                  <a:lnTo>
                    <a:pt x="2743200" y="392912"/>
                  </a:lnTo>
                  <a:lnTo>
                    <a:pt x="2743200" y="402437"/>
                  </a:lnTo>
                  <a:lnTo>
                    <a:pt x="2752725" y="402437"/>
                  </a:lnTo>
                  <a:lnTo>
                    <a:pt x="2752725" y="392912"/>
                  </a:lnTo>
                  <a:close/>
                </a:path>
                <a:path w="3038475" h="40259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038475" h="402590">
                  <a:moveTo>
                    <a:pt x="2809875" y="392912"/>
                  </a:moveTo>
                  <a:lnTo>
                    <a:pt x="2800350" y="392912"/>
                  </a:lnTo>
                  <a:lnTo>
                    <a:pt x="2800350" y="402437"/>
                  </a:lnTo>
                  <a:lnTo>
                    <a:pt x="2809875" y="402437"/>
                  </a:lnTo>
                  <a:lnTo>
                    <a:pt x="2809875" y="392912"/>
                  </a:lnTo>
                  <a:close/>
                </a:path>
                <a:path w="3038475" h="402590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038475" h="402590">
                  <a:moveTo>
                    <a:pt x="2867025" y="392912"/>
                  </a:moveTo>
                  <a:lnTo>
                    <a:pt x="2857500" y="392912"/>
                  </a:lnTo>
                  <a:lnTo>
                    <a:pt x="2857500" y="402437"/>
                  </a:lnTo>
                  <a:lnTo>
                    <a:pt x="2867025" y="402437"/>
                  </a:lnTo>
                  <a:lnTo>
                    <a:pt x="2867025" y="392912"/>
                  </a:lnTo>
                  <a:close/>
                </a:path>
                <a:path w="3038475" h="402590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038475" h="402590">
                  <a:moveTo>
                    <a:pt x="2924175" y="392912"/>
                  </a:moveTo>
                  <a:lnTo>
                    <a:pt x="2914650" y="392912"/>
                  </a:lnTo>
                  <a:lnTo>
                    <a:pt x="2914650" y="402437"/>
                  </a:lnTo>
                  <a:lnTo>
                    <a:pt x="2924175" y="402437"/>
                  </a:lnTo>
                  <a:lnTo>
                    <a:pt x="2924175" y="392912"/>
                  </a:lnTo>
                  <a:close/>
                </a:path>
                <a:path w="3038475" h="402590">
                  <a:moveTo>
                    <a:pt x="2981325" y="392912"/>
                  </a:moveTo>
                  <a:lnTo>
                    <a:pt x="2971800" y="392912"/>
                  </a:lnTo>
                  <a:lnTo>
                    <a:pt x="2971800" y="402437"/>
                  </a:lnTo>
                  <a:lnTo>
                    <a:pt x="2981325" y="402437"/>
                  </a:lnTo>
                  <a:lnTo>
                    <a:pt x="2981325" y="392912"/>
                  </a:lnTo>
                  <a:close/>
                </a:path>
                <a:path w="3038475" h="402590">
                  <a:moveTo>
                    <a:pt x="3038475" y="392912"/>
                  </a:moveTo>
                  <a:lnTo>
                    <a:pt x="3028950" y="392912"/>
                  </a:lnTo>
                  <a:lnTo>
                    <a:pt x="3028950" y="402437"/>
                  </a:lnTo>
                  <a:lnTo>
                    <a:pt x="3038475" y="402437"/>
                  </a:lnTo>
                  <a:lnTo>
                    <a:pt x="3038475" y="39291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12495" y="542937"/>
              <a:ext cx="3038475" cy="402590"/>
            </a:xfrm>
            <a:custGeom>
              <a:avLst/>
              <a:gdLst/>
              <a:ahLst/>
              <a:cxnLst/>
              <a:rect l="l" t="t" r="r" b="b"/>
              <a:pathLst>
                <a:path w="3038475" h="40259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40259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40259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40259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40259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40259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40259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40259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40259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40259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40259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40259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40259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40259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40259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40259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40259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402590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40259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40259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40259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40259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40259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40259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038475" h="40259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038475" h="40259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038475" h="40259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038475" h="40259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038475" h="40259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038475" h="40259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038475" h="40259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038475" h="40259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038475" h="40259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038475" h="40259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038475" h="40259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038475" h="40259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038475" h="40259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038475" h="40259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038475" h="40259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038475" h="40259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038475" h="402590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038475" h="402590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038475" h="402590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038475" h="402590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038475" h="402590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038475" h="402590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038475" h="402590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038475" h="40259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038475" h="40259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038475" h="402590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038475" h="402590">
                  <a:moveTo>
                    <a:pt x="2867025" y="392899"/>
                  </a:moveTo>
                  <a:lnTo>
                    <a:pt x="2857500" y="392899"/>
                  </a:lnTo>
                  <a:lnTo>
                    <a:pt x="2857500" y="402424"/>
                  </a:lnTo>
                  <a:lnTo>
                    <a:pt x="2867025" y="402424"/>
                  </a:lnTo>
                  <a:lnTo>
                    <a:pt x="2867025" y="392899"/>
                  </a:lnTo>
                  <a:close/>
                </a:path>
                <a:path w="3038475" h="402590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038475" h="402590">
                  <a:moveTo>
                    <a:pt x="2924175" y="392899"/>
                  </a:moveTo>
                  <a:lnTo>
                    <a:pt x="2914650" y="392899"/>
                  </a:lnTo>
                  <a:lnTo>
                    <a:pt x="2914650" y="402424"/>
                  </a:lnTo>
                  <a:lnTo>
                    <a:pt x="2924175" y="402424"/>
                  </a:lnTo>
                  <a:lnTo>
                    <a:pt x="2924175" y="392899"/>
                  </a:lnTo>
                  <a:close/>
                </a:path>
                <a:path w="3038475" h="402590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038475" h="402590">
                  <a:moveTo>
                    <a:pt x="2981325" y="392899"/>
                  </a:moveTo>
                  <a:lnTo>
                    <a:pt x="2971800" y="392899"/>
                  </a:lnTo>
                  <a:lnTo>
                    <a:pt x="2971800" y="402424"/>
                  </a:lnTo>
                  <a:lnTo>
                    <a:pt x="2981325" y="402424"/>
                  </a:lnTo>
                  <a:lnTo>
                    <a:pt x="2981325" y="392899"/>
                  </a:lnTo>
                  <a:close/>
                </a:path>
                <a:path w="3038475" h="402590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038475" h="402590">
                  <a:moveTo>
                    <a:pt x="3038475" y="392899"/>
                  </a:moveTo>
                  <a:lnTo>
                    <a:pt x="3028950" y="392899"/>
                  </a:lnTo>
                  <a:lnTo>
                    <a:pt x="3028950" y="402424"/>
                  </a:lnTo>
                  <a:lnTo>
                    <a:pt x="3038475" y="402424"/>
                  </a:lnTo>
                  <a:lnTo>
                    <a:pt x="3038475" y="392899"/>
                  </a:lnTo>
                  <a:close/>
                </a:path>
                <a:path w="3038475" h="402590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76552" y="1636017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4937" y="1243111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14937" y="850205"/>
            <a:ext cx="2152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14325" y="228600"/>
            <a:ext cx="3695700" cy="317500"/>
          </a:xfrm>
          <a:prstGeom prst="rect">
            <a:avLst/>
          </a:prstGeom>
          <a:solidFill>
            <a:srgbClr val="F2B4DB"/>
          </a:solidFill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480"/>
              </a:lnSpc>
            </a:pPr>
            <a:r>
              <a:rPr dirty="0" sz="1400" spc="-70">
                <a:solidFill>
                  <a:srgbClr val="252423"/>
                </a:solidFill>
                <a:latin typeface="Trebuchet MS"/>
                <a:cs typeface="Trebuchet MS"/>
              </a:rPr>
              <a:t>no</a:t>
            </a:r>
            <a:r>
              <a:rPr dirty="0" sz="1400" spc="-9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10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400" spc="-8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252423"/>
                </a:solidFill>
                <a:latin typeface="Trebuchet MS"/>
                <a:cs typeface="Trebuchet MS"/>
              </a:rPr>
              <a:t>crimes</a:t>
            </a:r>
            <a:r>
              <a:rPr dirty="0" sz="1400" spc="-8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by</a:t>
            </a:r>
            <a:r>
              <a:rPr dirty="0" sz="1400" spc="-8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rebuchet MS"/>
                <a:cs typeface="Trebuchet MS"/>
              </a:rPr>
              <a:t>Month</a:t>
            </a:r>
            <a:endParaRPr sz="1400">
              <a:latin typeface="Trebuchet MS"/>
              <a:cs typeface="Trebuchet MS"/>
            </a:endParaRPr>
          </a:p>
          <a:p>
            <a:pPr marL="313055">
              <a:lnSpc>
                <a:spcPts val="595"/>
              </a:lnSpc>
              <a:spcBef>
                <a:spcPts val="42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35289" y="2650490"/>
            <a:ext cx="404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52423"/>
                </a:solidFill>
                <a:latin typeface="Trebuchet MS"/>
                <a:cs typeface="Trebuchet MS"/>
              </a:rPr>
              <a:t>Month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54350" y="937642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65">
                <a:solidFill>
                  <a:srgbClr val="252423"/>
                </a:solidFill>
                <a:latin typeface="Trebuchet MS"/>
                <a:cs typeface="Trebuchet MS"/>
              </a:rPr>
              <a:t>no</a:t>
            </a:r>
            <a:r>
              <a:rPr dirty="0" sz="1200" spc="-8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9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200" spc="-7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252423"/>
                </a:solidFill>
                <a:latin typeface="Trebuchet MS"/>
                <a:cs typeface="Trebuchet MS"/>
              </a:rPr>
              <a:t>crimes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 rot="19500000">
            <a:off x="679313" y="2249861"/>
            <a:ext cx="39838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9" name="object 19" descr=""/>
          <p:cNvSpPr txBox="1"/>
          <p:nvPr/>
        </p:nvSpPr>
        <p:spPr>
          <a:xfrm rot="19500000">
            <a:off x="868851" y="2266779"/>
            <a:ext cx="455271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0" name="object 20" descr=""/>
          <p:cNvSpPr txBox="1"/>
          <p:nvPr/>
        </p:nvSpPr>
        <p:spPr>
          <a:xfrm rot="19500000">
            <a:off x="1219644" y="2231625"/>
            <a:ext cx="338044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March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1" name="object 21" descr=""/>
          <p:cNvSpPr txBox="1"/>
          <p:nvPr/>
        </p:nvSpPr>
        <p:spPr>
          <a:xfrm rot="19500000">
            <a:off x="1533142" y="2208102"/>
            <a:ext cx="26242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 descr=""/>
          <p:cNvSpPr txBox="1"/>
          <p:nvPr/>
        </p:nvSpPr>
        <p:spPr>
          <a:xfrm rot="19500000">
            <a:off x="1792278" y="2202377"/>
            <a:ext cx="24485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" name="object 23" descr=""/>
          <p:cNvSpPr txBox="1"/>
          <p:nvPr/>
        </p:nvSpPr>
        <p:spPr>
          <a:xfrm rot="19500000">
            <a:off x="2022512" y="2206347"/>
            <a:ext cx="25728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 descr=""/>
          <p:cNvSpPr txBox="1"/>
          <p:nvPr/>
        </p:nvSpPr>
        <p:spPr>
          <a:xfrm rot="19500000">
            <a:off x="2299634" y="2194508"/>
            <a:ext cx="22052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" name="object 25" descr=""/>
          <p:cNvSpPr txBox="1"/>
          <p:nvPr/>
        </p:nvSpPr>
        <p:spPr>
          <a:xfrm rot="19500000">
            <a:off x="2394968" y="2242968"/>
            <a:ext cx="37593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" name="object 26" descr=""/>
          <p:cNvSpPr txBox="1"/>
          <p:nvPr/>
        </p:nvSpPr>
        <p:spPr>
          <a:xfrm rot="19500000">
            <a:off x="2463819" y="2298556"/>
            <a:ext cx="563528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September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 descr=""/>
          <p:cNvSpPr txBox="1"/>
          <p:nvPr/>
        </p:nvSpPr>
        <p:spPr>
          <a:xfrm rot="19500000">
            <a:off x="2831197" y="2258457"/>
            <a:ext cx="42706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October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 descr=""/>
          <p:cNvSpPr txBox="1"/>
          <p:nvPr/>
        </p:nvSpPr>
        <p:spPr>
          <a:xfrm rot="19500000">
            <a:off x="2965189" y="2293050"/>
            <a:ext cx="544888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November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 descr=""/>
          <p:cNvSpPr txBox="1"/>
          <p:nvPr/>
        </p:nvSpPr>
        <p:spPr>
          <a:xfrm rot="19500000">
            <a:off x="3220216" y="2288932"/>
            <a:ext cx="530616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December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009317" y="228600"/>
            <a:ext cx="7277734" cy="2667000"/>
            <a:chOff x="1009317" y="228600"/>
            <a:chExt cx="7277734" cy="2667000"/>
          </a:xfrm>
        </p:grpSpPr>
        <p:sp>
          <p:nvSpPr>
            <p:cNvPr id="31" name="object 31" descr=""/>
            <p:cNvSpPr/>
            <p:nvPr/>
          </p:nvSpPr>
          <p:spPr>
            <a:xfrm>
              <a:off x="1009307" y="672591"/>
              <a:ext cx="2853690" cy="1442085"/>
            </a:xfrm>
            <a:custGeom>
              <a:avLst/>
              <a:gdLst/>
              <a:ahLst/>
              <a:cxnLst/>
              <a:rect l="l" t="t" r="r" b="b"/>
              <a:pathLst>
                <a:path w="2853690" h="1442085">
                  <a:moveTo>
                    <a:pt x="190627" y="1432445"/>
                  </a:moveTo>
                  <a:lnTo>
                    <a:pt x="0" y="1432445"/>
                  </a:lnTo>
                  <a:lnTo>
                    <a:pt x="0" y="1441970"/>
                  </a:lnTo>
                  <a:lnTo>
                    <a:pt x="190627" y="1441970"/>
                  </a:lnTo>
                  <a:lnTo>
                    <a:pt x="190627" y="1432445"/>
                  </a:lnTo>
                  <a:close/>
                </a:path>
                <a:path w="2853690" h="1442085">
                  <a:moveTo>
                    <a:pt x="432676" y="1432445"/>
                  </a:moveTo>
                  <a:lnTo>
                    <a:pt x="242062" y="1432445"/>
                  </a:lnTo>
                  <a:lnTo>
                    <a:pt x="242062" y="1441970"/>
                  </a:lnTo>
                  <a:lnTo>
                    <a:pt x="432676" y="1441970"/>
                  </a:lnTo>
                  <a:lnTo>
                    <a:pt x="432676" y="1432445"/>
                  </a:lnTo>
                  <a:close/>
                </a:path>
                <a:path w="2853690" h="1442085">
                  <a:moveTo>
                    <a:pt x="674738" y="1432064"/>
                  </a:moveTo>
                  <a:lnTo>
                    <a:pt x="484111" y="1432064"/>
                  </a:lnTo>
                  <a:lnTo>
                    <a:pt x="484111" y="1441970"/>
                  </a:lnTo>
                  <a:lnTo>
                    <a:pt x="674738" y="1441970"/>
                  </a:lnTo>
                  <a:lnTo>
                    <a:pt x="674738" y="1432064"/>
                  </a:lnTo>
                  <a:close/>
                </a:path>
                <a:path w="2853690" h="1442085">
                  <a:moveTo>
                    <a:pt x="916787" y="1431429"/>
                  </a:moveTo>
                  <a:lnTo>
                    <a:pt x="726173" y="1431429"/>
                  </a:lnTo>
                  <a:lnTo>
                    <a:pt x="726173" y="1441970"/>
                  </a:lnTo>
                  <a:lnTo>
                    <a:pt x="916787" y="1441970"/>
                  </a:lnTo>
                  <a:lnTo>
                    <a:pt x="916787" y="1431429"/>
                  </a:lnTo>
                  <a:close/>
                </a:path>
                <a:path w="2853690" h="1442085">
                  <a:moveTo>
                    <a:pt x="1158849" y="1430413"/>
                  </a:moveTo>
                  <a:lnTo>
                    <a:pt x="968222" y="1430413"/>
                  </a:lnTo>
                  <a:lnTo>
                    <a:pt x="968222" y="1441970"/>
                  </a:lnTo>
                  <a:lnTo>
                    <a:pt x="1158849" y="1441970"/>
                  </a:lnTo>
                  <a:lnTo>
                    <a:pt x="1158849" y="1430413"/>
                  </a:lnTo>
                  <a:close/>
                </a:path>
                <a:path w="2853690" h="1442085">
                  <a:moveTo>
                    <a:pt x="1400898" y="1424838"/>
                  </a:moveTo>
                  <a:lnTo>
                    <a:pt x="1210284" y="1424838"/>
                  </a:lnTo>
                  <a:lnTo>
                    <a:pt x="1210284" y="1441958"/>
                  </a:lnTo>
                  <a:lnTo>
                    <a:pt x="1400898" y="1441958"/>
                  </a:lnTo>
                  <a:lnTo>
                    <a:pt x="1400898" y="1424838"/>
                  </a:lnTo>
                  <a:close/>
                </a:path>
                <a:path w="2853690" h="1442085">
                  <a:moveTo>
                    <a:pt x="1642960" y="1416583"/>
                  </a:moveTo>
                  <a:lnTo>
                    <a:pt x="1452333" y="1416583"/>
                  </a:lnTo>
                  <a:lnTo>
                    <a:pt x="1452333" y="1441970"/>
                  </a:lnTo>
                  <a:lnTo>
                    <a:pt x="1642960" y="1441970"/>
                  </a:lnTo>
                  <a:lnTo>
                    <a:pt x="1642960" y="1416583"/>
                  </a:lnTo>
                  <a:close/>
                </a:path>
                <a:path w="2853690" h="1442085">
                  <a:moveTo>
                    <a:pt x="1885010" y="1377289"/>
                  </a:moveTo>
                  <a:lnTo>
                    <a:pt x="1694395" y="1377289"/>
                  </a:lnTo>
                  <a:lnTo>
                    <a:pt x="1694395" y="1441970"/>
                  </a:lnTo>
                  <a:lnTo>
                    <a:pt x="1885010" y="1441970"/>
                  </a:lnTo>
                  <a:lnTo>
                    <a:pt x="1885010" y="1377289"/>
                  </a:lnTo>
                  <a:close/>
                </a:path>
                <a:path w="2853690" h="1442085">
                  <a:moveTo>
                    <a:pt x="2127072" y="0"/>
                  </a:moveTo>
                  <a:lnTo>
                    <a:pt x="1936445" y="0"/>
                  </a:lnTo>
                  <a:lnTo>
                    <a:pt x="1936445" y="1441970"/>
                  </a:lnTo>
                  <a:lnTo>
                    <a:pt x="2127072" y="1441970"/>
                  </a:lnTo>
                  <a:lnTo>
                    <a:pt x="2127072" y="0"/>
                  </a:lnTo>
                  <a:close/>
                </a:path>
                <a:path w="2853690" h="1442085">
                  <a:moveTo>
                    <a:pt x="2369121" y="21920"/>
                  </a:moveTo>
                  <a:lnTo>
                    <a:pt x="2178507" y="21920"/>
                  </a:lnTo>
                  <a:lnTo>
                    <a:pt x="2178507" y="1441970"/>
                  </a:lnTo>
                  <a:lnTo>
                    <a:pt x="2369121" y="1441970"/>
                  </a:lnTo>
                  <a:lnTo>
                    <a:pt x="2369121" y="21920"/>
                  </a:lnTo>
                  <a:close/>
                </a:path>
                <a:path w="2853690" h="1442085">
                  <a:moveTo>
                    <a:pt x="2611183" y="1348613"/>
                  </a:moveTo>
                  <a:lnTo>
                    <a:pt x="2420569" y="1348613"/>
                  </a:lnTo>
                  <a:lnTo>
                    <a:pt x="2420569" y="1441970"/>
                  </a:lnTo>
                  <a:lnTo>
                    <a:pt x="2611183" y="1441970"/>
                  </a:lnTo>
                  <a:lnTo>
                    <a:pt x="2611183" y="1348613"/>
                  </a:lnTo>
                  <a:close/>
                </a:path>
                <a:path w="2853690" h="1442085">
                  <a:moveTo>
                    <a:pt x="2853232" y="1432445"/>
                  </a:moveTo>
                  <a:lnTo>
                    <a:pt x="2662618" y="1432445"/>
                  </a:lnTo>
                  <a:lnTo>
                    <a:pt x="2662618" y="1441970"/>
                  </a:lnTo>
                  <a:lnTo>
                    <a:pt x="2853232" y="1441970"/>
                  </a:lnTo>
                  <a:lnTo>
                    <a:pt x="2853232" y="143244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010025" y="228600"/>
              <a:ext cx="4276725" cy="2667000"/>
            </a:xfrm>
            <a:custGeom>
              <a:avLst/>
              <a:gdLst/>
              <a:ahLst/>
              <a:cxnLst/>
              <a:rect l="l" t="t" r="r" b="b"/>
              <a:pathLst>
                <a:path w="4276725" h="2667000">
                  <a:moveTo>
                    <a:pt x="4276725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4276725" y="0"/>
                  </a:lnTo>
                  <a:lnTo>
                    <a:pt x="4276725" y="2667000"/>
                  </a:lnTo>
                  <a:close/>
                </a:path>
              </a:pathLst>
            </a:custGeom>
            <a:solidFill>
              <a:srgbClr val="E68F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057650" y="190563"/>
            <a:ext cx="15894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70">
                <a:solidFill>
                  <a:srgbClr val="252423"/>
                </a:solidFill>
                <a:latin typeface="Trebuchet MS"/>
                <a:cs typeface="Trebuchet MS"/>
              </a:rPr>
              <a:t>no</a:t>
            </a:r>
            <a:r>
              <a:rPr dirty="0" sz="1400" spc="-9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10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400" spc="-8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252423"/>
                </a:solidFill>
                <a:latin typeface="Trebuchet MS"/>
                <a:cs typeface="Trebuchet MS"/>
              </a:rPr>
              <a:t>crimes</a:t>
            </a:r>
            <a:r>
              <a:rPr dirty="0" sz="1400" spc="-8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by</a:t>
            </a:r>
            <a:r>
              <a:rPr dirty="0" sz="1400" spc="-8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252423"/>
                </a:solidFill>
                <a:latin typeface="Trebuchet MS"/>
                <a:cs typeface="Trebuchet MS"/>
              </a:rPr>
              <a:t>Month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4837476" y="670385"/>
            <a:ext cx="1736089" cy="1849755"/>
            <a:chOff x="4837476" y="670385"/>
            <a:chExt cx="1736089" cy="1849755"/>
          </a:xfrm>
        </p:grpSpPr>
        <p:sp>
          <p:nvSpPr>
            <p:cNvPr id="35" name="object 35" descr=""/>
            <p:cNvSpPr/>
            <p:nvPr/>
          </p:nvSpPr>
          <p:spPr>
            <a:xfrm>
              <a:off x="5705475" y="783624"/>
              <a:ext cx="12700" cy="868044"/>
            </a:xfrm>
            <a:custGeom>
              <a:avLst/>
              <a:gdLst/>
              <a:ahLst/>
              <a:cxnLst/>
              <a:rect l="l" t="t" r="r" b="b"/>
              <a:pathLst>
                <a:path w="12700" h="868044">
                  <a:moveTo>
                    <a:pt x="0" y="868010"/>
                  </a:moveTo>
                  <a:lnTo>
                    <a:pt x="0" y="0"/>
                  </a:lnTo>
                  <a:lnTo>
                    <a:pt x="12383" y="88"/>
                  </a:lnTo>
                  <a:lnTo>
                    <a:pt x="0" y="86801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05475" y="783712"/>
              <a:ext cx="24765" cy="868044"/>
            </a:xfrm>
            <a:custGeom>
              <a:avLst/>
              <a:gdLst/>
              <a:ahLst/>
              <a:cxnLst/>
              <a:rect l="l" t="t" r="r" b="b"/>
              <a:pathLst>
                <a:path w="24764" h="868044">
                  <a:moveTo>
                    <a:pt x="0" y="867922"/>
                  </a:moveTo>
                  <a:lnTo>
                    <a:pt x="12383" y="0"/>
                  </a:lnTo>
                  <a:lnTo>
                    <a:pt x="24627" y="261"/>
                  </a:lnTo>
                  <a:lnTo>
                    <a:pt x="0" y="86792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705475" y="783974"/>
              <a:ext cx="42545" cy="868044"/>
            </a:xfrm>
            <a:custGeom>
              <a:avLst/>
              <a:gdLst/>
              <a:ahLst/>
              <a:cxnLst/>
              <a:rect l="l" t="t" r="r" b="b"/>
              <a:pathLst>
                <a:path w="42545" h="868044">
                  <a:moveTo>
                    <a:pt x="0" y="867661"/>
                  </a:moveTo>
                  <a:lnTo>
                    <a:pt x="24627" y="0"/>
                  </a:lnTo>
                  <a:lnTo>
                    <a:pt x="41952" y="664"/>
                  </a:lnTo>
                  <a:lnTo>
                    <a:pt x="0" y="867661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705475" y="784639"/>
              <a:ext cx="60960" cy="867410"/>
            </a:xfrm>
            <a:custGeom>
              <a:avLst/>
              <a:gdLst/>
              <a:ahLst/>
              <a:cxnLst/>
              <a:rect l="l" t="t" r="r" b="b"/>
              <a:pathLst>
                <a:path w="60960" h="867410">
                  <a:moveTo>
                    <a:pt x="0" y="866996"/>
                  </a:moveTo>
                  <a:lnTo>
                    <a:pt x="41952" y="0"/>
                  </a:lnTo>
                  <a:lnTo>
                    <a:pt x="60358" y="1086"/>
                  </a:lnTo>
                  <a:lnTo>
                    <a:pt x="0" y="866996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705475" y="785725"/>
              <a:ext cx="80645" cy="866140"/>
            </a:xfrm>
            <a:custGeom>
              <a:avLst/>
              <a:gdLst/>
              <a:ahLst/>
              <a:cxnLst/>
              <a:rect l="l" t="t" r="r" b="b"/>
              <a:pathLst>
                <a:path w="80645" h="866139">
                  <a:moveTo>
                    <a:pt x="0" y="865909"/>
                  </a:moveTo>
                  <a:lnTo>
                    <a:pt x="60358" y="0"/>
                  </a:lnTo>
                  <a:lnTo>
                    <a:pt x="80519" y="1641"/>
                  </a:lnTo>
                  <a:lnTo>
                    <a:pt x="0" y="865909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705475" y="787367"/>
              <a:ext cx="110489" cy="864869"/>
            </a:xfrm>
            <a:custGeom>
              <a:avLst/>
              <a:gdLst/>
              <a:ahLst/>
              <a:cxnLst/>
              <a:rect l="l" t="t" r="r" b="b"/>
              <a:pathLst>
                <a:path w="110489" h="864869">
                  <a:moveTo>
                    <a:pt x="0" y="864267"/>
                  </a:moveTo>
                  <a:lnTo>
                    <a:pt x="80519" y="0"/>
                  </a:lnTo>
                  <a:lnTo>
                    <a:pt x="102890" y="2377"/>
                  </a:lnTo>
                  <a:lnTo>
                    <a:pt x="110333" y="3298"/>
                  </a:lnTo>
                  <a:lnTo>
                    <a:pt x="0" y="864267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705475" y="790665"/>
              <a:ext cx="154305" cy="861060"/>
            </a:xfrm>
            <a:custGeom>
              <a:avLst/>
              <a:gdLst/>
              <a:ahLst/>
              <a:cxnLst/>
              <a:rect l="l" t="t" r="r" b="b"/>
              <a:pathLst>
                <a:path w="154304" h="861060">
                  <a:moveTo>
                    <a:pt x="0" y="860969"/>
                  </a:moveTo>
                  <a:lnTo>
                    <a:pt x="110333" y="0"/>
                  </a:lnTo>
                  <a:lnTo>
                    <a:pt x="132336" y="3106"/>
                  </a:lnTo>
                  <a:lnTo>
                    <a:pt x="154254" y="6775"/>
                  </a:lnTo>
                  <a:lnTo>
                    <a:pt x="0" y="860969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705475" y="797440"/>
              <a:ext cx="264160" cy="854710"/>
            </a:xfrm>
            <a:custGeom>
              <a:avLst/>
              <a:gdLst/>
              <a:ahLst/>
              <a:cxnLst/>
              <a:rect l="l" t="t" r="r" b="b"/>
              <a:pathLst>
                <a:path w="264160" h="854710">
                  <a:moveTo>
                    <a:pt x="0" y="854194"/>
                  </a:moveTo>
                  <a:lnTo>
                    <a:pt x="154254" y="0"/>
                  </a:lnTo>
                  <a:lnTo>
                    <a:pt x="182043" y="5486"/>
                  </a:lnTo>
                  <a:lnTo>
                    <a:pt x="209609" y="11870"/>
                  </a:lnTo>
                  <a:lnTo>
                    <a:pt x="236951" y="19150"/>
                  </a:lnTo>
                  <a:lnTo>
                    <a:pt x="264071" y="27327"/>
                  </a:lnTo>
                  <a:lnTo>
                    <a:pt x="0" y="854194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5639146" y="824768"/>
              <a:ext cx="934719" cy="1695450"/>
            </a:xfrm>
            <a:custGeom>
              <a:avLst/>
              <a:gdLst/>
              <a:ahLst/>
              <a:cxnLst/>
              <a:rect l="l" t="t" r="r" b="b"/>
              <a:pathLst>
                <a:path w="934720" h="1695450">
                  <a:moveTo>
                    <a:pt x="78841" y="1694786"/>
                  </a:moveTo>
                  <a:lnTo>
                    <a:pt x="59110" y="1694847"/>
                  </a:lnTo>
                  <a:lnTo>
                    <a:pt x="39392" y="1694459"/>
                  </a:lnTo>
                  <a:lnTo>
                    <a:pt x="19689" y="1693623"/>
                  </a:lnTo>
                  <a:lnTo>
                    <a:pt x="0" y="1692339"/>
                  </a:lnTo>
                  <a:lnTo>
                    <a:pt x="66328" y="826866"/>
                  </a:lnTo>
                  <a:lnTo>
                    <a:pt x="330400" y="0"/>
                  </a:lnTo>
                  <a:lnTo>
                    <a:pt x="349126" y="6215"/>
                  </a:lnTo>
                  <a:lnTo>
                    <a:pt x="386112" y="19909"/>
                  </a:lnTo>
                  <a:lnTo>
                    <a:pt x="422457" y="35276"/>
                  </a:lnTo>
                  <a:lnTo>
                    <a:pt x="458047" y="52270"/>
                  </a:lnTo>
                  <a:lnTo>
                    <a:pt x="492847" y="70874"/>
                  </a:lnTo>
                  <a:lnTo>
                    <a:pt x="526747" y="91029"/>
                  </a:lnTo>
                  <a:lnTo>
                    <a:pt x="559714" y="112715"/>
                  </a:lnTo>
                  <a:lnTo>
                    <a:pt x="591645" y="135864"/>
                  </a:lnTo>
                  <a:lnTo>
                    <a:pt x="622508" y="160453"/>
                  </a:lnTo>
                  <a:lnTo>
                    <a:pt x="652205" y="186405"/>
                  </a:lnTo>
                  <a:lnTo>
                    <a:pt x="680708" y="213694"/>
                  </a:lnTo>
                  <a:lnTo>
                    <a:pt x="707927" y="242236"/>
                  </a:lnTo>
                  <a:lnTo>
                    <a:pt x="733834" y="271999"/>
                  </a:lnTo>
                  <a:lnTo>
                    <a:pt x="758350" y="302894"/>
                  </a:lnTo>
                  <a:lnTo>
                    <a:pt x="781449" y="334887"/>
                  </a:lnTo>
                  <a:lnTo>
                    <a:pt x="803059" y="367879"/>
                  </a:lnTo>
                  <a:lnTo>
                    <a:pt x="823158" y="401836"/>
                  </a:lnTo>
                  <a:lnTo>
                    <a:pt x="841684" y="436654"/>
                  </a:lnTo>
                  <a:lnTo>
                    <a:pt x="858617" y="472296"/>
                  </a:lnTo>
                  <a:lnTo>
                    <a:pt x="873906" y="508652"/>
                  </a:lnTo>
                  <a:lnTo>
                    <a:pt x="887533" y="545684"/>
                  </a:lnTo>
                  <a:lnTo>
                    <a:pt x="899458" y="583278"/>
                  </a:lnTo>
                  <a:lnTo>
                    <a:pt x="909668" y="621394"/>
                  </a:lnTo>
                  <a:lnTo>
                    <a:pt x="918131" y="659915"/>
                  </a:lnTo>
                  <a:lnTo>
                    <a:pt x="924839" y="698800"/>
                  </a:lnTo>
                  <a:lnTo>
                    <a:pt x="929770" y="737931"/>
                  </a:lnTo>
                  <a:lnTo>
                    <a:pt x="932920" y="777265"/>
                  </a:lnTo>
                  <a:lnTo>
                    <a:pt x="934278" y="816681"/>
                  </a:lnTo>
                  <a:lnTo>
                    <a:pt x="934285" y="836412"/>
                  </a:lnTo>
                  <a:lnTo>
                    <a:pt x="933844" y="856138"/>
                  </a:lnTo>
                  <a:lnTo>
                    <a:pt x="931619" y="895515"/>
                  </a:lnTo>
                  <a:lnTo>
                    <a:pt x="927605" y="934770"/>
                  </a:lnTo>
                  <a:lnTo>
                    <a:pt x="921815" y="973783"/>
                  </a:lnTo>
                  <a:lnTo>
                    <a:pt x="914253" y="1012511"/>
                  </a:lnTo>
                  <a:lnTo>
                    <a:pt x="904945" y="1050837"/>
                  </a:lnTo>
                  <a:lnTo>
                    <a:pt x="893899" y="1088719"/>
                  </a:lnTo>
                  <a:lnTo>
                    <a:pt x="881150" y="1126041"/>
                  </a:lnTo>
                  <a:lnTo>
                    <a:pt x="866711" y="1162765"/>
                  </a:lnTo>
                  <a:lnTo>
                    <a:pt x="850627" y="1198776"/>
                  </a:lnTo>
                  <a:lnTo>
                    <a:pt x="832914" y="1234037"/>
                  </a:lnTo>
                  <a:lnTo>
                    <a:pt x="813627" y="1268438"/>
                  </a:lnTo>
                  <a:lnTo>
                    <a:pt x="792786" y="1301946"/>
                  </a:lnTo>
                  <a:lnTo>
                    <a:pt x="770455" y="1334455"/>
                  </a:lnTo>
                  <a:lnTo>
                    <a:pt x="746659" y="1365932"/>
                  </a:lnTo>
                  <a:lnTo>
                    <a:pt x="721469" y="1396279"/>
                  </a:lnTo>
                  <a:lnTo>
                    <a:pt x="694913" y="1425466"/>
                  </a:lnTo>
                  <a:lnTo>
                    <a:pt x="667073" y="1453402"/>
                  </a:lnTo>
                  <a:lnTo>
                    <a:pt x="637977" y="1480058"/>
                  </a:lnTo>
                  <a:lnTo>
                    <a:pt x="607716" y="1505350"/>
                  </a:lnTo>
                  <a:lnTo>
                    <a:pt x="576320" y="1529255"/>
                  </a:lnTo>
                  <a:lnTo>
                    <a:pt x="543888" y="1551696"/>
                  </a:lnTo>
                  <a:lnTo>
                    <a:pt x="510452" y="1572652"/>
                  </a:lnTo>
                  <a:lnTo>
                    <a:pt x="476116" y="1592056"/>
                  </a:lnTo>
                  <a:lnTo>
                    <a:pt x="440916" y="1609890"/>
                  </a:lnTo>
                  <a:lnTo>
                    <a:pt x="404961" y="1626097"/>
                  </a:lnTo>
                  <a:lnTo>
                    <a:pt x="368287" y="1640662"/>
                  </a:lnTo>
                  <a:lnTo>
                    <a:pt x="331008" y="1653538"/>
                  </a:lnTo>
                  <a:lnTo>
                    <a:pt x="293164" y="1664713"/>
                  </a:lnTo>
                  <a:lnTo>
                    <a:pt x="254871" y="1674152"/>
                  </a:lnTo>
                  <a:lnTo>
                    <a:pt x="216168" y="1681846"/>
                  </a:lnTo>
                  <a:lnTo>
                    <a:pt x="177176" y="1687770"/>
                  </a:lnTo>
                  <a:lnTo>
                    <a:pt x="137934" y="1691918"/>
                  </a:lnTo>
                  <a:lnTo>
                    <a:pt x="98565" y="1694278"/>
                  </a:lnTo>
                  <a:lnTo>
                    <a:pt x="78841" y="1694786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837476" y="800992"/>
              <a:ext cx="868044" cy="1716405"/>
            </a:xfrm>
            <a:custGeom>
              <a:avLst/>
              <a:gdLst/>
              <a:ahLst/>
              <a:cxnLst/>
              <a:rect l="l" t="t" r="r" b="b"/>
              <a:pathLst>
                <a:path w="868045" h="1716405">
                  <a:moveTo>
                    <a:pt x="801670" y="1716115"/>
                  </a:moveTo>
                  <a:lnTo>
                    <a:pt x="763010" y="1712281"/>
                  </a:lnTo>
                  <a:lnTo>
                    <a:pt x="724560" y="1706719"/>
                  </a:lnTo>
                  <a:lnTo>
                    <a:pt x="686397" y="1699444"/>
                  </a:lnTo>
                  <a:lnTo>
                    <a:pt x="648598" y="1690467"/>
                  </a:lnTo>
                  <a:lnTo>
                    <a:pt x="611239" y="1679809"/>
                  </a:lnTo>
                  <a:lnTo>
                    <a:pt x="574394" y="1667489"/>
                  </a:lnTo>
                  <a:lnTo>
                    <a:pt x="538137" y="1653534"/>
                  </a:lnTo>
                  <a:lnTo>
                    <a:pt x="502541" y="1637969"/>
                  </a:lnTo>
                  <a:lnTo>
                    <a:pt x="467677" y="1620828"/>
                  </a:lnTo>
                  <a:lnTo>
                    <a:pt x="433615" y="1602143"/>
                  </a:lnTo>
                  <a:lnTo>
                    <a:pt x="400423" y="1581954"/>
                  </a:lnTo>
                  <a:lnTo>
                    <a:pt x="368168" y="1560298"/>
                  </a:lnTo>
                  <a:lnTo>
                    <a:pt x="336914" y="1537222"/>
                  </a:lnTo>
                  <a:lnTo>
                    <a:pt x="306724" y="1512770"/>
                  </a:lnTo>
                  <a:lnTo>
                    <a:pt x="277658" y="1486992"/>
                  </a:lnTo>
                  <a:lnTo>
                    <a:pt x="249775" y="1459939"/>
                  </a:lnTo>
                  <a:lnTo>
                    <a:pt x="223130" y="1431666"/>
                  </a:lnTo>
                  <a:lnTo>
                    <a:pt x="197778" y="1402228"/>
                  </a:lnTo>
                  <a:lnTo>
                    <a:pt x="173767" y="1371686"/>
                  </a:lnTo>
                  <a:lnTo>
                    <a:pt x="151148" y="1340099"/>
                  </a:lnTo>
                  <a:lnTo>
                    <a:pt x="129964" y="1307533"/>
                  </a:lnTo>
                  <a:lnTo>
                    <a:pt x="110260" y="1274050"/>
                  </a:lnTo>
                  <a:lnTo>
                    <a:pt x="92072" y="1239720"/>
                  </a:lnTo>
                  <a:lnTo>
                    <a:pt x="75440" y="1204610"/>
                  </a:lnTo>
                  <a:lnTo>
                    <a:pt x="60395" y="1168792"/>
                  </a:lnTo>
                  <a:lnTo>
                    <a:pt x="46968" y="1132336"/>
                  </a:lnTo>
                  <a:lnTo>
                    <a:pt x="35185" y="1095316"/>
                  </a:lnTo>
                  <a:lnTo>
                    <a:pt x="25072" y="1057805"/>
                  </a:lnTo>
                  <a:lnTo>
                    <a:pt x="16646" y="1019880"/>
                  </a:lnTo>
                  <a:lnTo>
                    <a:pt x="9926" y="981615"/>
                  </a:lnTo>
                  <a:lnTo>
                    <a:pt x="4925" y="943088"/>
                  </a:lnTo>
                  <a:lnTo>
                    <a:pt x="1653" y="904376"/>
                  </a:lnTo>
                  <a:lnTo>
                    <a:pt x="116" y="865556"/>
                  </a:lnTo>
                  <a:lnTo>
                    <a:pt x="0" y="846135"/>
                  </a:lnTo>
                  <a:lnTo>
                    <a:pt x="318" y="826707"/>
                  </a:lnTo>
                  <a:lnTo>
                    <a:pt x="2258" y="787905"/>
                  </a:lnTo>
                  <a:lnTo>
                    <a:pt x="5933" y="749229"/>
                  </a:lnTo>
                  <a:lnTo>
                    <a:pt x="11334" y="710756"/>
                  </a:lnTo>
                  <a:lnTo>
                    <a:pt x="18451" y="672564"/>
                  </a:lnTo>
                  <a:lnTo>
                    <a:pt x="27270" y="634728"/>
                  </a:lnTo>
                  <a:lnTo>
                    <a:pt x="37774" y="597325"/>
                  </a:lnTo>
                  <a:lnTo>
                    <a:pt x="49941" y="560429"/>
                  </a:lnTo>
                  <a:lnTo>
                    <a:pt x="63746" y="524114"/>
                  </a:lnTo>
                  <a:lnTo>
                    <a:pt x="79162" y="488454"/>
                  </a:lnTo>
                  <a:lnTo>
                    <a:pt x="96160" y="453519"/>
                  </a:lnTo>
                  <a:lnTo>
                    <a:pt x="114702" y="419380"/>
                  </a:lnTo>
                  <a:lnTo>
                    <a:pt x="134754" y="386105"/>
                  </a:lnTo>
                  <a:lnTo>
                    <a:pt x="156275" y="353760"/>
                  </a:lnTo>
                  <a:lnTo>
                    <a:pt x="179222" y="322411"/>
                  </a:lnTo>
                  <a:lnTo>
                    <a:pt x="203548" y="292119"/>
                  </a:lnTo>
                  <a:lnTo>
                    <a:pt x="229206" y="262947"/>
                  </a:lnTo>
                  <a:lnTo>
                    <a:pt x="256142" y="234952"/>
                  </a:lnTo>
                  <a:lnTo>
                    <a:pt x="284305" y="208190"/>
                  </a:lnTo>
                  <a:lnTo>
                    <a:pt x="313637" y="182715"/>
                  </a:lnTo>
                  <a:lnTo>
                    <a:pt x="344080" y="158579"/>
                  </a:lnTo>
                  <a:lnTo>
                    <a:pt x="375572" y="135828"/>
                  </a:lnTo>
                  <a:lnTo>
                    <a:pt x="408051" y="114510"/>
                  </a:lnTo>
                  <a:lnTo>
                    <a:pt x="441451" y="94666"/>
                  </a:lnTo>
                  <a:lnTo>
                    <a:pt x="475705" y="76338"/>
                  </a:lnTo>
                  <a:lnTo>
                    <a:pt x="510745" y="59559"/>
                  </a:lnTo>
                  <a:lnTo>
                    <a:pt x="546501" y="44366"/>
                  </a:lnTo>
                  <a:lnTo>
                    <a:pt x="582901" y="30787"/>
                  </a:lnTo>
                  <a:lnTo>
                    <a:pt x="619873" y="18852"/>
                  </a:lnTo>
                  <a:lnTo>
                    <a:pt x="657341" y="8582"/>
                  </a:lnTo>
                  <a:lnTo>
                    <a:pt x="695231" y="0"/>
                  </a:lnTo>
                  <a:lnTo>
                    <a:pt x="867999" y="850642"/>
                  </a:lnTo>
                  <a:lnTo>
                    <a:pt x="801670" y="1716115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5532707" y="783687"/>
              <a:ext cx="173355" cy="868044"/>
            </a:xfrm>
            <a:custGeom>
              <a:avLst/>
              <a:gdLst/>
              <a:ahLst/>
              <a:cxnLst/>
              <a:rect l="l" t="t" r="r" b="b"/>
              <a:pathLst>
                <a:path w="173354" h="868044">
                  <a:moveTo>
                    <a:pt x="172767" y="867947"/>
                  </a:moveTo>
                  <a:lnTo>
                    <a:pt x="0" y="17304"/>
                  </a:lnTo>
                  <a:lnTo>
                    <a:pt x="40271" y="10104"/>
                  </a:lnTo>
                  <a:lnTo>
                    <a:pt x="80746" y="4819"/>
                  </a:lnTo>
                  <a:lnTo>
                    <a:pt x="121426" y="1451"/>
                  </a:lnTo>
                  <a:lnTo>
                    <a:pt x="162310" y="0"/>
                  </a:lnTo>
                  <a:lnTo>
                    <a:pt x="172767" y="867947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695017" y="783624"/>
              <a:ext cx="10795" cy="868044"/>
            </a:xfrm>
            <a:custGeom>
              <a:avLst/>
              <a:gdLst/>
              <a:ahLst/>
              <a:cxnLst/>
              <a:rect l="l" t="t" r="r" b="b"/>
              <a:pathLst>
                <a:path w="10795" h="868044">
                  <a:moveTo>
                    <a:pt x="10457" y="868010"/>
                  </a:moveTo>
                  <a:lnTo>
                    <a:pt x="0" y="63"/>
                  </a:lnTo>
                  <a:lnTo>
                    <a:pt x="10457" y="0"/>
                  </a:lnTo>
                  <a:lnTo>
                    <a:pt x="10457" y="868010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5711822" y="675148"/>
              <a:ext cx="114935" cy="86995"/>
            </a:xfrm>
            <a:custGeom>
              <a:avLst/>
              <a:gdLst/>
              <a:ahLst/>
              <a:cxnLst/>
              <a:rect l="l" t="t" r="r" b="b"/>
              <a:pathLst>
                <a:path w="114935" h="86995">
                  <a:moveTo>
                    <a:pt x="0" y="86798"/>
                  </a:moveTo>
                  <a:lnTo>
                    <a:pt x="619" y="0"/>
                  </a:lnTo>
                  <a:lnTo>
                    <a:pt x="114919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244447" y="2359515"/>
              <a:ext cx="167005" cy="69215"/>
            </a:xfrm>
            <a:custGeom>
              <a:avLst/>
              <a:gdLst/>
              <a:ahLst/>
              <a:cxnLst/>
              <a:rect l="l" t="t" r="r" b="b"/>
              <a:pathLst>
                <a:path w="167004" h="69214">
                  <a:moveTo>
                    <a:pt x="0" y="0"/>
                  </a:moveTo>
                  <a:lnTo>
                    <a:pt x="52582" y="69061"/>
                  </a:lnTo>
                  <a:lnTo>
                    <a:pt x="166882" y="69061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895673" y="2276163"/>
              <a:ext cx="176530" cy="60960"/>
            </a:xfrm>
            <a:custGeom>
              <a:avLst/>
              <a:gdLst/>
              <a:ahLst/>
              <a:cxnLst/>
              <a:rect l="l" t="t" r="r" b="b"/>
              <a:pathLst>
                <a:path w="176529" h="60960">
                  <a:moveTo>
                    <a:pt x="176122" y="0"/>
                  </a:moveTo>
                  <a:lnTo>
                    <a:pt x="114299" y="60929"/>
                  </a:lnTo>
                  <a:lnTo>
                    <a:pt x="0" y="6092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5487652" y="680626"/>
              <a:ext cx="123825" cy="86360"/>
            </a:xfrm>
            <a:custGeom>
              <a:avLst/>
              <a:gdLst/>
              <a:ahLst/>
              <a:cxnLst/>
              <a:rect l="l" t="t" r="r" b="b"/>
              <a:pathLst>
                <a:path w="123825" h="86359">
                  <a:moveTo>
                    <a:pt x="123502" y="8631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5852141" y="595772"/>
            <a:ext cx="5568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(0.23%)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449429" y="2349201"/>
            <a:ext cx="605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18K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(46.3%)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5053471" y="601250"/>
            <a:ext cx="4089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(3%)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4423739" y="2166278"/>
            <a:ext cx="4470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243840">
              <a:lnSpc>
                <a:spcPct val="1111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18K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(45.59%)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7353300" y="450881"/>
            <a:ext cx="7296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Date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Month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7363459" y="696976"/>
            <a:ext cx="95250" cy="1066800"/>
            <a:chOff x="7363459" y="696976"/>
            <a:chExt cx="95250" cy="1066800"/>
          </a:xfrm>
        </p:grpSpPr>
        <p:pic>
          <p:nvPicPr>
            <p:cNvPr id="57" name="object 5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3459" y="696976"/>
              <a:ext cx="95249" cy="9524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3459" y="944626"/>
              <a:ext cx="95249" cy="9524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3459" y="1182751"/>
              <a:ext cx="95249" cy="95249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3459" y="1420876"/>
              <a:ext cx="95249" cy="9524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3459" y="1668526"/>
              <a:ext cx="95249" cy="95249"/>
            </a:xfrm>
            <a:prstGeom prst="rect">
              <a:avLst/>
            </a:prstGeom>
          </p:spPr>
        </p:pic>
      </p:grpSp>
      <p:sp>
        <p:nvSpPr>
          <p:cNvPr id="62" name="object 62" descr=""/>
          <p:cNvSpPr txBox="1"/>
          <p:nvPr/>
        </p:nvSpPr>
        <p:spPr>
          <a:xfrm>
            <a:off x="7465615" y="650906"/>
            <a:ext cx="514984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endParaRPr sz="1000">
              <a:latin typeface="Segoe UI"/>
              <a:cs typeface="Segoe UI"/>
            </a:endParaRPr>
          </a:p>
          <a:p>
            <a:pPr marL="12700" marR="5080">
              <a:lnSpc>
                <a:spcPct val="158300"/>
              </a:lnSpc>
              <a:spcBef>
                <a:spcPts val="5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February March April 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May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3" name="object 6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63459" y="1906651"/>
            <a:ext cx="95249" cy="95249"/>
          </a:xfrm>
          <a:prstGeom prst="rect">
            <a:avLst/>
          </a:prstGeom>
        </p:spPr>
      </p:pic>
      <p:sp>
        <p:nvSpPr>
          <p:cNvPr id="64" name="object 64" descr=""/>
          <p:cNvSpPr txBox="1"/>
          <p:nvPr/>
        </p:nvSpPr>
        <p:spPr>
          <a:xfrm>
            <a:off x="7478315" y="1860581"/>
            <a:ext cx="2686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7363459" y="2144776"/>
            <a:ext cx="95250" cy="333375"/>
            <a:chOff x="7363459" y="2144776"/>
            <a:chExt cx="95250" cy="333375"/>
          </a:xfrm>
        </p:grpSpPr>
        <p:pic>
          <p:nvPicPr>
            <p:cNvPr id="66" name="object 6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63459" y="2144776"/>
              <a:ext cx="95249" cy="95249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3459" y="2382901"/>
              <a:ext cx="95249" cy="95249"/>
            </a:xfrm>
            <a:prstGeom prst="rect">
              <a:avLst/>
            </a:prstGeom>
          </p:spPr>
        </p:pic>
      </p:grpSp>
      <p:sp>
        <p:nvSpPr>
          <p:cNvPr id="68" name="object 68" descr=""/>
          <p:cNvSpPr txBox="1"/>
          <p:nvPr/>
        </p:nvSpPr>
        <p:spPr>
          <a:xfrm>
            <a:off x="7478315" y="2098706"/>
            <a:ext cx="410209" cy="425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7724775" y="228600"/>
            <a:ext cx="4695825" cy="2667000"/>
            <a:chOff x="7724775" y="228600"/>
            <a:chExt cx="4695825" cy="2667000"/>
          </a:xfrm>
        </p:grpSpPr>
        <p:pic>
          <p:nvPicPr>
            <p:cNvPr id="70" name="object 7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4775" y="2731293"/>
              <a:ext cx="161925" cy="90487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8286750" y="228600"/>
              <a:ext cx="4133850" cy="2667000"/>
            </a:xfrm>
            <a:custGeom>
              <a:avLst/>
              <a:gdLst/>
              <a:ahLst/>
              <a:cxnLst/>
              <a:rect l="l" t="t" r="r" b="b"/>
              <a:pathLst>
                <a:path w="4133850" h="2667000">
                  <a:moveTo>
                    <a:pt x="4133850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4133850" y="0"/>
                  </a:lnTo>
                  <a:lnTo>
                    <a:pt x="4133850" y="2667000"/>
                  </a:lnTo>
                  <a:close/>
                </a:path>
              </a:pathLst>
            </a:custGeom>
            <a:solidFill>
              <a:srgbClr val="D9B300">
                <a:alpha val="6901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8286750" y="228600"/>
            <a:ext cx="4133850" cy="320040"/>
          </a:xfrm>
          <a:prstGeom prst="rect">
            <a:avLst/>
          </a:prstGeom>
          <a:solidFill>
            <a:srgbClr val="D9B300">
              <a:alpha val="69018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480"/>
              </a:lnSpc>
            </a:pPr>
            <a:r>
              <a:rPr dirty="0" sz="1400" spc="-90">
                <a:solidFill>
                  <a:srgbClr val="252423"/>
                </a:solidFill>
                <a:latin typeface="Trebuchet MS"/>
                <a:cs typeface="Trebuchet MS"/>
              </a:rPr>
              <a:t>Count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10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400" spc="-70">
                <a:solidFill>
                  <a:srgbClr val="252423"/>
                </a:solidFill>
                <a:latin typeface="Trebuchet MS"/>
                <a:cs typeface="Trebuchet MS"/>
              </a:rPr>
              <a:t> Description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 by</a:t>
            </a:r>
            <a:r>
              <a:rPr dirty="0" sz="1400" spc="-7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rebuchet MS"/>
                <a:cs typeface="Trebuchet MS"/>
              </a:rPr>
              <a:t>Month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9053554" y="750790"/>
            <a:ext cx="1779270" cy="1863089"/>
            <a:chOff x="9053554" y="750790"/>
            <a:chExt cx="1779270" cy="1863089"/>
          </a:xfrm>
        </p:grpSpPr>
        <p:sp>
          <p:nvSpPr>
            <p:cNvPr id="74" name="object 74" descr=""/>
            <p:cNvSpPr/>
            <p:nvPr/>
          </p:nvSpPr>
          <p:spPr>
            <a:xfrm>
              <a:off x="9910762" y="794425"/>
              <a:ext cx="589280" cy="857250"/>
            </a:xfrm>
            <a:custGeom>
              <a:avLst/>
              <a:gdLst/>
              <a:ahLst/>
              <a:cxnLst/>
              <a:rect l="l" t="t" r="r" b="b"/>
              <a:pathLst>
                <a:path w="589279" h="857250">
                  <a:moveTo>
                    <a:pt x="0" y="857209"/>
                  </a:moveTo>
                  <a:lnTo>
                    <a:pt x="0" y="0"/>
                  </a:lnTo>
                  <a:lnTo>
                    <a:pt x="40593" y="956"/>
                  </a:lnTo>
                  <a:lnTo>
                    <a:pt x="81005" y="3827"/>
                  </a:lnTo>
                  <a:lnTo>
                    <a:pt x="121235" y="8611"/>
                  </a:lnTo>
                  <a:lnTo>
                    <a:pt x="161284" y="15309"/>
                  </a:lnTo>
                  <a:lnTo>
                    <a:pt x="200973" y="23887"/>
                  </a:lnTo>
                  <a:lnTo>
                    <a:pt x="240123" y="34310"/>
                  </a:lnTo>
                  <a:lnTo>
                    <a:pt x="278734" y="46578"/>
                  </a:lnTo>
                  <a:lnTo>
                    <a:pt x="316807" y="60691"/>
                  </a:lnTo>
                  <a:lnTo>
                    <a:pt x="354173" y="76583"/>
                  </a:lnTo>
                  <a:lnTo>
                    <a:pt x="390663" y="94186"/>
                  </a:lnTo>
                  <a:lnTo>
                    <a:pt x="426277" y="113499"/>
                  </a:lnTo>
                  <a:lnTo>
                    <a:pt x="461014" y="134524"/>
                  </a:lnTo>
                  <a:lnTo>
                    <a:pt x="494723" y="157163"/>
                  </a:lnTo>
                  <a:lnTo>
                    <a:pt x="527249" y="181317"/>
                  </a:lnTo>
                  <a:lnTo>
                    <a:pt x="558593" y="206986"/>
                  </a:lnTo>
                  <a:lnTo>
                    <a:pt x="588754" y="234172"/>
                  </a:lnTo>
                  <a:lnTo>
                    <a:pt x="0" y="857209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9910762" y="1028597"/>
              <a:ext cx="857250" cy="701675"/>
            </a:xfrm>
            <a:custGeom>
              <a:avLst/>
              <a:gdLst/>
              <a:ahLst/>
              <a:cxnLst/>
              <a:rect l="l" t="t" r="r" b="b"/>
              <a:pathLst>
                <a:path w="857250" h="701675">
                  <a:moveTo>
                    <a:pt x="853633" y="701256"/>
                  </a:moveTo>
                  <a:lnTo>
                    <a:pt x="0" y="623037"/>
                  </a:lnTo>
                  <a:lnTo>
                    <a:pt x="588754" y="0"/>
                  </a:lnTo>
                  <a:lnTo>
                    <a:pt x="606145" y="16905"/>
                  </a:lnTo>
                  <a:lnTo>
                    <a:pt x="639431" y="52129"/>
                  </a:lnTo>
                  <a:lnTo>
                    <a:pt x="670697" y="89208"/>
                  </a:lnTo>
                  <a:lnTo>
                    <a:pt x="699794" y="127964"/>
                  </a:lnTo>
                  <a:lnTo>
                    <a:pt x="726674" y="168336"/>
                  </a:lnTo>
                  <a:lnTo>
                    <a:pt x="751209" y="210130"/>
                  </a:lnTo>
                  <a:lnTo>
                    <a:pt x="773360" y="253278"/>
                  </a:lnTo>
                  <a:lnTo>
                    <a:pt x="793021" y="297574"/>
                  </a:lnTo>
                  <a:lnTo>
                    <a:pt x="810159" y="342947"/>
                  </a:lnTo>
                  <a:lnTo>
                    <a:pt x="824693" y="389179"/>
                  </a:lnTo>
                  <a:lnTo>
                    <a:pt x="836600" y="436197"/>
                  </a:lnTo>
                  <a:lnTo>
                    <a:pt x="845822" y="483775"/>
                  </a:lnTo>
                  <a:lnTo>
                    <a:pt x="852344" y="531836"/>
                  </a:lnTo>
                  <a:lnTo>
                    <a:pt x="856136" y="580151"/>
                  </a:lnTo>
                  <a:lnTo>
                    <a:pt x="857191" y="628641"/>
                  </a:lnTo>
                  <a:lnTo>
                    <a:pt x="856691" y="652870"/>
                  </a:lnTo>
                  <a:lnTo>
                    <a:pt x="855504" y="677075"/>
                  </a:lnTo>
                  <a:lnTo>
                    <a:pt x="853633" y="701256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632426" y="1651635"/>
              <a:ext cx="1132205" cy="857250"/>
            </a:xfrm>
            <a:custGeom>
              <a:avLst/>
              <a:gdLst/>
              <a:ahLst/>
              <a:cxnLst/>
              <a:rect l="l" t="t" r="r" b="b"/>
              <a:pathLst>
                <a:path w="1132204" h="857250">
                  <a:moveTo>
                    <a:pt x="285795" y="857176"/>
                  </a:moveTo>
                  <a:lnTo>
                    <a:pt x="237321" y="856227"/>
                  </a:lnTo>
                  <a:lnTo>
                    <a:pt x="188979" y="852539"/>
                  </a:lnTo>
                  <a:lnTo>
                    <a:pt x="140923" y="846123"/>
                  </a:lnTo>
                  <a:lnTo>
                    <a:pt x="93307" y="837001"/>
                  </a:lnTo>
                  <a:lnTo>
                    <a:pt x="46282" y="825202"/>
                  </a:lnTo>
                  <a:lnTo>
                    <a:pt x="0" y="810763"/>
                  </a:lnTo>
                  <a:lnTo>
                    <a:pt x="278335" y="0"/>
                  </a:lnTo>
                  <a:lnTo>
                    <a:pt x="1131968" y="78219"/>
                  </a:lnTo>
                  <a:lnTo>
                    <a:pt x="1129415" y="102328"/>
                  </a:lnTo>
                  <a:lnTo>
                    <a:pt x="1122268" y="150281"/>
                  </a:lnTo>
                  <a:lnTo>
                    <a:pt x="1112422" y="197753"/>
                  </a:lnTo>
                  <a:lnTo>
                    <a:pt x="1099908" y="244592"/>
                  </a:lnTo>
                  <a:lnTo>
                    <a:pt x="1084766" y="290649"/>
                  </a:lnTo>
                  <a:lnTo>
                    <a:pt x="1067043" y="335777"/>
                  </a:lnTo>
                  <a:lnTo>
                    <a:pt x="1046798" y="379830"/>
                  </a:lnTo>
                  <a:lnTo>
                    <a:pt x="1024095" y="422668"/>
                  </a:lnTo>
                  <a:lnTo>
                    <a:pt x="999006" y="464155"/>
                  </a:lnTo>
                  <a:lnTo>
                    <a:pt x="971612" y="504156"/>
                  </a:lnTo>
                  <a:lnTo>
                    <a:pt x="942001" y="542545"/>
                  </a:lnTo>
                  <a:lnTo>
                    <a:pt x="910266" y="579198"/>
                  </a:lnTo>
                  <a:lnTo>
                    <a:pt x="876510" y="613998"/>
                  </a:lnTo>
                  <a:lnTo>
                    <a:pt x="840840" y="646835"/>
                  </a:lnTo>
                  <a:lnTo>
                    <a:pt x="803371" y="677602"/>
                  </a:lnTo>
                  <a:lnTo>
                    <a:pt x="764222" y="706202"/>
                  </a:lnTo>
                  <a:lnTo>
                    <a:pt x="723519" y="732542"/>
                  </a:lnTo>
                  <a:lnTo>
                    <a:pt x="681392" y="756539"/>
                  </a:lnTo>
                  <a:lnTo>
                    <a:pt x="637976" y="778117"/>
                  </a:lnTo>
                  <a:lnTo>
                    <a:pt x="593409" y="797205"/>
                  </a:lnTo>
                  <a:lnTo>
                    <a:pt x="547834" y="813743"/>
                  </a:lnTo>
                  <a:lnTo>
                    <a:pt x="501398" y="827677"/>
                  </a:lnTo>
                  <a:lnTo>
                    <a:pt x="454247" y="838965"/>
                  </a:lnTo>
                  <a:lnTo>
                    <a:pt x="406534" y="847568"/>
                  </a:lnTo>
                  <a:lnTo>
                    <a:pt x="358411" y="853460"/>
                  </a:lnTo>
                  <a:lnTo>
                    <a:pt x="310032" y="856622"/>
                  </a:lnTo>
                  <a:lnTo>
                    <a:pt x="285795" y="857176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053554" y="1195346"/>
              <a:ext cx="857250" cy="1267460"/>
            </a:xfrm>
            <a:custGeom>
              <a:avLst/>
              <a:gdLst/>
              <a:ahLst/>
              <a:cxnLst/>
              <a:rect l="l" t="t" r="r" b="b"/>
              <a:pathLst>
                <a:path w="857250" h="1267460">
                  <a:moveTo>
                    <a:pt x="578872" y="1267051"/>
                  </a:moveTo>
                  <a:lnTo>
                    <a:pt x="533696" y="1250107"/>
                  </a:lnTo>
                  <a:lnTo>
                    <a:pt x="489545" y="1230647"/>
                  </a:lnTo>
                  <a:lnTo>
                    <a:pt x="446558" y="1208734"/>
                  </a:lnTo>
                  <a:lnTo>
                    <a:pt x="404873" y="1184437"/>
                  </a:lnTo>
                  <a:lnTo>
                    <a:pt x="364621" y="1157833"/>
                  </a:lnTo>
                  <a:lnTo>
                    <a:pt x="325929" y="1129007"/>
                  </a:lnTo>
                  <a:lnTo>
                    <a:pt x="288920" y="1098049"/>
                  </a:lnTo>
                  <a:lnTo>
                    <a:pt x="253712" y="1065058"/>
                  </a:lnTo>
                  <a:lnTo>
                    <a:pt x="220416" y="1030138"/>
                  </a:lnTo>
                  <a:lnTo>
                    <a:pt x="189138" y="993401"/>
                  </a:lnTo>
                  <a:lnTo>
                    <a:pt x="159976" y="954961"/>
                  </a:lnTo>
                  <a:lnTo>
                    <a:pt x="133022" y="914942"/>
                  </a:lnTo>
                  <a:lnTo>
                    <a:pt x="108364" y="873470"/>
                  </a:lnTo>
                  <a:lnTo>
                    <a:pt x="86078" y="830676"/>
                  </a:lnTo>
                  <a:lnTo>
                    <a:pt x="66234" y="786695"/>
                  </a:lnTo>
                  <a:lnTo>
                    <a:pt x="48897" y="741668"/>
                  </a:lnTo>
                  <a:lnTo>
                    <a:pt x="34121" y="695737"/>
                  </a:lnTo>
                  <a:lnTo>
                    <a:pt x="21952" y="649047"/>
                  </a:lnTo>
                  <a:lnTo>
                    <a:pt x="12430" y="601747"/>
                  </a:lnTo>
                  <a:lnTo>
                    <a:pt x="5584" y="553986"/>
                  </a:lnTo>
                  <a:lnTo>
                    <a:pt x="1436" y="505915"/>
                  </a:lnTo>
                  <a:lnTo>
                    <a:pt x="0" y="457687"/>
                  </a:lnTo>
                  <a:lnTo>
                    <a:pt x="300" y="433561"/>
                  </a:lnTo>
                  <a:lnTo>
                    <a:pt x="2936" y="385384"/>
                  </a:lnTo>
                  <a:lnTo>
                    <a:pt x="8278" y="337431"/>
                  </a:lnTo>
                  <a:lnTo>
                    <a:pt x="16311" y="289855"/>
                  </a:lnTo>
                  <a:lnTo>
                    <a:pt x="27007" y="242806"/>
                  </a:lnTo>
                  <a:lnTo>
                    <a:pt x="40333" y="196434"/>
                  </a:lnTo>
                  <a:lnTo>
                    <a:pt x="56248" y="150884"/>
                  </a:lnTo>
                  <a:lnTo>
                    <a:pt x="74700" y="106303"/>
                  </a:lnTo>
                  <a:lnTo>
                    <a:pt x="95631" y="62830"/>
                  </a:lnTo>
                  <a:lnTo>
                    <a:pt x="118975" y="20603"/>
                  </a:lnTo>
                  <a:lnTo>
                    <a:pt x="131529" y="0"/>
                  </a:lnTo>
                  <a:lnTo>
                    <a:pt x="857207" y="456288"/>
                  </a:lnTo>
                  <a:lnTo>
                    <a:pt x="578872" y="1267051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9185084" y="794425"/>
              <a:ext cx="725805" cy="857250"/>
            </a:xfrm>
            <a:custGeom>
              <a:avLst/>
              <a:gdLst/>
              <a:ahLst/>
              <a:cxnLst/>
              <a:rect l="l" t="t" r="r" b="b"/>
              <a:pathLst>
                <a:path w="725804" h="857250">
                  <a:moveTo>
                    <a:pt x="725678" y="857209"/>
                  </a:moveTo>
                  <a:lnTo>
                    <a:pt x="0" y="400920"/>
                  </a:lnTo>
                  <a:lnTo>
                    <a:pt x="14759" y="378247"/>
                  </a:lnTo>
                  <a:lnTo>
                    <a:pt x="30212" y="356073"/>
                  </a:lnTo>
                  <a:lnTo>
                    <a:pt x="63194" y="313221"/>
                  </a:lnTo>
                  <a:lnTo>
                    <a:pt x="98810" y="272532"/>
                  </a:lnTo>
                  <a:lnTo>
                    <a:pt x="136923" y="234172"/>
                  </a:lnTo>
                  <a:lnTo>
                    <a:pt x="177376" y="198288"/>
                  </a:lnTo>
                  <a:lnTo>
                    <a:pt x="220014" y="165030"/>
                  </a:lnTo>
                  <a:lnTo>
                    <a:pt x="264662" y="134523"/>
                  </a:lnTo>
                  <a:lnTo>
                    <a:pt x="311146" y="106895"/>
                  </a:lnTo>
                  <a:lnTo>
                    <a:pt x="359278" y="82250"/>
                  </a:lnTo>
                  <a:lnTo>
                    <a:pt x="408870" y="60691"/>
                  </a:lnTo>
                  <a:lnTo>
                    <a:pt x="459721" y="42299"/>
                  </a:lnTo>
                  <a:lnTo>
                    <a:pt x="511631" y="27153"/>
                  </a:lnTo>
                  <a:lnTo>
                    <a:pt x="564393" y="15307"/>
                  </a:lnTo>
                  <a:lnTo>
                    <a:pt x="617797" y="6815"/>
                  </a:lnTo>
                  <a:lnTo>
                    <a:pt x="671630" y="1703"/>
                  </a:lnTo>
                  <a:lnTo>
                    <a:pt x="725678" y="0"/>
                  </a:lnTo>
                  <a:lnTo>
                    <a:pt x="725678" y="857209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0235490" y="755552"/>
              <a:ext cx="146050" cy="80010"/>
            </a:xfrm>
            <a:custGeom>
              <a:avLst/>
              <a:gdLst/>
              <a:ahLst/>
              <a:cxnLst/>
              <a:rect l="l" t="t" r="r" b="b"/>
              <a:pathLst>
                <a:path w="146050" h="80009">
                  <a:moveTo>
                    <a:pt x="0" y="79651"/>
                  </a:moveTo>
                  <a:lnTo>
                    <a:pt x="31680" y="0"/>
                  </a:lnTo>
                  <a:lnTo>
                    <a:pt x="14598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0642120" y="1117174"/>
              <a:ext cx="186055" cy="47625"/>
            </a:xfrm>
            <a:custGeom>
              <a:avLst/>
              <a:gdLst/>
              <a:ahLst/>
              <a:cxnLst/>
              <a:rect l="l" t="t" r="r" b="b"/>
              <a:pathLst>
                <a:path w="186054" h="47625">
                  <a:moveTo>
                    <a:pt x="0" y="47507"/>
                  </a:moveTo>
                  <a:lnTo>
                    <a:pt x="71351" y="0"/>
                  </a:lnTo>
                  <a:lnTo>
                    <a:pt x="185651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0017546" y="2523761"/>
              <a:ext cx="125095" cy="85090"/>
            </a:xfrm>
            <a:custGeom>
              <a:avLst/>
              <a:gdLst/>
              <a:ahLst/>
              <a:cxnLst/>
              <a:rect l="l" t="t" r="r" b="b"/>
              <a:pathLst>
                <a:path w="125095" h="85089">
                  <a:moveTo>
                    <a:pt x="0" y="0"/>
                  </a:moveTo>
                  <a:lnTo>
                    <a:pt x="10417" y="85085"/>
                  </a:lnTo>
                  <a:lnTo>
                    <a:pt x="124717" y="85085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9117530" y="2275624"/>
              <a:ext cx="175260" cy="60960"/>
            </a:xfrm>
            <a:custGeom>
              <a:avLst/>
              <a:gdLst/>
              <a:ahLst/>
              <a:cxnLst/>
              <a:rect l="l" t="t" r="r" b="b"/>
              <a:pathLst>
                <a:path w="175259" h="60960">
                  <a:moveTo>
                    <a:pt x="174649" y="0"/>
                  </a:moveTo>
                  <a:lnTo>
                    <a:pt x="114300" y="60877"/>
                  </a:lnTo>
                  <a:lnTo>
                    <a:pt x="0" y="60877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9330114" y="807531"/>
              <a:ext cx="156210" cy="75565"/>
            </a:xfrm>
            <a:custGeom>
              <a:avLst/>
              <a:gdLst/>
              <a:ahLst/>
              <a:cxnLst/>
              <a:rect l="l" t="t" r="r" b="b"/>
              <a:pathLst>
                <a:path w="156209" h="75565">
                  <a:moveTo>
                    <a:pt x="155753" y="7503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10419570" y="676177"/>
            <a:ext cx="6013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87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 (12.05%)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180364" y="2529471"/>
            <a:ext cx="6629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208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(28.81%)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8642081" y="728156"/>
            <a:ext cx="6629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116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(16.07%)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0865872" y="946359"/>
            <a:ext cx="385445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19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104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(14.4%)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8645596" y="2165686"/>
            <a:ext cx="447040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19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207</a:t>
            </a:r>
            <a:endParaRPr sz="900">
              <a:latin typeface="Segoe UI"/>
              <a:cs typeface="Segoe UI"/>
            </a:endParaRPr>
          </a:p>
          <a:p>
            <a:pPr algn="r" marR="508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(28.67%)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11497310" y="1211326"/>
            <a:ext cx="95250" cy="571500"/>
            <a:chOff x="11497310" y="1211326"/>
            <a:chExt cx="95250" cy="571500"/>
          </a:xfrm>
        </p:grpSpPr>
        <p:pic>
          <p:nvPicPr>
            <p:cNvPr id="90" name="object 9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7310" y="1211326"/>
              <a:ext cx="95249" cy="9524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7310" y="1449451"/>
              <a:ext cx="95249" cy="9524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310" y="1687576"/>
              <a:ext cx="95249" cy="95249"/>
            </a:xfrm>
            <a:prstGeom prst="rect">
              <a:avLst/>
            </a:prstGeom>
          </p:spPr>
        </p:pic>
      </p:grpSp>
      <p:sp>
        <p:nvSpPr>
          <p:cNvPr id="93" name="object 93" descr=""/>
          <p:cNvSpPr txBox="1"/>
          <p:nvPr/>
        </p:nvSpPr>
        <p:spPr>
          <a:xfrm>
            <a:off x="11487150" y="917568"/>
            <a:ext cx="750570" cy="91122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5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Date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Month</a:t>
            </a:r>
            <a:endParaRPr sz="1000">
              <a:latin typeface="Segoe UI"/>
              <a:cs typeface="Segoe UI"/>
            </a:endParaRPr>
          </a:p>
          <a:p>
            <a:pPr marL="124460">
              <a:lnSpc>
                <a:spcPct val="100000"/>
              </a:lnSpc>
              <a:spcBef>
                <a:spcPts val="375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1000">
              <a:latin typeface="Segoe UI"/>
              <a:cs typeface="Segoe UI"/>
            </a:endParaRPr>
          </a:p>
          <a:p>
            <a:pPr marL="124460" marR="5080">
              <a:lnSpc>
                <a:spcPts val="1950"/>
              </a:lnSpc>
              <a:spcBef>
                <a:spcPts val="25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August September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11497310" y="1935226"/>
            <a:ext cx="95250" cy="333375"/>
            <a:chOff x="11497310" y="1935226"/>
            <a:chExt cx="95250" cy="333375"/>
          </a:xfrm>
        </p:grpSpPr>
        <p:pic>
          <p:nvPicPr>
            <p:cNvPr id="95" name="object 9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97310" y="1935226"/>
              <a:ext cx="95249" cy="9524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97310" y="2173351"/>
              <a:ext cx="95249" cy="95249"/>
            </a:xfrm>
            <a:prstGeom prst="rect">
              <a:avLst/>
            </a:prstGeom>
          </p:spPr>
        </p:pic>
      </p:grpSp>
      <p:sp>
        <p:nvSpPr>
          <p:cNvPr id="97" name="object 97" descr=""/>
          <p:cNvSpPr txBox="1"/>
          <p:nvPr/>
        </p:nvSpPr>
        <p:spPr>
          <a:xfrm>
            <a:off x="11612165" y="1803393"/>
            <a:ext cx="603885" cy="501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563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October November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8" name="object 98" descr=""/>
          <p:cNvSpPr/>
          <p:nvPr/>
        </p:nvSpPr>
        <p:spPr>
          <a:xfrm>
            <a:off x="7448550" y="3009900"/>
            <a:ext cx="4972050" cy="4076700"/>
          </a:xfrm>
          <a:custGeom>
            <a:avLst/>
            <a:gdLst/>
            <a:ahLst/>
            <a:cxnLst/>
            <a:rect l="l" t="t" r="r" b="b"/>
            <a:pathLst>
              <a:path w="4972050" h="4076700">
                <a:moveTo>
                  <a:pt x="4972050" y="4076700"/>
                </a:moveTo>
                <a:lnTo>
                  <a:pt x="0" y="4076700"/>
                </a:lnTo>
                <a:lnTo>
                  <a:pt x="0" y="0"/>
                </a:lnTo>
                <a:lnTo>
                  <a:pt x="4972050" y="0"/>
                </a:lnTo>
                <a:lnTo>
                  <a:pt x="4972050" y="4076700"/>
                </a:lnTo>
                <a:close/>
              </a:path>
            </a:pathLst>
          </a:custGeom>
          <a:solidFill>
            <a:srgbClr val="40E620">
              <a:alpha val="4117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 txBox="1"/>
          <p:nvPr/>
        </p:nvSpPr>
        <p:spPr>
          <a:xfrm>
            <a:off x="7496175" y="2971863"/>
            <a:ext cx="22904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90">
                <a:solidFill>
                  <a:srgbClr val="252423"/>
                </a:solidFill>
                <a:latin typeface="Trebuchet MS"/>
                <a:cs typeface="Trebuchet MS"/>
              </a:rPr>
              <a:t>Count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10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400" spc="-7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252423"/>
                </a:solidFill>
                <a:latin typeface="Trebuchet MS"/>
                <a:cs typeface="Trebuchet MS"/>
              </a:rPr>
              <a:t>Primary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110">
                <a:solidFill>
                  <a:srgbClr val="252423"/>
                </a:solidFill>
                <a:latin typeface="Trebuchet MS"/>
                <a:cs typeface="Trebuchet MS"/>
              </a:rPr>
              <a:t>Type</a:t>
            </a:r>
            <a:r>
              <a:rPr dirty="0" sz="1400" spc="-7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by </a:t>
            </a:r>
            <a:r>
              <a:rPr dirty="0" sz="1400" spc="-50">
                <a:solidFill>
                  <a:srgbClr val="252423"/>
                </a:solidFill>
                <a:latin typeface="Trebuchet MS"/>
                <a:cs typeface="Trebuchet MS"/>
              </a:rPr>
              <a:t>Month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8148571" y="3851309"/>
            <a:ext cx="2670175" cy="2683510"/>
            <a:chOff x="8148571" y="3851309"/>
            <a:chExt cx="2670175" cy="2683510"/>
          </a:xfrm>
        </p:grpSpPr>
        <p:sp>
          <p:nvSpPr>
            <p:cNvPr id="101" name="object 101" descr=""/>
            <p:cNvSpPr/>
            <p:nvPr/>
          </p:nvSpPr>
          <p:spPr>
            <a:xfrm>
              <a:off x="9491662" y="3892366"/>
              <a:ext cx="920750" cy="1245870"/>
            </a:xfrm>
            <a:custGeom>
              <a:avLst/>
              <a:gdLst/>
              <a:ahLst/>
              <a:cxnLst/>
              <a:rect l="l" t="t" r="r" b="b"/>
              <a:pathLst>
                <a:path w="920750" h="1245870">
                  <a:moveTo>
                    <a:pt x="0" y="1245418"/>
                  </a:moveTo>
                  <a:lnTo>
                    <a:pt x="0" y="0"/>
                  </a:lnTo>
                  <a:lnTo>
                    <a:pt x="32372" y="420"/>
                  </a:lnTo>
                  <a:lnTo>
                    <a:pt x="64701" y="1680"/>
                  </a:lnTo>
                  <a:lnTo>
                    <a:pt x="129227" y="6722"/>
                  </a:lnTo>
                  <a:lnTo>
                    <a:pt x="193405" y="15107"/>
                  </a:lnTo>
                  <a:lnTo>
                    <a:pt x="257060" y="26818"/>
                  </a:lnTo>
                  <a:lnTo>
                    <a:pt x="320022" y="41817"/>
                  </a:lnTo>
                  <a:lnTo>
                    <a:pt x="382118" y="60069"/>
                  </a:lnTo>
                  <a:lnTo>
                    <a:pt x="443183" y="81520"/>
                  </a:lnTo>
                  <a:lnTo>
                    <a:pt x="503050" y="106117"/>
                  </a:lnTo>
                  <a:lnTo>
                    <a:pt x="561560" y="133789"/>
                  </a:lnTo>
                  <a:lnTo>
                    <a:pt x="618552" y="164465"/>
                  </a:lnTo>
                  <a:lnTo>
                    <a:pt x="673874" y="198058"/>
                  </a:lnTo>
                  <a:lnTo>
                    <a:pt x="727376" y="234482"/>
                  </a:lnTo>
                  <a:lnTo>
                    <a:pt x="778914" y="273635"/>
                  </a:lnTo>
                  <a:lnTo>
                    <a:pt x="828347" y="315413"/>
                  </a:lnTo>
                  <a:lnTo>
                    <a:pt x="875544" y="359702"/>
                  </a:lnTo>
                  <a:lnTo>
                    <a:pt x="920375" y="406385"/>
                  </a:lnTo>
                  <a:lnTo>
                    <a:pt x="0" y="1245418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9491662" y="4298752"/>
              <a:ext cx="1245870" cy="954405"/>
            </a:xfrm>
            <a:custGeom>
              <a:avLst/>
              <a:gdLst/>
              <a:ahLst/>
              <a:cxnLst/>
              <a:rect l="l" t="t" r="r" b="b"/>
              <a:pathLst>
                <a:path w="1245870" h="954404">
                  <a:moveTo>
                    <a:pt x="1240105" y="953945"/>
                  </a:moveTo>
                  <a:lnTo>
                    <a:pt x="0" y="839033"/>
                  </a:lnTo>
                  <a:lnTo>
                    <a:pt x="920375" y="0"/>
                  </a:lnTo>
                  <a:lnTo>
                    <a:pt x="941874" y="24206"/>
                  </a:lnTo>
                  <a:lnTo>
                    <a:pt x="982920" y="74221"/>
                  </a:lnTo>
                  <a:lnTo>
                    <a:pt x="1021338" y="126336"/>
                  </a:lnTo>
                  <a:lnTo>
                    <a:pt x="1056973" y="180340"/>
                  </a:lnTo>
                  <a:lnTo>
                    <a:pt x="1089776" y="236160"/>
                  </a:lnTo>
                  <a:lnTo>
                    <a:pt x="1119615" y="293570"/>
                  </a:lnTo>
                  <a:lnTo>
                    <a:pt x="1146450" y="352492"/>
                  </a:lnTo>
                  <a:lnTo>
                    <a:pt x="1170171" y="412688"/>
                  </a:lnTo>
                  <a:lnTo>
                    <a:pt x="1190746" y="474077"/>
                  </a:lnTo>
                  <a:lnTo>
                    <a:pt x="1208093" y="536410"/>
                  </a:lnTo>
                  <a:lnTo>
                    <a:pt x="1222187" y="599602"/>
                  </a:lnTo>
                  <a:lnTo>
                    <a:pt x="1232972" y="663398"/>
                  </a:lnTo>
                  <a:lnTo>
                    <a:pt x="1240434" y="727712"/>
                  </a:lnTo>
                  <a:lnTo>
                    <a:pt x="1244541" y="792283"/>
                  </a:lnTo>
                  <a:lnTo>
                    <a:pt x="1245335" y="824648"/>
                  </a:lnTo>
                  <a:lnTo>
                    <a:pt x="1245289" y="857024"/>
                  </a:lnTo>
                  <a:lnTo>
                    <a:pt x="1244402" y="889365"/>
                  </a:lnTo>
                  <a:lnTo>
                    <a:pt x="1242674" y="921672"/>
                  </a:lnTo>
                  <a:lnTo>
                    <a:pt x="1240105" y="953945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9491662" y="5137785"/>
              <a:ext cx="1240155" cy="1088390"/>
            </a:xfrm>
            <a:custGeom>
              <a:avLst/>
              <a:gdLst/>
              <a:ahLst/>
              <a:cxnLst/>
              <a:rect l="l" t="t" r="r" b="b"/>
              <a:pathLst>
                <a:path w="1240154" h="1088389">
                  <a:moveTo>
                    <a:pt x="606026" y="1088025"/>
                  </a:moveTo>
                  <a:lnTo>
                    <a:pt x="0" y="0"/>
                  </a:lnTo>
                  <a:lnTo>
                    <a:pt x="1240105" y="114912"/>
                  </a:lnTo>
                  <a:lnTo>
                    <a:pt x="1236051" y="152469"/>
                  </a:lnTo>
                  <a:lnTo>
                    <a:pt x="1224546" y="227060"/>
                  </a:lnTo>
                  <a:lnTo>
                    <a:pt x="1208527" y="300884"/>
                  </a:lnTo>
                  <a:lnTo>
                    <a:pt x="1188083" y="373535"/>
                  </a:lnTo>
                  <a:lnTo>
                    <a:pt x="1163251" y="444879"/>
                  </a:lnTo>
                  <a:lnTo>
                    <a:pt x="1134167" y="514523"/>
                  </a:lnTo>
                  <a:lnTo>
                    <a:pt x="1100886" y="582339"/>
                  </a:lnTo>
                  <a:lnTo>
                    <a:pt x="1063591" y="647953"/>
                  </a:lnTo>
                  <a:lnTo>
                    <a:pt x="1022350" y="711245"/>
                  </a:lnTo>
                  <a:lnTo>
                    <a:pt x="977391" y="771865"/>
                  </a:lnTo>
                  <a:lnTo>
                    <a:pt x="928797" y="829702"/>
                  </a:lnTo>
                  <a:lnTo>
                    <a:pt x="876834" y="884438"/>
                  </a:lnTo>
                  <a:lnTo>
                    <a:pt x="821599" y="935972"/>
                  </a:lnTo>
                  <a:lnTo>
                    <a:pt x="763397" y="984020"/>
                  </a:lnTo>
                  <a:lnTo>
                    <a:pt x="702333" y="1028493"/>
                  </a:lnTo>
                  <a:lnTo>
                    <a:pt x="638745" y="1069146"/>
                  </a:lnTo>
                  <a:lnTo>
                    <a:pt x="606026" y="1088025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8652629" y="5137785"/>
              <a:ext cx="1445260" cy="1245870"/>
            </a:xfrm>
            <a:custGeom>
              <a:avLst/>
              <a:gdLst/>
              <a:ahLst/>
              <a:cxnLst/>
              <a:rect l="l" t="t" r="r" b="b"/>
              <a:pathLst>
                <a:path w="1445259" h="1245870">
                  <a:moveTo>
                    <a:pt x="840831" y="1245417"/>
                  </a:moveTo>
                  <a:lnTo>
                    <a:pt x="792294" y="1244541"/>
                  </a:lnTo>
                  <a:lnTo>
                    <a:pt x="743828" y="1241774"/>
                  </a:lnTo>
                  <a:lnTo>
                    <a:pt x="695507" y="1237120"/>
                  </a:lnTo>
                  <a:lnTo>
                    <a:pt x="647403" y="1230587"/>
                  </a:lnTo>
                  <a:lnTo>
                    <a:pt x="599591" y="1222184"/>
                  </a:lnTo>
                  <a:lnTo>
                    <a:pt x="552143" y="1211925"/>
                  </a:lnTo>
                  <a:lnTo>
                    <a:pt x="505131" y="1199823"/>
                  </a:lnTo>
                  <a:lnTo>
                    <a:pt x="458626" y="1185900"/>
                  </a:lnTo>
                  <a:lnTo>
                    <a:pt x="412699" y="1170173"/>
                  </a:lnTo>
                  <a:lnTo>
                    <a:pt x="367419" y="1152670"/>
                  </a:lnTo>
                  <a:lnTo>
                    <a:pt x="322857" y="1133415"/>
                  </a:lnTo>
                  <a:lnTo>
                    <a:pt x="279078" y="1112438"/>
                  </a:lnTo>
                  <a:lnTo>
                    <a:pt x="236151" y="1089770"/>
                  </a:lnTo>
                  <a:lnTo>
                    <a:pt x="194139" y="1065448"/>
                  </a:lnTo>
                  <a:lnTo>
                    <a:pt x="153107" y="1039506"/>
                  </a:lnTo>
                  <a:lnTo>
                    <a:pt x="113117" y="1011985"/>
                  </a:lnTo>
                  <a:lnTo>
                    <a:pt x="74230" y="982926"/>
                  </a:lnTo>
                  <a:lnTo>
                    <a:pt x="36505" y="952374"/>
                  </a:lnTo>
                  <a:lnTo>
                    <a:pt x="0" y="920375"/>
                  </a:lnTo>
                  <a:lnTo>
                    <a:pt x="839033" y="0"/>
                  </a:lnTo>
                  <a:lnTo>
                    <a:pt x="1445059" y="1088025"/>
                  </a:lnTo>
                  <a:lnTo>
                    <a:pt x="1423735" y="1099632"/>
                  </a:lnTo>
                  <a:lnTo>
                    <a:pt x="1380445" y="1121579"/>
                  </a:lnTo>
                  <a:lnTo>
                    <a:pt x="1336316" y="1141830"/>
                  </a:lnTo>
                  <a:lnTo>
                    <a:pt x="1291448" y="1160339"/>
                  </a:lnTo>
                  <a:lnTo>
                    <a:pt x="1245876" y="1177092"/>
                  </a:lnTo>
                  <a:lnTo>
                    <a:pt x="1199703" y="1192050"/>
                  </a:lnTo>
                  <a:lnTo>
                    <a:pt x="1152964" y="1205203"/>
                  </a:lnTo>
                  <a:lnTo>
                    <a:pt x="1105766" y="1216520"/>
                  </a:lnTo>
                  <a:lnTo>
                    <a:pt x="1058145" y="1225992"/>
                  </a:lnTo>
                  <a:lnTo>
                    <a:pt x="1010209" y="1233598"/>
                  </a:lnTo>
                  <a:lnTo>
                    <a:pt x="961995" y="1239333"/>
                  </a:lnTo>
                  <a:lnTo>
                    <a:pt x="913612" y="1243183"/>
                  </a:lnTo>
                  <a:lnTo>
                    <a:pt x="865098" y="1245145"/>
                  </a:lnTo>
                  <a:lnTo>
                    <a:pt x="840831" y="1245417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8246249" y="4582654"/>
              <a:ext cx="1245870" cy="1475740"/>
            </a:xfrm>
            <a:custGeom>
              <a:avLst/>
              <a:gdLst/>
              <a:ahLst/>
              <a:cxnLst/>
              <a:rect l="l" t="t" r="r" b="b"/>
              <a:pathLst>
                <a:path w="1245870" h="1475739">
                  <a:moveTo>
                    <a:pt x="406380" y="1475506"/>
                  </a:moveTo>
                  <a:lnTo>
                    <a:pt x="369869" y="1440846"/>
                  </a:lnTo>
                  <a:lnTo>
                    <a:pt x="334790" y="1404738"/>
                  </a:lnTo>
                  <a:lnTo>
                    <a:pt x="301197" y="1367242"/>
                  </a:lnTo>
                  <a:lnTo>
                    <a:pt x="269149" y="1328419"/>
                  </a:lnTo>
                  <a:lnTo>
                    <a:pt x="238694" y="1288333"/>
                  </a:lnTo>
                  <a:lnTo>
                    <a:pt x="209885" y="1247048"/>
                  </a:lnTo>
                  <a:lnTo>
                    <a:pt x="182768" y="1204633"/>
                  </a:lnTo>
                  <a:lnTo>
                    <a:pt x="157388" y="1161157"/>
                  </a:lnTo>
                  <a:lnTo>
                    <a:pt x="133784" y="1116690"/>
                  </a:lnTo>
                  <a:lnTo>
                    <a:pt x="111998" y="1071306"/>
                  </a:lnTo>
                  <a:lnTo>
                    <a:pt x="92063" y="1025079"/>
                  </a:lnTo>
                  <a:lnTo>
                    <a:pt x="74013" y="978083"/>
                  </a:lnTo>
                  <a:lnTo>
                    <a:pt x="57877" y="930397"/>
                  </a:lnTo>
                  <a:lnTo>
                    <a:pt x="43681" y="882098"/>
                  </a:lnTo>
                  <a:lnTo>
                    <a:pt x="31448" y="833264"/>
                  </a:lnTo>
                  <a:lnTo>
                    <a:pt x="21200" y="783975"/>
                  </a:lnTo>
                  <a:lnTo>
                    <a:pt x="12951" y="734313"/>
                  </a:lnTo>
                  <a:lnTo>
                    <a:pt x="6717" y="684358"/>
                  </a:lnTo>
                  <a:lnTo>
                    <a:pt x="2506" y="634192"/>
                  </a:lnTo>
                  <a:lnTo>
                    <a:pt x="327" y="583897"/>
                  </a:lnTo>
                  <a:lnTo>
                    <a:pt x="0" y="558721"/>
                  </a:lnTo>
                  <a:lnTo>
                    <a:pt x="181" y="533555"/>
                  </a:lnTo>
                  <a:lnTo>
                    <a:pt x="2071" y="483248"/>
                  </a:lnTo>
                  <a:lnTo>
                    <a:pt x="5991" y="433058"/>
                  </a:lnTo>
                  <a:lnTo>
                    <a:pt x="11937" y="383068"/>
                  </a:lnTo>
                  <a:lnTo>
                    <a:pt x="19899" y="333359"/>
                  </a:lnTo>
                  <a:lnTo>
                    <a:pt x="29863" y="284012"/>
                  </a:lnTo>
                  <a:lnTo>
                    <a:pt x="41813" y="235109"/>
                  </a:lnTo>
                  <a:lnTo>
                    <a:pt x="55729" y="186728"/>
                  </a:lnTo>
                  <a:lnTo>
                    <a:pt x="71590" y="138949"/>
                  </a:lnTo>
                  <a:lnTo>
                    <a:pt x="89368" y="91850"/>
                  </a:lnTo>
                  <a:lnTo>
                    <a:pt x="109036" y="45508"/>
                  </a:lnTo>
                  <a:lnTo>
                    <a:pt x="130560" y="0"/>
                  </a:lnTo>
                  <a:lnTo>
                    <a:pt x="1245413" y="555130"/>
                  </a:lnTo>
                  <a:lnTo>
                    <a:pt x="406380" y="1475506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8376809" y="3892366"/>
              <a:ext cx="1115060" cy="1245870"/>
            </a:xfrm>
            <a:custGeom>
              <a:avLst/>
              <a:gdLst/>
              <a:ahLst/>
              <a:cxnLst/>
              <a:rect l="l" t="t" r="r" b="b"/>
              <a:pathLst>
                <a:path w="1115059" h="1245870">
                  <a:moveTo>
                    <a:pt x="1114853" y="1245418"/>
                  </a:moveTo>
                  <a:lnTo>
                    <a:pt x="0" y="690287"/>
                  </a:lnTo>
                  <a:lnTo>
                    <a:pt x="9785" y="671054"/>
                  </a:lnTo>
                  <a:lnTo>
                    <a:pt x="19900" y="651999"/>
                  </a:lnTo>
                  <a:lnTo>
                    <a:pt x="41115" y="614422"/>
                  </a:lnTo>
                  <a:lnTo>
                    <a:pt x="63619" y="577604"/>
                  </a:lnTo>
                  <a:lnTo>
                    <a:pt x="87385" y="541587"/>
                  </a:lnTo>
                  <a:lnTo>
                    <a:pt x="112385" y="506415"/>
                  </a:lnTo>
                  <a:lnTo>
                    <a:pt x="138588" y="472130"/>
                  </a:lnTo>
                  <a:lnTo>
                    <a:pt x="165963" y="438773"/>
                  </a:lnTo>
                  <a:lnTo>
                    <a:pt x="194477" y="406385"/>
                  </a:lnTo>
                  <a:lnTo>
                    <a:pt x="224096" y="375004"/>
                  </a:lnTo>
                  <a:lnTo>
                    <a:pt x="254784" y="344668"/>
                  </a:lnTo>
                  <a:lnTo>
                    <a:pt x="286505" y="315413"/>
                  </a:lnTo>
                  <a:lnTo>
                    <a:pt x="319221" y="287275"/>
                  </a:lnTo>
                  <a:lnTo>
                    <a:pt x="352891" y="260287"/>
                  </a:lnTo>
                  <a:lnTo>
                    <a:pt x="387477" y="234482"/>
                  </a:lnTo>
                  <a:lnTo>
                    <a:pt x="422935" y="209890"/>
                  </a:lnTo>
                  <a:lnTo>
                    <a:pt x="459224" y="186542"/>
                  </a:lnTo>
                  <a:lnTo>
                    <a:pt x="496300" y="164464"/>
                  </a:lnTo>
                  <a:lnTo>
                    <a:pt x="534119" y="143685"/>
                  </a:lnTo>
                  <a:lnTo>
                    <a:pt x="572635" y="124228"/>
                  </a:lnTo>
                  <a:lnTo>
                    <a:pt x="611802" y="106117"/>
                  </a:lnTo>
                  <a:lnTo>
                    <a:pt x="651573" y="89373"/>
                  </a:lnTo>
                  <a:lnTo>
                    <a:pt x="691899" y="74018"/>
                  </a:lnTo>
                  <a:lnTo>
                    <a:pt x="732734" y="60068"/>
                  </a:lnTo>
                  <a:lnTo>
                    <a:pt x="774028" y="47543"/>
                  </a:lnTo>
                  <a:lnTo>
                    <a:pt x="815730" y="36454"/>
                  </a:lnTo>
                  <a:lnTo>
                    <a:pt x="857792" y="26818"/>
                  </a:lnTo>
                  <a:lnTo>
                    <a:pt x="900162" y="18643"/>
                  </a:lnTo>
                  <a:lnTo>
                    <a:pt x="942790" y="11943"/>
                  </a:lnTo>
                  <a:lnTo>
                    <a:pt x="985625" y="6722"/>
                  </a:lnTo>
                  <a:lnTo>
                    <a:pt x="1028614" y="2989"/>
                  </a:lnTo>
                  <a:lnTo>
                    <a:pt x="1071708" y="747"/>
                  </a:lnTo>
                  <a:lnTo>
                    <a:pt x="1114853" y="0"/>
                  </a:lnTo>
                  <a:lnTo>
                    <a:pt x="1114853" y="1245418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0007290" y="3856071"/>
              <a:ext cx="165100" cy="114300"/>
            </a:xfrm>
            <a:custGeom>
              <a:avLst/>
              <a:gdLst/>
              <a:ahLst/>
              <a:cxnLst/>
              <a:rect l="l" t="t" r="r" b="b"/>
              <a:pathLst>
                <a:path w="165100" h="114300">
                  <a:moveTo>
                    <a:pt x="0" y="113930"/>
                  </a:moveTo>
                  <a:lnTo>
                    <a:pt x="50305" y="0"/>
                  </a:lnTo>
                  <a:lnTo>
                    <a:pt x="164605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0592243" y="4427915"/>
              <a:ext cx="222250" cy="63500"/>
            </a:xfrm>
            <a:custGeom>
              <a:avLst/>
              <a:gdLst/>
              <a:ahLst/>
              <a:cxnLst/>
              <a:rect l="l" t="t" r="r" b="b"/>
              <a:pathLst>
                <a:path w="222250" h="63500">
                  <a:moveTo>
                    <a:pt x="0" y="63099"/>
                  </a:moveTo>
                  <a:lnTo>
                    <a:pt x="107373" y="0"/>
                  </a:lnTo>
                  <a:lnTo>
                    <a:pt x="221673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0362510" y="6071174"/>
              <a:ext cx="199390" cy="91440"/>
            </a:xfrm>
            <a:custGeom>
              <a:avLst/>
              <a:gdLst/>
              <a:ahLst/>
              <a:cxnLst/>
              <a:rect l="l" t="t" r="r" b="b"/>
              <a:pathLst>
                <a:path w="199390" h="91439">
                  <a:moveTo>
                    <a:pt x="0" y="0"/>
                  </a:moveTo>
                  <a:lnTo>
                    <a:pt x="84960" y="91062"/>
                  </a:lnTo>
                  <a:lnTo>
                    <a:pt x="199260" y="91062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9215896" y="6405834"/>
              <a:ext cx="128905" cy="123825"/>
            </a:xfrm>
            <a:custGeom>
              <a:avLst/>
              <a:gdLst/>
              <a:ahLst/>
              <a:cxnLst/>
              <a:rect l="l" t="t" r="r" b="b"/>
              <a:pathLst>
                <a:path w="128904" h="123825">
                  <a:moveTo>
                    <a:pt x="128652" y="0"/>
                  </a:moveTo>
                  <a:lnTo>
                    <a:pt x="114300" y="123712"/>
                  </a:lnTo>
                  <a:lnTo>
                    <a:pt x="0" y="123712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8153334" y="5758962"/>
              <a:ext cx="223520" cy="60960"/>
            </a:xfrm>
            <a:custGeom>
              <a:avLst/>
              <a:gdLst/>
              <a:ahLst/>
              <a:cxnLst/>
              <a:rect l="l" t="t" r="r" b="b"/>
              <a:pathLst>
                <a:path w="223520" h="60960">
                  <a:moveTo>
                    <a:pt x="223102" y="0"/>
                  </a:moveTo>
                  <a:lnTo>
                    <a:pt x="114300" y="60602"/>
                  </a:lnTo>
                  <a:lnTo>
                    <a:pt x="0" y="60602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8639781" y="3946549"/>
              <a:ext cx="180340" cy="106045"/>
            </a:xfrm>
            <a:custGeom>
              <a:avLst/>
              <a:gdLst/>
              <a:ahLst/>
              <a:cxnLst/>
              <a:rect l="l" t="t" r="r" b="b"/>
              <a:pathLst>
                <a:path w="180340" h="106045">
                  <a:moveTo>
                    <a:pt x="179862" y="105887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 txBox="1"/>
          <p:nvPr/>
        </p:nvSpPr>
        <p:spPr>
          <a:xfrm>
            <a:off x="10209994" y="3776696"/>
            <a:ext cx="6013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18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 (13.24%)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8589478" y="6450171"/>
            <a:ext cx="6013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27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 (19.85%)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8013363" y="3867174"/>
            <a:ext cx="6013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24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 (17.65%)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10852017" y="4257099"/>
            <a:ext cx="447040" cy="33020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18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(13.24%)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10599870" y="5991421"/>
            <a:ext cx="447040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19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21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(15.44%)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7681400" y="5648750"/>
            <a:ext cx="447040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19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28</a:t>
            </a:r>
            <a:endParaRPr sz="900">
              <a:latin typeface="Segoe UI"/>
              <a:cs typeface="Segoe UI"/>
            </a:endParaRPr>
          </a:p>
          <a:p>
            <a:pPr algn="r" marR="508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(20.59%)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19" name="object 119" descr=""/>
          <p:cNvGrpSpPr/>
          <p:nvPr/>
        </p:nvGrpSpPr>
        <p:grpSpPr>
          <a:xfrm>
            <a:off x="11497310" y="4573651"/>
            <a:ext cx="95250" cy="1304925"/>
            <a:chOff x="11497310" y="4573651"/>
            <a:chExt cx="95250" cy="1304925"/>
          </a:xfrm>
        </p:grpSpPr>
        <p:pic>
          <p:nvPicPr>
            <p:cNvPr id="120" name="object 1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7310" y="4573651"/>
              <a:ext cx="95249" cy="95249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7310" y="4811776"/>
              <a:ext cx="95249" cy="9524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7310" y="5059426"/>
              <a:ext cx="95249" cy="95249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97310" y="5297550"/>
              <a:ext cx="95249" cy="95249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97310" y="5535675"/>
              <a:ext cx="95249" cy="95249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97310" y="5783325"/>
              <a:ext cx="95249" cy="95249"/>
            </a:xfrm>
            <a:prstGeom prst="rect">
              <a:avLst/>
            </a:prstGeom>
          </p:spPr>
        </p:pic>
      </p:grpSp>
      <p:sp>
        <p:nvSpPr>
          <p:cNvPr id="126" name="object 126" descr=""/>
          <p:cNvSpPr txBox="1"/>
          <p:nvPr/>
        </p:nvSpPr>
        <p:spPr>
          <a:xfrm>
            <a:off x="11487150" y="4279893"/>
            <a:ext cx="750570" cy="163512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5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Date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Month</a:t>
            </a:r>
            <a:endParaRPr sz="1000">
              <a:latin typeface="Segoe UI"/>
              <a:cs typeface="Segoe UI"/>
            </a:endParaRPr>
          </a:p>
          <a:p>
            <a:pPr marL="124460">
              <a:lnSpc>
                <a:spcPct val="100000"/>
              </a:lnSpc>
              <a:spcBef>
                <a:spcPts val="375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endParaRPr sz="1000">
              <a:latin typeface="Segoe UI"/>
              <a:cs typeface="Segoe UI"/>
            </a:endParaRPr>
          </a:p>
          <a:p>
            <a:pPr marL="124460" marR="5080">
              <a:lnSpc>
                <a:spcPct val="157800"/>
              </a:lnSpc>
              <a:spcBef>
                <a:spcPts val="55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r>
              <a:rPr dirty="0" sz="1000" spc="50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August September October November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27" name="object 127" descr=""/>
          <p:cNvGrpSpPr/>
          <p:nvPr/>
        </p:nvGrpSpPr>
        <p:grpSpPr>
          <a:xfrm>
            <a:off x="314325" y="3124200"/>
            <a:ext cx="6905625" cy="3962400"/>
            <a:chOff x="314325" y="3124200"/>
            <a:chExt cx="6905625" cy="3962400"/>
          </a:xfrm>
        </p:grpSpPr>
        <p:sp>
          <p:nvSpPr>
            <p:cNvPr id="128" name="object 128" descr=""/>
            <p:cNvSpPr/>
            <p:nvPr/>
          </p:nvSpPr>
          <p:spPr>
            <a:xfrm>
              <a:off x="314325" y="3124200"/>
              <a:ext cx="6905625" cy="3962400"/>
            </a:xfrm>
            <a:custGeom>
              <a:avLst/>
              <a:gdLst/>
              <a:ahLst/>
              <a:cxnLst/>
              <a:rect l="l" t="t" r="r" b="b"/>
              <a:pathLst>
                <a:path w="6905625" h="3962400">
                  <a:moveTo>
                    <a:pt x="6905625" y="3962400"/>
                  </a:moveTo>
                  <a:lnTo>
                    <a:pt x="0" y="3962400"/>
                  </a:lnTo>
                  <a:lnTo>
                    <a:pt x="0" y="0"/>
                  </a:lnTo>
                  <a:lnTo>
                    <a:pt x="6905625" y="0"/>
                  </a:lnTo>
                  <a:lnTo>
                    <a:pt x="6905625" y="3962400"/>
                  </a:lnTo>
                  <a:close/>
                </a:path>
              </a:pathLst>
            </a:custGeom>
            <a:solidFill>
              <a:srgbClr val="40E620">
                <a:alpha val="568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855345" y="631191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4855845" y="6311912"/>
              <a:ext cx="2295525" cy="9525"/>
            </a:xfrm>
            <a:custGeom>
              <a:avLst/>
              <a:gdLst/>
              <a:ahLst/>
              <a:cxnLst/>
              <a:rect l="l" t="t" r="r" b="b"/>
              <a:pathLst>
                <a:path w="22955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2955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2955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2955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2955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2955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2955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2955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2955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2955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2955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2955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22955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22955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22955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22955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22955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22955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22955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22955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22955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22955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22955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22955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22955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22955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2955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2955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2955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2955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22955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22955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22955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22955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22955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22955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22955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22955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22955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22955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22955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1" name="object 131" descr=""/>
          <p:cNvSpPr txBox="1"/>
          <p:nvPr/>
        </p:nvSpPr>
        <p:spPr>
          <a:xfrm>
            <a:off x="632102" y="6226274"/>
            <a:ext cx="1409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32" name="object 132" descr=""/>
          <p:cNvGrpSpPr/>
          <p:nvPr/>
        </p:nvGrpSpPr>
        <p:grpSpPr>
          <a:xfrm>
            <a:off x="855345" y="3724275"/>
            <a:ext cx="6296025" cy="1950720"/>
            <a:chOff x="855345" y="3724275"/>
            <a:chExt cx="6296025" cy="1950720"/>
          </a:xfrm>
        </p:grpSpPr>
        <p:sp>
          <p:nvSpPr>
            <p:cNvPr id="133" name="object 133" descr=""/>
            <p:cNvSpPr/>
            <p:nvPr/>
          </p:nvSpPr>
          <p:spPr>
            <a:xfrm>
              <a:off x="855345" y="566500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855345" y="5018100"/>
              <a:ext cx="6296025" cy="656590"/>
            </a:xfrm>
            <a:custGeom>
              <a:avLst/>
              <a:gdLst/>
              <a:ahLst/>
              <a:cxnLst/>
              <a:rect l="l" t="t" r="r" b="b"/>
              <a:pathLst>
                <a:path w="6296025" h="65658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6296025" h="65658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6296025" h="65658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6296025" h="65658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6296025" h="65658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6296025" h="65658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6296025" h="65658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6296025" h="65658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6296025" h="65658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6296025" h="65658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6296025" h="65658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6296025" h="65658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6296025" h="65658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6296025" h="65658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6296025" h="65658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6296025" h="65658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6296025" h="65658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6296025" h="656589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6296025" h="656589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6296025" h="656589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6296025" h="656589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6296025" h="656589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6296025" h="656589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6296025" h="65658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6296025" h="65658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6296025" h="65658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6296025" h="65658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6296025" h="65658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6296025" h="65658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6296025" h="656589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6296025" h="656589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6296025" h="656589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6296025" h="656589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6296025" h="656589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6296025" h="656589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6296025" h="656589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6296025" h="656589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6296025" h="656589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6296025" h="656589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6296025" h="656589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6296025" h="656589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6296025" h="656589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6296025" h="65658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6296025" h="65658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6296025" h="656589">
                  <a:moveTo>
                    <a:pt x="4010025" y="646899"/>
                  </a:moveTo>
                  <a:lnTo>
                    <a:pt x="4000500" y="646899"/>
                  </a:lnTo>
                  <a:lnTo>
                    <a:pt x="4000500" y="656424"/>
                  </a:lnTo>
                  <a:lnTo>
                    <a:pt x="4010025" y="656424"/>
                  </a:lnTo>
                  <a:lnTo>
                    <a:pt x="4010025" y="646899"/>
                  </a:lnTo>
                  <a:close/>
                </a:path>
                <a:path w="6296025" h="656589">
                  <a:moveTo>
                    <a:pt x="4067175" y="646899"/>
                  </a:moveTo>
                  <a:lnTo>
                    <a:pt x="4057650" y="646899"/>
                  </a:lnTo>
                  <a:lnTo>
                    <a:pt x="4057650" y="656424"/>
                  </a:lnTo>
                  <a:lnTo>
                    <a:pt x="4067175" y="656424"/>
                  </a:lnTo>
                  <a:lnTo>
                    <a:pt x="4067175" y="646899"/>
                  </a:lnTo>
                  <a:close/>
                </a:path>
                <a:path w="6296025" h="656589">
                  <a:moveTo>
                    <a:pt x="4124325" y="646899"/>
                  </a:moveTo>
                  <a:lnTo>
                    <a:pt x="4114800" y="646899"/>
                  </a:lnTo>
                  <a:lnTo>
                    <a:pt x="4114800" y="656424"/>
                  </a:lnTo>
                  <a:lnTo>
                    <a:pt x="4124325" y="656424"/>
                  </a:lnTo>
                  <a:lnTo>
                    <a:pt x="4124325" y="646899"/>
                  </a:lnTo>
                  <a:close/>
                </a:path>
                <a:path w="6296025" h="656589">
                  <a:moveTo>
                    <a:pt x="4181475" y="646899"/>
                  </a:moveTo>
                  <a:lnTo>
                    <a:pt x="4171950" y="646899"/>
                  </a:lnTo>
                  <a:lnTo>
                    <a:pt x="4171950" y="656424"/>
                  </a:lnTo>
                  <a:lnTo>
                    <a:pt x="4181475" y="656424"/>
                  </a:lnTo>
                  <a:lnTo>
                    <a:pt x="4181475" y="646899"/>
                  </a:lnTo>
                  <a:close/>
                </a:path>
                <a:path w="6296025" h="656589">
                  <a:moveTo>
                    <a:pt x="4638675" y="646899"/>
                  </a:moveTo>
                  <a:lnTo>
                    <a:pt x="4629150" y="646899"/>
                  </a:lnTo>
                  <a:lnTo>
                    <a:pt x="4629150" y="656424"/>
                  </a:lnTo>
                  <a:lnTo>
                    <a:pt x="4638675" y="656424"/>
                  </a:lnTo>
                  <a:lnTo>
                    <a:pt x="4638675" y="646899"/>
                  </a:lnTo>
                  <a:close/>
                </a:path>
                <a:path w="6296025" h="656589">
                  <a:moveTo>
                    <a:pt x="4695825" y="646899"/>
                  </a:moveTo>
                  <a:lnTo>
                    <a:pt x="4686300" y="646899"/>
                  </a:lnTo>
                  <a:lnTo>
                    <a:pt x="4686300" y="656424"/>
                  </a:lnTo>
                  <a:lnTo>
                    <a:pt x="4695825" y="656424"/>
                  </a:lnTo>
                  <a:lnTo>
                    <a:pt x="4695825" y="646899"/>
                  </a:lnTo>
                  <a:close/>
                </a:path>
                <a:path w="6296025" h="656589">
                  <a:moveTo>
                    <a:pt x="5153025" y="646899"/>
                  </a:moveTo>
                  <a:lnTo>
                    <a:pt x="5143500" y="646899"/>
                  </a:lnTo>
                  <a:lnTo>
                    <a:pt x="5143500" y="656424"/>
                  </a:lnTo>
                  <a:lnTo>
                    <a:pt x="5153025" y="656424"/>
                  </a:lnTo>
                  <a:lnTo>
                    <a:pt x="5153025" y="646899"/>
                  </a:lnTo>
                  <a:close/>
                </a:path>
                <a:path w="6296025" h="656589">
                  <a:moveTo>
                    <a:pt x="5210175" y="646899"/>
                  </a:moveTo>
                  <a:lnTo>
                    <a:pt x="5200650" y="646899"/>
                  </a:lnTo>
                  <a:lnTo>
                    <a:pt x="5200650" y="656424"/>
                  </a:lnTo>
                  <a:lnTo>
                    <a:pt x="5210175" y="656424"/>
                  </a:lnTo>
                  <a:lnTo>
                    <a:pt x="5210175" y="646899"/>
                  </a:lnTo>
                  <a:close/>
                </a:path>
                <a:path w="6296025" h="656589">
                  <a:moveTo>
                    <a:pt x="5267325" y="646899"/>
                  </a:moveTo>
                  <a:lnTo>
                    <a:pt x="5257800" y="646899"/>
                  </a:lnTo>
                  <a:lnTo>
                    <a:pt x="5257800" y="656424"/>
                  </a:lnTo>
                  <a:lnTo>
                    <a:pt x="5267325" y="656424"/>
                  </a:lnTo>
                  <a:lnTo>
                    <a:pt x="5267325" y="646899"/>
                  </a:lnTo>
                  <a:close/>
                </a:path>
                <a:path w="6296025" h="656589">
                  <a:moveTo>
                    <a:pt x="5324475" y="646899"/>
                  </a:moveTo>
                  <a:lnTo>
                    <a:pt x="5314950" y="646899"/>
                  </a:lnTo>
                  <a:lnTo>
                    <a:pt x="5314950" y="656424"/>
                  </a:lnTo>
                  <a:lnTo>
                    <a:pt x="5324475" y="656424"/>
                  </a:lnTo>
                  <a:lnTo>
                    <a:pt x="5324475" y="646899"/>
                  </a:lnTo>
                  <a:close/>
                </a:path>
                <a:path w="6296025" h="656589">
                  <a:moveTo>
                    <a:pt x="5381625" y="646899"/>
                  </a:moveTo>
                  <a:lnTo>
                    <a:pt x="5372100" y="646899"/>
                  </a:lnTo>
                  <a:lnTo>
                    <a:pt x="5372100" y="656424"/>
                  </a:lnTo>
                  <a:lnTo>
                    <a:pt x="5381625" y="656424"/>
                  </a:lnTo>
                  <a:lnTo>
                    <a:pt x="5381625" y="646899"/>
                  </a:lnTo>
                  <a:close/>
                </a:path>
                <a:path w="6296025" h="656589">
                  <a:moveTo>
                    <a:pt x="5438775" y="646899"/>
                  </a:moveTo>
                  <a:lnTo>
                    <a:pt x="5429250" y="646899"/>
                  </a:lnTo>
                  <a:lnTo>
                    <a:pt x="5429250" y="656424"/>
                  </a:lnTo>
                  <a:lnTo>
                    <a:pt x="5438775" y="656424"/>
                  </a:lnTo>
                  <a:lnTo>
                    <a:pt x="5438775" y="646899"/>
                  </a:lnTo>
                  <a:close/>
                </a:path>
                <a:path w="6296025" h="656589">
                  <a:moveTo>
                    <a:pt x="5495925" y="646899"/>
                  </a:moveTo>
                  <a:lnTo>
                    <a:pt x="5486400" y="646899"/>
                  </a:lnTo>
                  <a:lnTo>
                    <a:pt x="5486400" y="656424"/>
                  </a:lnTo>
                  <a:lnTo>
                    <a:pt x="5495925" y="656424"/>
                  </a:lnTo>
                  <a:lnTo>
                    <a:pt x="5495925" y="646899"/>
                  </a:lnTo>
                  <a:close/>
                </a:path>
                <a:path w="6296025" h="656589">
                  <a:moveTo>
                    <a:pt x="5553075" y="646899"/>
                  </a:moveTo>
                  <a:lnTo>
                    <a:pt x="5543550" y="646899"/>
                  </a:lnTo>
                  <a:lnTo>
                    <a:pt x="5543550" y="656424"/>
                  </a:lnTo>
                  <a:lnTo>
                    <a:pt x="5553075" y="656424"/>
                  </a:lnTo>
                  <a:lnTo>
                    <a:pt x="5553075" y="646899"/>
                  </a:lnTo>
                  <a:close/>
                </a:path>
                <a:path w="6296025" h="656589">
                  <a:moveTo>
                    <a:pt x="5610225" y="646899"/>
                  </a:moveTo>
                  <a:lnTo>
                    <a:pt x="5600700" y="646899"/>
                  </a:lnTo>
                  <a:lnTo>
                    <a:pt x="5600700" y="656424"/>
                  </a:lnTo>
                  <a:lnTo>
                    <a:pt x="5610225" y="656424"/>
                  </a:lnTo>
                  <a:lnTo>
                    <a:pt x="5610225" y="646899"/>
                  </a:lnTo>
                  <a:close/>
                </a:path>
                <a:path w="6296025" h="656589">
                  <a:moveTo>
                    <a:pt x="5667375" y="646899"/>
                  </a:moveTo>
                  <a:lnTo>
                    <a:pt x="5657850" y="646899"/>
                  </a:lnTo>
                  <a:lnTo>
                    <a:pt x="5657850" y="656424"/>
                  </a:lnTo>
                  <a:lnTo>
                    <a:pt x="5667375" y="656424"/>
                  </a:lnTo>
                  <a:lnTo>
                    <a:pt x="5667375" y="646899"/>
                  </a:lnTo>
                  <a:close/>
                </a:path>
                <a:path w="6296025" h="656589">
                  <a:moveTo>
                    <a:pt x="5724525" y="646899"/>
                  </a:moveTo>
                  <a:lnTo>
                    <a:pt x="5715000" y="646899"/>
                  </a:lnTo>
                  <a:lnTo>
                    <a:pt x="5715000" y="656424"/>
                  </a:lnTo>
                  <a:lnTo>
                    <a:pt x="5724525" y="656424"/>
                  </a:lnTo>
                  <a:lnTo>
                    <a:pt x="5724525" y="646899"/>
                  </a:lnTo>
                  <a:close/>
                </a:path>
                <a:path w="6296025" h="656589">
                  <a:moveTo>
                    <a:pt x="5781675" y="646899"/>
                  </a:moveTo>
                  <a:lnTo>
                    <a:pt x="5772150" y="646899"/>
                  </a:lnTo>
                  <a:lnTo>
                    <a:pt x="5772150" y="656424"/>
                  </a:lnTo>
                  <a:lnTo>
                    <a:pt x="5781675" y="656424"/>
                  </a:lnTo>
                  <a:lnTo>
                    <a:pt x="5781675" y="646899"/>
                  </a:lnTo>
                  <a:close/>
                </a:path>
                <a:path w="6296025" h="656589">
                  <a:moveTo>
                    <a:pt x="5838825" y="646899"/>
                  </a:moveTo>
                  <a:lnTo>
                    <a:pt x="5829300" y="646899"/>
                  </a:lnTo>
                  <a:lnTo>
                    <a:pt x="5829300" y="656424"/>
                  </a:lnTo>
                  <a:lnTo>
                    <a:pt x="5838825" y="656424"/>
                  </a:lnTo>
                  <a:lnTo>
                    <a:pt x="5838825" y="646899"/>
                  </a:lnTo>
                  <a:close/>
                </a:path>
                <a:path w="6296025" h="656589">
                  <a:moveTo>
                    <a:pt x="5895975" y="646899"/>
                  </a:moveTo>
                  <a:lnTo>
                    <a:pt x="5886450" y="646899"/>
                  </a:lnTo>
                  <a:lnTo>
                    <a:pt x="5886450" y="656424"/>
                  </a:lnTo>
                  <a:lnTo>
                    <a:pt x="5895975" y="656424"/>
                  </a:lnTo>
                  <a:lnTo>
                    <a:pt x="5895975" y="646899"/>
                  </a:lnTo>
                  <a:close/>
                </a:path>
                <a:path w="6296025" h="656589">
                  <a:moveTo>
                    <a:pt x="5953125" y="646899"/>
                  </a:moveTo>
                  <a:lnTo>
                    <a:pt x="5943600" y="646899"/>
                  </a:lnTo>
                  <a:lnTo>
                    <a:pt x="5943600" y="656424"/>
                  </a:lnTo>
                  <a:lnTo>
                    <a:pt x="5953125" y="656424"/>
                  </a:lnTo>
                  <a:lnTo>
                    <a:pt x="5953125" y="646899"/>
                  </a:lnTo>
                  <a:close/>
                </a:path>
                <a:path w="6296025" h="656589">
                  <a:moveTo>
                    <a:pt x="6010275" y="646899"/>
                  </a:moveTo>
                  <a:lnTo>
                    <a:pt x="6000750" y="646899"/>
                  </a:lnTo>
                  <a:lnTo>
                    <a:pt x="6000750" y="656424"/>
                  </a:lnTo>
                  <a:lnTo>
                    <a:pt x="6010275" y="656424"/>
                  </a:lnTo>
                  <a:lnTo>
                    <a:pt x="6010275" y="646899"/>
                  </a:lnTo>
                  <a:close/>
                </a:path>
                <a:path w="6296025" h="656589">
                  <a:moveTo>
                    <a:pt x="6067425" y="646899"/>
                  </a:moveTo>
                  <a:lnTo>
                    <a:pt x="6057900" y="646899"/>
                  </a:lnTo>
                  <a:lnTo>
                    <a:pt x="6057900" y="656424"/>
                  </a:lnTo>
                  <a:lnTo>
                    <a:pt x="6067425" y="656424"/>
                  </a:lnTo>
                  <a:lnTo>
                    <a:pt x="6067425" y="646899"/>
                  </a:lnTo>
                  <a:close/>
                </a:path>
                <a:path w="6296025" h="656589">
                  <a:moveTo>
                    <a:pt x="6124575" y="646899"/>
                  </a:moveTo>
                  <a:lnTo>
                    <a:pt x="6115050" y="646899"/>
                  </a:lnTo>
                  <a:lnTo>
                    <a:pt x="6115050" y="656424"/>
                  </a:lnTo>
                  <a:lnTo>
                    <a:pt x="6124575" y="656424"/>
                  </a:lnTo>
                  <a:lnTo>
                    <a:pt x="6124575" y="646899"/>
                  </a:lnTo>
                  <a:close/>
                </a:path>
                <a:path w="6296025" h="656589">
                  <a:moveTo>
                    <a:pt x="6181725" y="646899"/>
                  </a:moveTo>
                  <a:lnTo>
                    <a:pt x="6172200" y="646899"/>
                  </a:lnTo>
                  <a:lnTo>
                    <a:pt x="6172200" y="656424"/>
                  </a:lnTo>
                  <a:lnTo>
                    <a:pt x="6181725" y="656424"/>
                  </a:lnTo>
                  <a:lnTo>
                    <a:pt x="6181725" y="646899"/>
                  </a:lnTo>
                  <a:close/>
                </a:path>
                <a:path w="6296025" h="656589">
                  <a:moveTo>
                    <a:pt x="6238875" y="646899"/>
                  </a:moveTo>
                  <a:lnTo>
                    <a:pt x="6229350" y="646899"/>
                  </a:lnTo>
                  <a:lnTo>
                    <a:pt x="6229350" y="656424"/>
                  </a:lnTo>
                  <a:lnTo>
                    <a:pt x="6238875" y="656424"/>
                  </a:lnTo>
                  <a:lnTo>
                    <a:pt x="6238875" y="646899"/>
                  </a:lnTo>
                  <a:close/>
                </a:path>
                <a:path w="6296025" h="656589">
                  <a:moveTo>
                    <a:pt x="6296025" y="646899"/>
                  </a:moveTo>
                  <a:lnTo>
                    <a:pt x="6286500" y="646899"/>
                  </a:lnTo>
                  <a:lnTo>
                    <a:pt x="6286500" y="656424"/>
                  </a:lnTo>
                  <a:lnTo>
                    <a:pt x="6296025" y="656424"/>
                  </a:lnTo>
                  <a:lnTo>
                    <a:pt x="6296025" y="6468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855345" y="4371187"/>
              <a:ext cx="6296025" cy="656590"/>
            </a:xfrm>
            <a:custGeom>
              <a:avLst/>
              <a:gdLst/>
              <a:ahLst/>
              <a:cxnLst/>
              <a:rect l="l" t="t" r="r" b="b"/>
              <a:pathLst>
                <a:path w="6296025" h="65658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6296025" h="65658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6296025" h="65658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6296025" h="65658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6296025" h="65658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6296025" h="65658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6296025" h="65658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6296025" h="65658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6296025" h="65658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6296025" h="65658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6296025" h="65658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6296025" h="65658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6296025" h="65658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6296025" h="65658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6296025" h="65658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6296025" h="65658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6296025" h="65658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6296025" h="656589">
                  <a:moveTo>
                    <a:pt x="2466975" y="646912"/>
                  </a:moveTo>
                  <a:lnTo>
                    <a:pt x="2457450" y="646912"/>
                  </a:lnTo>
                  <a:lnTo>
                    <a:pt x="2457450" y="656437"/>
                  </a:lnTo>
                  <a:lnTo>
                    <a:pt x="2466975" y="656437"/>
                  </a:lnTo>
                  <a:lnTo>
                    <a:pt x="2466975" y="646912"/>
                  </a:lnTo>
                  <a:close/>
                </a:path>
                <a:path w="6296025" h="656589">
                  <a:moveTo>
                    <a:pt x="2524125" y="646912"/>
                  </a:moveTo>
                  <a:lnTo>
                    <a:pt x="2514600" y="646912"/>
                  </a:lnTo>
                  <a:lnTo>
                    <a:pt x="2514600" y="656437"/>
                  </a:lnTo>
                  <a:lnTo>
                    <a:pt x="2524125" y="656437"/>
                  </a:lnTo>
                  <a:lnTo>
                    <a:pt x="2524125" y="646912"/>
                  </a:lnTo>
                  <a:close/>
                </a:path>
                <a:path w="6296025" h="656589">
                  <a:moveTo>
                    <a:pt x="2581275" y="646912"/>
                  </a:moveTo>
                  <a:lnTo>
                    <a:pt x="2571750" y="646912"/>
                  </a:lnTo>
                  <a:lnTo>
                    <a:pt x="2571750" y="656437"/>
                  </a:lnTo>
                  <a:lnTo>
                    <a:pt x="2581275" y="656437"/>
                  </a:lnTo>
                  <a:lnTo>
                    <a:pt x="2581275" y="646912"/>
                  </a:lnTo>
                  <a:close/>
                </a:path>
                <a:path w="6296025" h="656589">
                  <a:moveTo>
                    <a:pt x="2638425" y="646912"/>
                  </a:moveTo>
                  <a:lnTo>
                    <a:pt x="2628900" y="646912"/>
                  </a:lnTo>
                  <a:lnTo>
                    <a:pt x="2628900" y="656437"/>
                  </a:lnTo>
                  <a:lnTo>
                    <a:pt x="2638425" y="656437"/>
                  </a:lnTo>
                  <a:lnTo>
                    <a:pt x="2638425" y="646912"/>
                  </a:lnTo>
                  <a:close/>
                </a:path>
                <a:path w="6296025" h="656589">
                  <a:moveTo>
                    <a:pt x="2695575" y="646912"/>
                  </a:moveTo>
                  <a:lnTo>
                    <a:pt x="2686050" y="646912"/>
                  </a:lnTo>
                  <a:lnTo>
                    <a:pt x="2686050" y="656437"/>
                  </a:lnTo>
                  <a:lnTo>
                    <a:pt x="2695575" y="656437"/>
                  </a:lnTo>
                  <a:lnTo>
                    <a:pt x="2695575" y="646912"/>
                  </a:lnTo>
                  <a:close/>
                </a:path>
                <a:path w="6296025" h="656589">
                  <a:moveTo>
                    <a:pt x="2752725" y="646912"/>
                  </a:moveTo>
                  <a:lnTo>
                    <a:pt x="2743200" y="646912"/>
                  </a:lnTo>
                  <a:lnTo>
                    <a:pt x="2743200" y="656437"/>
                  </a:lnTo>
                  <a:lnTo>
                    <a:pt x="2752725" y="656437"/>
                  </a:lnTo>
                  <a:lnTo>
                    <a:pt x="2752725" y="646912"/>
                  </a:lnTo>
                  <a:close/>
                </a:path>
                <a:path w="6296025" h="656589">
                  <a:moveTo>
                    <a:pt x="2809875" y="646912"/>
                  </a:moveTo>
                  <a:lnTo>
                    <a:pt x="2800350" y="646912"/>
                  </a:lnTo>
                  <a:lnTo>
                    <a:pt x="2800350" y="656437"/>
                  </a:lnTo>
                  <a:lnTo>
                    <a:pt x="2809875" y="656437"/>
                  </a:lnTo>
                  <a:lnTo>
                    <a:pt x="2809875" y="646912"/>
                  </a:lnTo>
                  <a:close/>
                </a:path>
                <a:path w="6296025" h="656589">
                  <a:moveTo>
                    <a:pt x="2867025" y="646912"/>
                  </a:moveTo>
                  <a:lnTo>
                    <a:pt x="2857500" y="646912"/>
                  </a:lnTo>
                  <a:lnTo>
                    <a:pt x="2857500" y="656437"/>
                  </a:lnTo>
                  <a:lnTo>
                    <a:pt x="2867025" y="656437"/>
                  </a:lnTo>
                  <a:lnTo>
                    <a:pt x="2867025" y="646912"/>
                  </a:lnTo>
                  <a:close/>
                </a:path>
                <a:path w="6296025" h="656589">
                  <a:moveTo>
                    <a:pt x="2924175" y="646912"/>
                  </a:moveTo>
                  <a:lnTo>
                    <a:pt x="2914650" y="646912"/>
                  </a:lnTo>
                  <a:lnTo>
                    <a:pt x="2914650" y="656437"/>
                  </a:lnTo>
                  <a:lnTo>
                    <a:pt x="2924175" y="656437"/>
                  </a:lnTo>
                  <a:lnTo>
                    <a:pt x="2924175" y="646912"/>
                  </a:lnTo>
                  <a:close/>
                </a:path>
                <a:path w="6296025" h="656589">
                  <a:moveTo>
                    <a:pt x="2981325" y="646912"/>
                  </a:moveTo>
                  <a:lnTo>
                    <a:pt x="2971800" y="646912"/>
                  </a:lnTo>
                  <a:lnTo>
                    <a:pt x="2971800" y="656437"/>
                  </a:lnTo>
                  <a:lnTo>
                    <a:pt x="2981325" y="656437"/>
                  </a:lnTo>
                  <a:lnTo>
                    <a:pt x="2981325" y="646912"/>
                  </a:lnTo>
                  <a:close/>
                </a:path>
                <a:path w="6296025" h="656589">
                  <a:moveTo>
                    <a:pt x="3038475" y="646912"/>
                  </a:moveTo>
                  <a:lnTo>
                    <a:pt x="3028950" y="646912"/>
                  </a:lnTo>
                  <a:lnTo>
                    <a:pt x="3028950" y="656437"/>
                  </a:lnTo>
                  <a:lnTo>
                    <a:pt x="3038475" y="656437"/>
                  </a:lnTo>
                  <a:lnTo>
                    <a:pt x="3038475" y="646912"/>
                  </a:lnTo>
                  <a:close/>
                </a:path>
                <a:path w="6296025" h="656589">
                  <a:moveTo>
                    <a:pt x="3095625" y="646912"/>
                  </a:moveTo>
                  <a:lnTo>
                    <a:pt x="3086100" y="646912"/>
                  </a:lnTo>
                  <a:lnTo>
                    <a:pt x="3086100" y="656437"/>
                  </a:lnTo>
                  <a:lnTo>
                    <a:pt x="3095625" y="656437"/>
                  </a:lnTo>
                  <a:lnTo>
                    <a:pt x="3095625" y="646912"/>
                  </a:lnTo>
                  <a:close/>
                </a:path>
                <a:path w="6296025" h="656589">
                  <a:moveTo>
                    <a:pt x="3152775" y="646912"/>
                  </a:moveTo>
                  <a:lnTo>
                    <a:pt x="3143250" y="646912"/>
                  </a:lnTo>
                  <a:lnTo>
                    <a:pt x="3143250" y="656437"/>
                  </a:lnTo>
                  <a:lnTo>
                    <a:pt x="3152775" y="656437"/>
                  </a:lnTo>
                  <a:lnTo>
                    <a:pt x="3152775" y="646912"/>
                  </a:lnTo>
                  <a:close/>
                </a:path>
                <a:path w="6296025" h="656589">
                  <a:moveTo>
                    <a:pt x="3209925" y="646912"/>
                  </a:moveTo>
                  <a:lnTo>
                    <a:pt x="3200400" y="646912"/>
                  </a:lnTo>
                  <a:lnTo>
                    <a:pt x="3200400" y="656437"/>
                  </a:lnTo>
                  <a:lnTo>
                    <a:pt x="3209925" y="656437"/>
                  </a:lnTo>
                  <a:lnTo>
                    <a:pt x="3209925" y="646912"/>
                  </a:lnTo>
                  <a:close/>
                </a:path>
                <a:path w="6296025" h="656589">
                  <a:moveTo>
                    <a:pt x="3267075" y="646912"/>
                  </a:moveTo>
                  <a:lnTo>
                    <a:pt x="3257550" y="646912"/>
                  </a:lnTo>
                  <a:lnTo>
                    <a:pt x="3257550" y="656437"/>
                  </a:lnTo>
                  <a:lnTo>
                    <a:pt x="3267075" y="656437"/>
                  </a:lnTo>
                  <a:lnTo>
                    <a:pt x="3267075" y="646912"/>
                  </a:lnTo>
                  <a:close/>
                </a:path>
                <a:path w="6296025" h="656589">
                  <a:moveTo>
                    <a:pt x="3324225" y="646912"/>
                  </a:moveTo>
                  <a:lnTo>
                    <a:pt x="3314700" y="646912"/>
                  </a:lnTo>
                  <a:lnTo>
                    <a:pt x="3314700" y="656437"/>
                  </a:lnTo>
                  <a:lnTo>
                    <a:pt x="3324225" y="656437"/>
                  </a:lnTo>
                  <a:lnTo>
                    <a:pt x="3324225" y="646912"/>
                  </a:lnTo>
                  <a:close/>
                </a:path>
                <a:path w="6296025" h="656589">
                  <a:moveTo>
                    <a:pt x="3381375" y="646912"/>
                  </a:moveTo>
                  <a:lnTo>
                    <a:pt x="3371850" y="646912"/>
                  </a:lnTo>
                  <a:lnTo>
                    <a:pt x="3371850" y="656437"/>
                  </a:lnTo>
                  <a:lnTo>
                    <a:pt x="3381375" y="656437"/>
                  </a:lnTo>
                  <a:lnTo>
                    <a:pt x="3381375" y="646912"/>
                  </a:lnTo>
                  <a:close/>
                </a:path>
                <a:path w="6296025" h="656589">
                  <a:moveTo>
                    <a:pt x="3438525" y="646912"/>
                  </a:moveTo>
                  <a:lnTo>
                    <a:pt x="3429000" y="646912"/>
                  </a:lnTo>
                  <a:lnTo>
                    <a:pt x="3429000" y="656437"/>
                  </a:lnTo>
                  <a:lnTo>
                    <a:pt x="3438525" y="656437"/>
                  </a:lnTo>
                  <a:lnTo>
                    <a:pt x="3438525" y="646912"/>
                  </a:lnTo>
                  <a:close/>
                </a:path>
                <a:path w="6296025" h="656589">
                  <a:moveTo>
                    <a:pt x="3495675" y="646912"/>
                  </a:moveTo>
                  <a:lnTo>
                    <a:pt x="3486150" y="646912"/>
                  </a:lnTo>
                  <a:lnTo>
                    <a:pt x="3486150" y="656437"/>
                  </a:lnTo>
                  <a:lnTo>
                    <a:pt x="3495675" y="656437"/>
                  </a:lnTo>
                  <a:lnTo>
                    <a:pt x="3495675" y="646912"/>
                  </a:lnTo>
                  <a:close/>
                </a:path>
                <a:path w="6296025" h="656589">
                  <a:moveTo>
                    <a:pt x="3552825" y="646912"/>
                  </a:moveTo>
                  <a:lnTo>
                    <a:pt x="3543300" y="646912"/>
                  </a:lnTo>
                  <a:lnTo>
                    <a:pt x="3543300" y="656437"/>
                  </a:lnTo>
                  <a:lnTo>
                    <a:pt x="3552825" y="656437"/>
                  </a:lnTo>
                  <a:lnTo>
                    <a:pt x="3552825" y="646912"/>
                  </a:lnTo>
                  <a:close/>
                </a:path>
                <a:path w="6296025" h="656589">
                  <a:moveTo>
                    <a:pt x="3609975" y="646912"/>
                  </a:moveTo>
                  <a:lnTo>
                    <a:pt x="3600450" y="646912"/>
                  </a:lnTo>
                  <a:lnTo>
                    <a:pt x="3600450" y="656437"/>
                  </a:lnTo>
                  <a:lnTo>
                    <a:pt x="3609975" y="656437"/>
                  </a:lnTo>
                  <a:lnTo>
                    <a:pt x="3609975" y="646912"/>
                  </a:lnTo>
                  <a:close/>
                </a:path>
                <a:path w="6296025" h="656589">
                  <a:moveTo>
                    <a:pt x="3667125" y="646912"/>
                  </a:moveTo>
                  <a:lnTo>
                    <a:pt x="3657600" y="646912"/>
                  </a:lnTo>
                  <a:lnTo>
                    <a:pt x="3657600" y="656437"/>
                  </a:lnTo>
                  <a:lnTo>
                    <a:pt x="3667125" y="656437"/>
                  </a:lnTo>
                  <a:lnTo>
                    <a:pt x="3667125" y="646912"/>
                  </a:lnTo>
                  <a:close/>
                </a:path>
                <a:path w="6296025" h="656589">
                  <a:moveTo>
                    <a:pt x="3724275" y="646912"/>
                  </a:moveTo>
                  <a:lnTo>
                    <a:pt x="3714750" y="646912"/>
                  </a:lnTo>
                  <a:lnTo>
                    <a:pt x="3714750" y="656437"/>
                  </a:lnTo>
                  <a:lnTo>
                    <a:pt x="3724275" y="656437"/>
                  </a:lnTo>
                  <a:lnTo>
                    <a:pt x="3724275" y="646912"/>
                  </a:lnTo>
                  <a:close/>
                </a:path>
                <a:path w="6296025" h="656589">
                  <a:moveTo>
                    <a:pt x="3781425" y="646912"/>
                  </a:moveTo>
                  <a:lnTo>
                    <a:pt x="3771900" y="646912"/>
                  </a:lnTo>
                  <a:lnTo>
                    <a:pt x="3771900" y="656437"/>
                  </a:lnTo>
                  <a:lnTo>
                    <a:pt x="3781425" y="656437"/>
                  </a:lnTo>
                  <a:lnTo>
                    <a:pt x="3781425" y="646912"/>
                  </a:lnTo>
                  <a:close/>
                </a:path>
                <a:path w="6296025" h="656589">
                  <a:moveTo>
                    <a:pt x="3838575" y="646912"/>
                  </a:moveTo>
                  <a:lnTo>
                    <a:pt x="3829050" y="646912"/>
                  </a:lnTo>
                  <a:lnTo>
                    <a:pt x="3829050" y="656437"/>
                  </a:lnTo>
                  <a:lnTo>
                    <a:pt x="3838575" y="656437"/>
                  </a:lnTo>
                  <a:lnTo>
                    <a:pt x="3838575" y="646912"/>
                  </a:lnTo>
                  <a:close/>
                </a:path>
                <a:path w="6296025" h="656589">
                  <a:moveTo>
                    <a:pt x="3895725" y="646912"/>
                  </a:moveTo>
                  <a:lnTo>
                    <a:pt x="3886200" y="646912"/>
                  </a:lnTo>
                  <a:lnTo>
                    <a:pt x="3886200" y="656437"/>
                  </a:lnTo>
                  <a:lnTo>
                    <a:pt x="3895725" y="656437"/>
                  </a:lnTo>
                  <a:lnTo>
                    <a:pt x="3895725" y="646912"/>
                  </a:lnTo>
                  <a:close/>
                </a:path>
                <a:path w="6296025" h="656589">
                  <a:moveTo>
                    <a:pt x="3952875" y="646912"/>
                  </a:moveTo>
                  <a:lnTo>
                    <a:pt x="3943350" y="646912"/>
                  </a:lnTo>
                  <a:lnTo>
                    <a:pt x="3943350" y="656437"/>
                  </a:lnTo>
                  <a:lnTo>
                    <a:pt x="3952875" y="656437"/>
                  </a:lnTo>
                  <a:lnTo>
                    <a:pt x="3952875" y="646912"/>
                  </a:lnTo>
                  <a:close/>
                </a:path>
                <a:path w="6296025" h="656589">
                  <a:moveTo>
                    <a:pt x="4010025" y="646912"/>
                  </a:moveTo>
                  <a:lnTo>
                    <a:pt x="4000500" y="646912"/>
                  </a:lnTo>
                  <a:lnTo>
                    <a:pt x="4000500" y="656437"/>
                  </a:lnTo>
                  <a:lnTo>
                    <a:pt x="4010025" y="656437"/>
                  </a:lnTo>
                  <a:lnTo>
                    <a:pt x="4010025" y="646912"/>
                  </a:lnTo>
                  <a:close/>
                </a:path>
                <a:path w="6296025" h="656589">
                  <a:moveTo>
                    <a:pt x="4067175" y="646912"/>
                  </a:moveTo>
                  <a:lnTo>
                    <a:pt x="4057650" y="646912"/>
                  </a:lnTo>
                  <a:lnTo>
                    <a:pt x="4057650" y="656437"/>
                  </a:lnTo>
                  <a:lnTo>
                    <a:pt x="4067175" y="656437"/>
                  </a:lnTo>
                  <a:lnTo>
                    <a:pt x="4067175" y="646912"/>
                  </a:lnTo>
                  <a:close/>
                </a:path>
                <a:path w="6296025" h="656589">
                  <a:moveTo>
                    <a:pt x="4124325" y="646912"/>
                  </a:moveTo>
                  <a:lnTo>
                    <a:pt x="4114800" y="646912"/>
                  </a:lnTo>
                  <a:lnTo>
                    <a:pt x="4114800" y="656437"/>
                  </a:lnTo>
                  <a:lnTo>
                    <a:pt x="4124325" y="656437"/>
                  </a:lnTo>
                  <a:lnTo>
                    <a:pt x="4124325" y="646912"/>
                  </a:lnTo>
                  <a:close/>
                </a:path>
                <a:path w="6296025" h="656589">
                  <a:moveTo>
                    <a:pt x="4181475" y="646912"/>
                  </a:moveTo>
                  <a:lnTo>
                    <a:pt x="4171950" y="646912"/>
                  </a:lnTo>
                  <a:lnTo>
                    <a:pt x="4171950" y="656437"/>
                  </a:lnTo>
                  <a:lnTo>
                    <a:pt x="4181475" y="656437"/>
                  </a:lnTo>
                  <a:lnTo>
                    <a:pt x="4181475" y="646912"/>
                  </a:lnTo>
                  <a:close/>
                </a:path>
                <a:path w="6296025" h="656589">
                  <a:moveTo>
                    <a:pt x="4638675" y="646912"/>
                  </a:moveTo>
                  <a:lnTo>
                    <a:pt x="4629150" y="646912"/>
                  </a:lnTo>
                  <a:lnTo>
                    <a:pt x="4629150" y="656437"/>
                  </a:lnTo>
                  <a:lnTo>
                    <a:pt x="4638675" y="656437"/>
                  </a:lnTo>
                  <a:lnTo>
                    <a:pt x="4638675" y="646912"/>
                  </a:lnTo>
                  <a:close/>
                </a:path>
                <a:path w="6296025" h="656589">
                  <a:moveTo>
                    <a:pt x="4695825" y="646912"/>
                  </a:moveTo>
                  <a:lnTo>
                    <a:pt x="4686300" y="646912"/>
                  </a:lnTo>
                  <a:lnTo>
                    <a:pt x="4686300" y="656437"/>
                  </a:lnTo>
                  <a:lnTo>
                    <a:pt x="4695825" y="656437"/>
                  </a:lnTo>
                  <a:lnTo>
                    <a:pt x="4695825" y="646912"/>
                  </a:lnTo>
                  <a:close/>
                </a:path>
                <a:path w="6296025" h="656589">
                  <a:moveTo>
                    <a:pt x="5153025" y="646912"/>
                  </a:moveTo>
                  <a:lnTo>
                    <a:pt x="5143500" y="646912"/>
                  </a:lnTo>
                  <a:lnTo>
                    <a:pt x="5143500" y="656437"/>
                  </a:lnTo>
                  <a:lnTo>
                    <a:pt x="5153025" y="656437"/>
                  </a:lnTo>
                  <a:lnTo>
                    <a:pt x="5153025" y="646912"/>
                  </a:lnTo>
                  <a:close/>
                </a:path>
                <a:path w="6296025" h="656589">
                  <a:moveTo>
                    <a:pt x="5210175" y="646912"/>
                  </a:moveTo>
                  <a:lnTo>
                    <a:pt x="5200650" y="646912"/>
                  </a:lnTo>
                  <a:lnTo>
                    <a:pt x="5200650" y="656437"/>
                  </a:lnTo>
                  <a:lnTo>
                    <a:pt x="5210175" y="656437"/>
                  </a:lnTo>
                  <a:lnTo>
                    <a:pt x="5210175" y="646912"/>
                  </a:lnTo>
                  <a:close/>
                </a:path>
                <a:path w="6296025" h="656589">
                  <a:moveTo>
                    <a:pt x="5267325" y="646912"/>
                  </a:moveTo>
                  <a:lnTo>
                    <a:pt x="5257800" y="646912"/>
                  </a:lnTo>
                  <a:lnTo>
                    <a:pt x="5257800" y="656437"/>
                  </a:lnTo>
                  <a:lnTo>
                    <a:pt x="5267325" y="656437"/>
                  </a:lnTo>
                  <a:lnTo>
                    <a:pt x="5267325" y="646912"/>
                  </a:lnTo>
                  <a:close/>
                </a:path>
                <a:path w="6296025" h="656589">
                  <a:moveTo>
                    <a:pt x="5324475" y="646912"/>
                  </a:moveTo>
                  <a:lnTo>
                    <a:pt x="5314950" y="646912"/>
                  </a:lnTo>
                  <a:lnTo>
                    <a:pt x="5314950" y="656437"/>
                  </a:lnTo>
                  <a:lnTo>
                    <a:pt x="5324475" y="656437"/>
                  </a:lnTo>
                  <a:lnTo>
                    <a:pt x="5324475" y="646912"/>
                  </a:lnTo>
                  <a:close/>
                </a:path>
                <a:path w="6296025" h="656589">
                  <a:moveTo>
                    <a:pt x="5381625" y="646912"/>
                  </a:moveTo>
                  <a:lnTo>
                    <a:pt x="5372100" y="646912"/>
                  </a:lnTo>
                  <a:lnTo>
                    <a:pt x="5372100" y="656437"/>
                  </a:lnTo>
                  <a:lnTo>
                    <a:pt x="5381625" y="656437"/>
                  </a:lnTo>
                  <a:lnTo>
                    <a:pt x="5381625" y="646912"/>
                  </a:lnTo>
                  <a:close/>
                </a:path>
                <a:path w="6296025" h="656589">
                  <a:moveTo>
                    <a:pt x="5438775" y="646912"/>
                  </a:moveTo>
                  <a:lnTo>
                    <a:pt x="5429250" y="646912"/>
                  </a:lnTo>
                  <a:lnTo>
                    <a:pt x="5429250" y="656437"/>
                  </a:lnTo>
                  <a:lnTo>
                    <a:pt x="5438775" y="656437"/>
                  </a:lnTo>
                  <a:lnTo>
                    <a:pt x="5438775" y="646912"/>
                  </a:lnTo>
                  <a:close/>
                </a:path>
                <a:path w="6296025" h="656589">
                  <a:moveTo>
                    <a:pt x="5495925" y="646912"/>
                  </a:moveTo>
                  <a:lnTo>
                    <a:pt x="5486400" y="646912"/>
                  </a:lnTo>
                  <a:lnTo>
                    <a:pt x="5486400" y="656437"/>
                  </a:lnTo>
                  <a:lnTo>
                    <a:pt x="5495925" y="656437"/>
                  </a:lnTo>
                  <a:lnTo>
                    <a:pt x="5495925" y="646912"/>
                  </a:lnTo>
                  <a:close/>
                </a:path>
                <a:path w="6296025" h="656589">
                  <a:moveTo>
                    <a:pt x="5553075" y="646912"/>
                  </a:moveTo>
                  <a:lnTo>
                    <a:pt x="5543550" y="646912"/>
                  </a:lnTo>
                  <a:lnTo>
                    <a:pt x="5543550" y="656437"/>
                  </a:lnTo>
                  <a:lnTo>
                    <a:pt x="5553075" y="656437"/>
                  </a:lnTo>
                  <a:lnTo>
                    <a:pt x="5553075" y="646912"/>
                  </a:lnTo>
                  <a:close/>
                </a:path>
                <a:path w="6296025" h="656589">
                  <a:moveTo>
                    <a:pt x="5610225" y="646912"/>
                  </a:moveTo>
                  <a:lnTo>
                    <a:pt x="5600700" y="646912"/>
                  </a:lnTo>
                  <a:lnTo>
                    <a:pt x="5600700" y="656437"/>
                  </a:lnTo>
                  <a:lnTo>
                    <a:pt x="5610225" y="656437"/>
                  </a:lnTo>
                  <a:lnTo>
                    <a:pt x="5610225" y="646912"/>
                  </a:lnTo>
                  <a:close/>
                </a:path>
                <a:path w="6296025" h="656589">
                  <a:moveTo>
                    <a:pt x="5667375" y="646912"/>
                  </a:moveTo>
                  <a:lnTo>
                    <a:pt x="5657850" y="646912"/>
                  </a:lnTo>
                  <a:lnTo>
                    <a:pt x="5657850" y="656437"/>
                  </a:lnTo>
                  <a:lnTo>
                    <a:pt x="5667375" y="656437"/>
                  </a:lnTo>
                  <a:lnTo>
                    <a:pt x="5667375" y="646912"/>
                  </a:lnTo>
                  <a:close/>
                </a:path>
                <a:path w="6296025" h="656589">
                  <a:moveTo>
                    <a:pt x="5724525" y="646912"/>
                  </a:moveTo>
                  <a:lnTo>
                    <a:pt x="5715000" y="646912"/>
                  </a:lnTo>
                  <a:lnTo>
                    <a:pt x="5715000" y="656437"/>
                  </a:lnTo>
                  <a:lnTo>
                    <a:pt x="5724525" y="656437"/>
                  </a:lnTo>
                  <a:lnTo>
                    <a:pt x="5724525" y="646912"/>
                  </a:lnTo>
                  <a:close/>
                </a:path>
                <a:path w="6296025" h="656589">
                  <a:moveTo>
                    <a:pt x="5781675" y="646912"/>
                  </a:moveTo>
                  <a:lnTo>
                    <a:pt x="5772150" y="646912"/>
                  </a:lnTo>
                  <a:lnTo>
                    <a:pt x="5772150" y="656437"/>
                  </a:lnTo>
                  <a:lnTo>
                    <a:pt x="5781675" y="656437"/>
                  </a:lnTo>
                  <a:lnTo>
                    <a:pt x="5781675" y="646912"/>
                  </a:lnTo>
                  <a:close/>
                </a:path>
                <a:path w="6296025" h="656589">
                  <a:moveTo>
                    <a:pt x="5838825" y="646912"/>
                  </a:moveTo>
                  <a:lnTo>
                    <a:pt x="5829300" y="646912"/>
                  </a:lnTo>
                  <a:lnTo>
                    <a:pt x="5829300" y="656437"/>
                  </a:lnTo>
                  <a:lnTo>
                    <a:pt x="5838825" y="656437"/>
                  </a:lnTo>
                  <a:lnTo>
                    <a:pt x="5838825" y="646912"/>
                  </a:lnTo>
                  <a:close/>
                </a:path>
                <a:path w="6296025" h="656589">
                  <a:moveTo>
                    <a:pt x="5895975" y="646912"/>
                  </a:moveTo>
                  <a:lnTo>
                    <a:pt x="5886450" y="646912"/>
                  </a:lnTo>
                  <a:lnTo>
                    <a:pt x="5886450" y="656437"/>
                  </a:lnTo>
                  <a:lnTo>
                    <a:pt x="5895975" y="656437"/>
                  </a:lnTo>
                  <a:lnTo>
                    <a:pt x="5895975" y="646912"/>
                  </a:lnTo>
                  <a:close/>
                </a:path>
                <a:path w="6296025" h="656589">
                  <a:moveTo>
                    <a:pt x="5953125" y="646912"/>
                  </a:moveTo>
                  <a:lnTo>
                    <a:pt x="5943600" y="646912"/>
                  </a:lnTo>
                  <a:lnTo>
                    <a:pt x="5943600" y="656437"/>
                  </a:lnTo>
                  <a:lnTo>
                    <a:pt x="5953125" y="656437"/>
                  </a:lnTo>
                  <a:lnTo>
                    <a:pt x="5953125" y="646912"/>
                  </a:lnTo>
                  <a:close/>
                </a:path>
                <a:path w="6296025" h="656589">
                  <a:moveTo>
                    <a:pt x="6010275" y="646912"/>
                  </a:moveTo>
                  <a:lnTo>
                    <a:pt x="6000750" y="646912"/>
                  </a:lnTo>
                  <a:lnTo>
                    <a:pt x="6000750" y="656437"/>
                  </a:lnTo>
                  <a:lnTo>
                    <a:pt x="6010275" y="656437"/>
                  </a:lnTo>
                  <a:lnTo>
                    <a:pt x="6010275" y="646912"/>
                  </a:lnTo>
                  <a:close/>
                </a:path>
                <a:path w="6296025" h="656589">
                  <a:moveTo>
                    <a:pt x="6067425" y="646912"/>
                  </a:moveTo>
                  <a:lnTo>
                    <a:pt x="6057900" y="646912"/>
                  </a:lnTo>
                  <a:lnTo>
                    <a:pt x="6057900" y="656437"/>
                  </a:lnTo>
                  <a:lnTo>
                    <a:pt x="6067425" y="656437"/>
                  </a:lnTo>
                  <a:lnTo>
                    <a:pt x="6067425" y="646912"/>
                  </a:lnTo>
                  <a:close/>
                </a:path>
                <a:path w="6296025" h="656589">
                  <a:moveTo>
                    <a:pt x="6124575" y="646912"/>
                  </a:moveTo>
                  <a:lnTo>
                    <a:pt x="6115050" y="646912"/>
                  </a:lnTo>
                  <a:lnTo>
                    <a:pt x="6115050" y="656437"/>
                  </a:lnTo>
                  <a:lnTo>
                    <a:pt x="6124575" y="656437"/>
                  </a:lnTo>
                  <a:lnTo>
                    <a:pt x="6124575" y="646912"/>
                  </a:lnTo>
                  <a:close/>
                </a:path>
                <a:path w="6296025" h="656589">
                  <a:moveTo>
                    <a:pt x="6181725" y="646912"/>
                  </a:moveTo>
                  <a:lnTo>
                    <a:pt x="6172200" y="646912"/>
                  </a:lnTo>
                  <a:lnTo>
                    <a:pt x="6172200" y="656437"/>
                  </a:lnTo>
                  <a:lnTo>
                    <a:pt x="6181725" y="656437"/>
                  </a:lnTo>
                  <a:lnTo>
                    <a:pt x="6181725" y="646912"/>
                  </a:lnTo>
                  <a:close/>
                </a:path>
                <a:path w="6296025" h="656589">
                  <a:moveTo>
                    <a:pt x="6238875" y="646912"/>
                  </a:moveTo>
                  <a:lnTo>
                    <a:pt x="6229350" y="646912"/>
                  </a:lnTo>
                  <a:lnTo>
                    <a:pt x="6229350" y="656437"/>
                  </a:lnTo>
                  <a:lnTo>
                    <a:pt x="6238875" y="656437"/>
                  </a:lnTo>
                  <a:lnTo>
                    <a:pt x="6238875" y="646912"/>
                  </a:lnTo>
                  <a:close/>
                </a:path>
                <a:path w="6296025" h="656589">
                  <a:moveTo>
                    <a:pt x="6296025" y="646912"/>
                  </a:moveTo>
                  <a:lnTo>
                    <a:pt x="6286500" y="646912"/>
                  </a:lnTo>
                  <a:lnTo>
                    <a:pt x="6286500" y="656437"/>
                  </a:lnTo>
                  <a:lnTo>
                    <a:pt x="6296025" y="656437"/>
                  </a:lnTo>
                  <a:lnTo>
                    <a:pt x="6296025" y="64691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769745" y="4371187"/>
              <a:ext cx="4810125" cy="9525"/>
            </a:xfrm>
            <a:custGeom>
              <a:avLst/>
              <a:gdLst/>
              <a:ahLst/>
              <a:cxnLst/>
              <a:rect l="l" t="t" r="r" b="b"/>
              <a:pathLst>
                <a:path w="48101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8101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8101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8101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8101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8101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8101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8101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8101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8101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8101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8101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8101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8101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8101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8101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8101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8101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8101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8101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8101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8101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8101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8101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8101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8101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8101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8101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8101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8101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8101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8101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8101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8101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8101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8101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8101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8101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8101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8101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8101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8101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8101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8101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8101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8101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8101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8101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8101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8101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8101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8101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8101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8101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8101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8101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8101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8101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8101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8101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810125" h="9525">
                  <a:moveTo>
                    <a:pt x="4238625" y="0"/>
                  </a:moveTo>
                  <a:lnTo>
                    <a:pt x="4229100" y="0"/>
                  </a:lnTo>
                  <a:lnTo>
                    <a:pt x="4229100" y="9525"/>
                  </a:lnTo>
                  <a:lnTo>
                    <a:pt x="4238625" y="9525"/>
                  </a:lnTo>
                  <a:lnTo>
                    <a:pt x="4238625" y="0"/>
                  </a:lnTo>
                  <a:close/>
                </a:path>
                <a:path w="4810125" h="9525">
                  <a:moveTo>
                    <a:pt x="4295775" y="0"/>
                  </a:moveTo>
                  <a:lnTo>
                    <a:pt x="4286250" y="0"/>
                  </a:lnTo>
                  <a:lnTo>
                    <a:pt x="4286250" y="9525"/>
                  </a:lnTo>
                  <a:lnTo>
                    <a:pt x="4295775" y="9525"/>
                  </a:lnTo>
                  <a:lnTo>
                    <a:pt x="4295775" y="0"/>
                  </a:lnTo>
                  <a:close/>
                </a:path>
                <a:path w="4810125" h="9525">
                  <a:moveTo>
                    <a:pt x="4352925" y="0"/>
                  </a:moveTo>
                  <a:lnTo>
                    <a:pt x="4343400" y="0"/>
                  </a:lnTo>
                  <a:lnTo>
                    <a:pt x="4343400" y="9525"/>
                  </a:lnTo>
                  <a:lnTo>
                    <a:pt x="4352925" y="9525"/>
                  </a:lnTo>
                  <a:lnTo>
                    <a:pt x="4352925" y="0"/>
                  </a:lnTo>
                  <a:close/>
                </a:path>
                <a:path w="4810125" h="9525">
                  <a:moveTo>
                    <a:pt x="4410075" y="0"/>
                  </a:moveTo>
                  <a:lnTo>
                    <a:pt x="4400550" y="0"/>
                  </a:lnTo>
                  <a:lnTo>
                    <a:pt x="4400550" y="9525"/>
                  </a:lnTo>
                  <a:lnTo>
                    <a:pt x="4410075" y="9525"/>
                  </a:lnTo>
                  <a:lnTo>
                    <a:pt x="4410075" y="0"/>
                  </a:lnTo>
                  <a:close/>
                </a:path>
                <a:path w="4810125" h="9525">
                  <a:moveTo>
                    <a:pt x="4467225" y="0"/>
                  </a:moveTo>
                  <a:lnTo>
                    <a:pt x="4457700" y="0"/>
                  </a:lnTo>
                  <a:lnTo>
                    <a:pt x="4457700" y="9525"/>
                  </a:lnTo>
                  <a:lnTo>
                    <a:pt x="4467225" y="9525"/>
                  </a:lnTo>
                  <a:lnTo>
                    <a:pt x="4467225" y="0"/>
                  </a:lnTo>
                  <a:close/>
                </a:path>
                <a:path w="4810125" h="9525">
                  <a:moveTo>
                    <a:pt x="4524375" y="0"/>
                  </a:moveTo>
                  <a:lnTo>
                    <a:pt x="4514850" y="0"/>
                  </a:lnTo>
                  <a:lnTo>
                    <a:pt x="4514850" y="9525"/>
                  </a:lnTo>
                  <a:lnTo>
                    <a:pt x="4524375" y="9525"/>
                  </a:lnTo>
                  <a:lnTo>
                    <a:pt x="4524375" y="0"/>
                  </a:lnTo>
                  <a:close/>
                </a:path>
                <a:path w="4810125" h="9525">
                  <a:moveTo>
                    <a:pt x="4581525" y="0"/>
                  </a:moveTo>
                  <a:lnTo>
                    <a:pt x="4572000" y="0"/>
                  </a:lnTo>
                  <a:lnTo>
                    <a:pt x="4572000" y="9525"/>
                  </a:lnTo>
                  <a:lnTo>
                    <a:pt x="4581525" y="9525"/>
                  </a:lnTo>
                  <a:lnTo>
                    <a:pt x="4581525" y="0"/>
                  </a:lnTo>
                  <a:close/>
                </a:path>
                <a:path w="4810125" h="9525">
                  <a:moveTo>
                    <a:pt x="4638675" y="0"/>
                  </a:moveTo>
                  <a:lnTo>
                    <a:pt x="4629150" y="0"/>
                  </a:lnTo>
                  <a:lnTo>
                    <a:pt x="4629150" y="9525"/>
                  </a:lnTo>
                  <a:lnTo>
                    <a:pt x="4638675" y="9525"/>
                  </a:lnTo>
                  <a:lnTo>
                    <a:pt x="4638675" y="0"/>
                  </a:lnTo>
                  <a:close/>
                </a:path>
                <a:path w="4810125" h="9525">
                  <a:moveTo>
                    <a:pt x="4695825" y="0"/>
                  </a:moveTo>
                  <a:lnTo>
                    <a:pt x="4686300" y="0"/>
                  </a:lnTo>
                  <a:lnTo>
                    <a:pt x="4686300" y="9525"/>
                  </a:lnTo>
                  <a:lnTo>
                    <a:pt x="4695825" y="9525"/>
                  </a:lnTo>
                  <a:lnTo>
                    <a:pt x="4695825" y="0"/>
                  </a:lnTo>
                  <a:close/>
                </a:path>
                <a:path w="4810125" h="9525">
                  <a:moveTo>
                    <a:pt x="4752975" y="0"/>
                  </a:moveTo>
                  <a:lnTo>
                    <a:pt x="4743450" y="0"/>
                  </a:lnTo>
                  <a:lnTo>
                    <a:pt x="4743450" y="9525"/>
                  </a:lnTo>
                  <a:lnTo>
                    <a:pt x="4752975" y="9525"/>
                  </a:lnTo>
                  <a:lnTo>
                    <a:pt x="4752975" y="0"/>
                  </a:lnTo>
                  <a:close/>
                </a:path>
                <a:path w="4810125" h="9525">
                  <a:moveTo>
                    <a:pt x="4810125" y="0"/>
                  </a:moveTo>
                  <a:lnTo>
                    <a:pt x="4800600" y="0"/>
                  </a:lnTo>
                  <a:lnTo>
                    <a:pt x="4800600" y="9525"/>
                  </a:lnTo>
                  <a:lnTo>
                    <a:pt x="4810125" y="9525"/>
                  </a:lnTo>
                  <a:lnTo>
                    <a:pt x="48101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855345" y="3724287"/>
              <a:ext cx="6296025" cy="656590"/>
            </a:xfrm>
            <a:custGeom>
              <a:avLst/>
              <a:gdLst/>
              <a:ahLst/>
              <a:cxnLst/>
              <a:rect l="l" t="t" r="r" b="b"/>
              <a:pathLst>
                <a:path w="6296025" h="65658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6296025" h="65658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6296025" h="65658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6296025" h="65658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6296025" h="65658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6296025" h="65658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6296025" h="65658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6296025" h="65658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6296025" h="65658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6296025" h="65658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6296025" h="65658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6296025" h="65658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6296025" h="65658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6296025" h="65658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6296025" h="65658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6296025" h="65658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6296025" h="65658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6296025" h="656589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6296025" h="656589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6296025" h="656589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6296025" h="656589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6296025" h="656589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6296025" h="656589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6296025" h="65658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6296025" h="65658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6296025" h="65658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6296025" h="65658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6296025" h="65658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6296025" h="65658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6296025" h="656589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6296025" h="656589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6296025" h="656589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6296025" h="656589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6296025" h="656589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6296025" h="656589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6296025" h="656589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6296025" h="656589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6296025" h="656589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6296025" h="656589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6296025" h="656589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6296025" h="656589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6296025" h="656589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6296025" h="65658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6296025" h="65658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6296025" h="656589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6296025" h="656589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6296025" h="656589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6296025" h="656589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6296025" h="656589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6296025" h="656589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6296025" h="656589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6296025" h="656589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6296025" h="656589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6296025" h="656589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6296025" h="656589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6296025" h="656589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6296025" h="656589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6296025" h="656589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6296025" h="656589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6296025" h="656589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6296025" h="656589">
                  <a:moveTo>
                    <a:pt x="5724525" y="646899"/>
                  </a:moveTo>
                  <a:lnTo>
                    <a:pt x="5715000" y="646899"/>
                  </a:lnTo>
                  <a:lnTo>
                    <a:pt x="5715000" y="656424"/>
                  </a:lnTo>
                  <a:lnTo>
                    <a:pt x="5724525" y="656424"/>
                  </a:lnTo>
                  <a:lnTo>
                    <a:pt x="5724525" y="646899"/>
                  </a:lnTo>
                  <a:close/>
                </a:path>
                <a:path w="6296025" h="656589">
                  <a:moveTo>
                    <a:pt x="5781675" y="646899"/>
                  </a:moveTo>
                  <a:lnTo>
                    <a:pt x="5772150" y="646899"/>
                  </a:lnTo>
                  <a:lnTo>
                    <a:pt x="5772150" y="656424"/>
                  </a:lnTo>
                  <a:lnTo>
                    <a:pt x="5781675" y="656424"/>
                  </a:lnTo>
                  <a:lnTo>
                    <a:pt x="5781675" y="646899"/>
                  </a:lnTo>
                  <a:close/>
                </a:path>
                <a:path w="6296025" h="656589">
                  <a:moveTo>
                    <a:pt x="5838825" y="646899"/>
                  </a:moveTo>
                  <a:lnTo>
                    <a:pt x="5829300" y="646899"/>
                  </a:lnTo>
                  <a:lnTo>
                    <a:pt x="5829300" y="656424"/>
                  </a:lnTo>
                  <a:lnTo>
                    <a:pt x="5838825" y="656424"/>
                  </a:lnTo>
                  <a:lnTo>
                    <a:pt x="5838825" y="646899"/>
                  </a:lnTo>
                  <a:close/>
                </a:path>
                <a:path w="6296025" h="656589">
                  <a:moveTo>
                    <a:pt x="5895975" y="646899"/>
                  </a:moveTo>
                  <a:lnTo>
                    <a:pt x="5886450" y="646899"/>
                  </a:lnTo>
                  <a:lnTo>
                    <a:pt x="5886450" y="656424"/>
                  </a:lnTo>
                  <a:lnTo>
                    <a:pt x="5895975" y="656424"/>
                  </a:lnTo>
                  <a:lnTo>
                    <a:pt x="5895975" y="646899"/>
                  </a:lnTo>
                  <a:close/>
                </a:path>
                <a:path w="6296025" h="656589">
                  <a:moveTo>
                    <a:pt x="5953125" y="646899"/>
                  </a:moveTo>
                  <a:lnTo>
                    <a:pt x="5943600" y="646899"/>
                  </a:lnTo>
                  <a:lnTo>
                    <a:pt x="5943600" y="656424"/>
                  </a:lnTo>
                  <a:lnTo>
                    <a:pt x="5953125" y="656424"/>
                  </a:lnTo>
                  <a:lnTo>
                    <a:pt x="5953125" y="646899"/>
                  </a:lnTo>
                  <a:close/>
                </a:path>
                <a:path w="6296025" h="656589">
                  <a:moveTo>
                    <a:pt x="6010275" y="646899"/>
                  </a:moveTo>
                  <a:lnTo>
                    <a:pt x="6000750" y="646899"/>
                  </a:lnTo>
                  <a:lnTo>
                    <a:pt x="6000750" y="656424"/>
                  </a:lnTo>
                  <a:lnTo>
                    <a:pt x="6010275" y="656424"/>
                  </a:lnTo>
                  <a:lnTo>
                    <a:pt x="6010275" y="646899"/>
                  </a:lnTo>
                  <a:close/>
                </a:path>
                <a:path w="6296025" h="656589">
                  <a:moveTo>
                    <a:pt x="6067425" y="646899"/>
                  </a:moveTo>
                  <a:lnTo>
                    <a:pt x="6057900" y="646899"/>
                  </a:lnTo>
                  <a:lnTo>
                    <a:pt x="6057900" y="656424"/>
                  </a:lnTo>
                  <a:lnTo>
                    <a:pt x="6067425" y="656424"/>
                  </a:lnTo>
                  <a:lnTo>
                    <a:pt x="6067425" y="646899"/>
                  </a:lnTo>
                  <a:close/>
                </a:path>
                <a:path w="6296025" h="656589">
                  <a:moveTo>
                    <a:pt x="6124575" y="646899"/>
                  </a:moveTo>
                  <a:lnTo>
                    <a:pt x="6115050" y="646899"/>
                  </a:lnTo>
                  <a:lnTo>
                    <a:pt x="6115050" y="656424"/>
                  </a:lnTo>
                  <a:lnTo>
                    <a:pt x="6124575" y="656424"/>
                  </a:lnTo>
                  <a:lnTo>
                    <a:pt x="6124575" y="646899"/>
                  </a:lnTo>
                  <a:close/>
                </a:path>
                <a:path w="6296025" h="656589">
                  <a:moveTo>
                    <a:pt x="6181725" y="646899"/>
                  </a:moveTo>
                  <a:lnTo>
                    <a:pt x="6172200" y="646899"/>
                  </a:lnTo>
                  <a:lnTo>
                    <a:pt x="6172200" y="656424"/>
                  </a:lnTo>
                  <a:lnTo>
                    <a:pt x="6181725" y="656424"/>
                  </a:lnTo>
                  <a:lnTo>
                    <a:pt x="6181725" y="646899"/>
                  </a:lnTo>
                  <a:close/>
                </a:path>
                <a:path w="6296025" h="656589">
                  <a:moveTo>
                    <a:pt x="6238875" y="646899"/>
                  </a:moveTo>
                  <a:lnTo>
                    <a:pt x="6229350" y="646899"/>
                  </a:lnTo>
                  <a:lnTo>
                    <a:pt x="6229350" y="656424"/>
                  </a:lnTo>
                  <a:lnTo>
                    <a:pt x="6238875" y="656424"/>
                  </a:lnTo>
                  <a:lnTo>
                    <a:pt x="6238875" y="646899"/>
                  </a:lnTo>
                  <a:close/>
                </a:path>
                <a:path w="6296025" h="656589">
                  <a:moveTo>
                    <a:pt x="6296025" y="646899"/>
                  </a:moveTo>
                  <a:lnTo>
                    <a:pt x="6286500" y="646899"/>
                  </a:lnTo>
                  <a:lnTo>
                    <a:pt x="6286500" y="656424"/>
                  </a:lnTo>
                  <a:lnTo>
                    <a:pt x="6296025" y="656424"/>
                  </a:lnTo>
                  <a:lnTo>
                    <a:pt x="6296025" y="6468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4227195" y="3724287"/>
              <a:ext cx="2924175" cy="9525"/>
            </a:xfrm>
            <a:custGeom>
              <a:avLst/>
              <a:gdLst/>
              <a:ahLst/>
              <a:cxnLst/>
              <a:rect l="l" t="t" r="r" b="b"/>
              <a:pathLst>
                <a:path w="29241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9241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9241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9241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9241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9241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9241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9241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9241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9241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9241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9241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29241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29241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29241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29241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29241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29241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29241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29241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29241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29241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29241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29241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29241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29241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9241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9241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9241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9241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29241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29241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29241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29241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29241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29241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29241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29241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29241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29241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29241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29241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29241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29241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29241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29241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29241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29241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29241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29241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292417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292417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9" name="object 139" descr=""/>
          <p:cNvSpPr txBox="1"/>
          <p:nvPr/>
        </p:nvSpPr>
        <p:spPr>
          <a:xfrm>
            <a:off x="632102" y="5579368"/>
            <a:ext cx="1409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570487" y="4932461"/>
            <a:ext cx="2025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1" name="object 141" descr=""/>
          <p:cNvSpPr txBox="1"/>
          <p:nvPr/>
        </p:nvSpPr>
        <p:spPr>
          <a:xfrm>
            <a:off x="570487" y="4285555"/>
            <a:ext cx="2025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3824377" y="6847840"/>
            <a:ext cx="391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252423"/>
                </a:solidFill>
                <a:latin typeface="Trebuchet MS"/>
                <a:cs typeface="Trebuchet MS"/>
              </a:rPr>
              <a:t>Month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354350" y="4626943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65">
                <a:solidFill>
                  <a:srgbClr val="252423"/>
                </a:solidFill>
                <a:latin typeface="Trebuchet MS"/>
                <a:cs typeface="Trebuchet MS"/>
              </a:rPr>
              <a:t>no</a:t>
            </a:r>
            <a:r>
              <a:rPr dirty="0" sz="1200" spc="-8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9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200" spc="-7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252423"/>
                </a:solidFill>
                <a:latin typeface="Trebuchet MS"/>
                <a:cs typeface="Trebuchet MS"/>
              </a:rPr>
              <a:t>crimes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4" name="object 144" descr=""/>
          <p:cNvSpPr txBox="1"/>
          <p:nvPr/>
        </p:nvSpPr>
        <p:spPr>
          <a:xfrm rot="19500000">
            <a:off x="829596" y="6447211"/>
            <a:ext cx="39838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 rot="19500000">
            <a:off x="1278426" y="6464130"/>
            <a:ext cx="455271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6" name="object 146" descr=""/>
          <p:cNvSpPr txBox="1"/>
          <p:nvPr/>
        </p:nvSpPr>
        <p:spPr>
          <a:xfrm rot="19500000">
            <a:off x="1888511" y="6428976"/>
            <a:ext cx="338044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March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7" name="object 147" descr=""/>
          <p:cNvSpPr txBox="1"/>
          <p:nvPr/>
        </p:nvSpPr>
        <p:spPr>
          <a:xfrm rot="19500000">
            <a:off x="2461300" y="6405452"/>
            <a:ext cx="26242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8" name="object 148" descr=""/>
          <p:cNvSpPr txBox="1"/>
          <p:nvPr/>
        </p:nvSpPr>
        <p:spPr>
          <a:xfrm rot="19500000">
            <a:off x="2979729" y="6399727"/>
            <a:ext cx="24485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9" name="object 149" descr=""/>
          <p:cNvSpPr txBox="1"/>
          <p:nvPr/>
        </p:nvSpPr>
        <p:spPr>
          <a:xfrm rot="19500000">
            <a:off x="3469253" y="6403697"/>
            <a:ext cx="25728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0" name="object 150" descr=""/>
          <p:cNvSpPr txBox="1"/>
          <p:nvPr/>
        </p:nvSpPr>
        <p:spPr>
          <a:xfrm rot="19500000">
            <a:off x="4005667" y="6391858"/>
            <a:ext cx="22052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1" name="object 151" descr=""/>
          <p:cNvSpPr txBox="1"/>
          <p:nvPr/>
        </p:nvSpPr>
        <p:spPr>
          <a:xfrm rot="19500000">
            <a:off x="4360293" y="6440318"/>
            <a:ext cx="37593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2" name="object 152" descr=""/>
          <p:cNvSpPr txBox="1"/>
          <p:nvPr/>
        </p:nvSpPr>
        <p:spPr>
          <a:xfrm rot="19500000">
            <a:off x="4688435" y="6495906"/>
            <a:ext cx="563528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September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3" name="object 153" descr=""/>
          <p:cNvSpPr txBox="1"/>
          <p:nvPr/>
        </p:nvSpPr>
        <p:spPr>
          <a:xfrm rot="19500000">
            <a:off x="5315105" y="6455807"/>
            <a:ext cx="42706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October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4" name="object 154" descr=""/>
          <p:cNvSpPr txBox="1"/>
          <p:nvPr/>
        </p:nvSpPr>
        <p:spPr>
          <a:xfrm rot="19500000">
            <a:off x="5708389" y="6490401"/>
            <a:ext cx="544888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November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5" name="object 155" descr=""/>
          <p:cNvSpPr txBox="1"/>
          <p:nvPr/>
        </p:nvSpPr>
        <p:spPr>
          <a:xfrm rot="19500000">
            <a:off x="6222707" y="6486282"/>
            <a:ext cx="530616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December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56" name="object 156" descr=""/>
          <p:cNvGrpSpPr/>
          <p:nvPr/>
        </p:nvGrpSpPr>
        <p:grpSpPr>
          <a:xfrm>
            <a:off x="1055884" y="3450463"/>
            <a:ext cx="5909945" cy="2861945"/>
            <a:chOff x="1055884" y="3450463"/>
            <a:chExt cx="5909945" cy="2861945"/>
          </a:xfrm>
        </p:grpSpPr>
        <p:sp>
          <p:nvSpPr>
            <p:cNvPr id="157" name="object 157" descr=""/>
            <p:cNvSpPr/>
            <p:nvPr/>
          </p:nvSpPr>
          <p:spPr>
            <a:xfrm>
              <a:off x="3061271" y="6306604"/>
              <a:ext cx="3402965" cy="5715"/>
            </a:xfrm>
            <a:custGeom>
              <a:avLst/>
              <a:gdLst/>
              <a:ahLst/>
              <a:cxnLst/>
              <a:rect l="l" t="t" r="r" b="b"/>
              <a:pathLst>
                <a:path w="3402965" h="5714">
                  <a:moveTo>
                    <a:pt x="394804" y="5168"/>
                  </a:moveTo>
                  <a:lnTo>
                    <a:pt x="0" y="5168"/>
                  </a:lnTo>
                  <a:lnTo>
                    <a:pt x="0" y="5308"/>
                  </a:lnTo>
                  <a:lnTo>
                    <a:pt x="394804" y="5308"/>
                  </a:lnTo>
                  <a:lnTo>
                    <a:pt x="394804" y="5168"/>
                  </a:lnTo>
                  <a:close/>
                </a:path>
                <a:path w="3402965" h="5714">
                  <a:moveTo>
                    <a:pt x="1397508" y="4914"/>
                  </a:moveTo>
                  <a:lnTo>
                    <a:pt x="1002690" y="4914"/>
                  </a:lnTo>
                  <a:lnTo>
                    <a:pt x="1002690" y="5308"/>
                  </a:lnTo>
                  <a:lnTo>
                    <a:pt x="1397508" y="5308"/>
                  </a:lnTo>
                  <a:lnTo>
                    <a:pt x="1397508" y="4914"/>
                  </a:lnTo>
                  <a:close/>
                </a:path>
                <a:path w="3402965" h="5714">
                  <a:moveTo>
                    <a:pt x="1898853" y="4787"/>
                  </a:moveTo>
                  <a:lnTo>
                    <a:pt x="1504035" y="4787"/>
                  </a:lnTo>
                  <a:lnTo>
                    <a:pt x="1504035" y="5308"/>
                  </a:lnTo>
                  <a:lnTo>
                    <a:pt x="1898853" y="5308"/>
                  </a:lnTo>
                  <a:lnTo>
                    <a:pt x="1898853" y="4787"/>
                  </a:lnTo>
                  <a:close/>
                </a:path>
                <a:path w="3402965" h="5714">
                  <a:moveTo>
                    <a:pt x="2400198" y="0"/>
                  </a:moveTo>
                  <a:lnTo>
                    <a:pt x="2005393" y="0"/>
                  </a:lnTo>
                  <a:lnTo>
                    <a:pt x="2005393" y="5308"/>
                  </a:lnTo>
                  <a:lnTo>
                    <a:pt x="2400198" y="5308"/>
                  </a:lnTo>
                  <a:lnTo>
                    <a:pt x="2400198" y="0"/>
                  </a:lnTo>
                  <a:close/>
                </a:path>
                <a:path w="3402965" h="5714">
                  <a:moveTo>
                    <a:pt x="2901543" y="1168"/>
                  </a:moveTo>
                  <a:lnTo>
                    <a:pt x="2506738" y="1168"/>
                  </a:lnTo>
                  <a:lnTo>
                    <a:pt x="2506738" y="5308"/>
                  </a:lnTo>
                  <a:lnTo>
                    <a:pt x="2901543" y="5308"/>
                  </a:lnTo>
                  <a:lnTo>
                    <a:pt x="2901543" y="1168"/>
                  </a:lnTo>
                  <a:close/>
                </a:path>
                <a:path w="3402965" h="5714">
                  <a:moveTo>
                    <a:pt x="3402888" y="5041"/>
                  </a:moveTo>
                  <a:lnTo>
                    <a:pt x="3008084" y="5041"/>
                  </a:lnTo>
                  <a:lnTo>
                    <a:pt x="3008084" y="5308"/>
                  </a:lnTo>
                  <a:lnTo>
                    <a:pt x="3402888" y="5308"/>
                  </a:lnTo>
                  <a:lnTo>
                    <a:pt x="3402888" y="5041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1055878" y="6081216"/>
              <a:ext cx="5909945" cy="231140"/>
            </a:xfrm>
            <a:custGeom>
              <a:avLst/>
              <a:gdLst/>
              <a:ahLst/>
              <a:cxnLst/>
              <a:rect l="l" t="t" r="r" b="b"/>
              <a:pathLst>
                <a:path w="5909945" h="231139">
                  <a:moveTo>
                    <a:pt x="394804" y="230301"/>
                  </a:moveTo>
                  <a:lnTo>
                    <a:pt x="0" y="230301"/>
                  </a:lnTo>
                  <a:lnTo>
                    <a:pt x="0" y="230695"/>
                  </a:lnTo>
                  <a:lnTo>
                    <a:pt x="394804" y="230695"/>
                  </a:lnTo>
                  <a:lnTo>
                    <a:pt x="394804" y="230301"/>
                  </a:lnTo>
                  <a:close/>
                </a:path>
                <a:path w="5909945" h="231139">
                  <a:moveTo>
                    <a:pt x="896162" y="230428"/>
                  </a:moveTo>
                  <a:lnTo>
                    <a:pt x="501345" y="230428"/>
                  </a:lnTo>
                  <a:lnTo>
                    <a:pt x="501345" y="230695"/>
                  </a:lnTo>
                  <a:lnTo>
                    <a:pt x="896162" y="230695"/>
                  </a:lnTo>
                  <a:lnTo>
                    <a:pt x="896162" y="230428"/>
                  </a:lnTo>
                  <a:close/>
                </a:path>
                <a:path w="5909945" h="231139">
                  <a:moveTo>
                    <a:pt x="1397508" y="230301"/>
                  </a:moveTo>
                  <a:lnTo>
                    <a:pt x="1002690" y="230301"/>
                  </a:lnTo>
                  <a:lnTo>
                    <a:pt x="1002690" y="230695"/>
                  </a:lnTo>
                  <a:lnTo>
                    <a:pt x="1397508" y="230695"/>
                  </a:lnTo>
                  <a:lnTo>
                    <a:pt x="1397508" y="230301"/>
                  </a:lnTo>
                  <a:close/>
                </a:path>
                <a:path w="5909945" h="231139">
                  <a:moveTo>
                    <a:pt x="1898853" y="229908"/>
                  </a:moveTo>
                  <a:lnTo>
                    <a:pt x="1504048" y="229908"/>
                  </a:lnTo>
                  <a:lnTo>
                    <a:pt x="1504048" y="230695"/>
                  </a:lnTo>
                  <a:lnTo>
                    <a:pt x="1898853" y="230695"/>
                  </a:lnTo>
                  <a:lnTo>
                    <a:pt x="1898853" y="229908"/>
                  </a:lnTo>
                  <a:close/>
                </a:path>
                <a:path w="5909945" h="231139">
                  <a:moveTo>
                    <a:pt x="2400198" y="229781"/>
                  </a:moveTo>
                  <a:lnTo>
                    <a:pt x="2005393" y="229781"/>
                  </a:lnTo>
                  <a:lnTo>
                    <a:pt x="2005393" y="230555"/>
                  </a:lnTo>
                  <a:lnTo>
                    <a:pt x="2400198" y="230555"/>
                  </a:lnTo>
                  <a:lnTo>
                    <a:pt x="2400198" y="229781"/>
                  </a:lnTo>
                  <a:close/>
                </a:path>
                <a:path w="5909945" h="231139">
                  <a:moveTo>
                    <a:pt x="2901543" y="229654"/>
                  </a:moveTo>
                  <a:lnTo>
                    <a:pt x="2506738" y="229654"/>
                  </a:lnTo>
                  <a:lnTo>
                    <a:pt x="2506738" y="230695"/>
                  </a:lnTo>
                  <a:lnTo>
                    <a:pt x="2901543" y="230695"/>
                  </a:lnTo>
                  <a:lnTo>
                    <a:pt x="2901543" y="229654"/>
                  </a:lnTo>
                  <a:close/>
                </a:path>
                <a:path w="5909945" h="231139">
                  <a:moveTo>
                    <a:pt x="3402901" y="229006"/>
                  </a:moveTo>
                  <a:lnTo>
                    <a:pt x="3008084" y="229006"/>
                  </a:lnTo>
                  <a:lnTo>
                    <a:pt x="3008084" y="230301"/>
                  </a:lnTo>
                  <a:lnTo>
                    <a:pt x="3402901" y="230301"/>
                  </a:lnTo>
                  <a:lnTo>
                    <a:pt x="3402901" y="229006"/>
                  </a:lnTo>
                  <a:close/>
                </a:path>
                <a:path w="5909945" h="231139">
                  <a:moveTo>
                    <a:pt x="3904246" y="226161"/>
                  </a:moveTo>
                  <a:lnTo>
                    <a:pt x="3509429" y="226161"/>
                  </a:lnTo>
                  <a:lnTo>
                    <a:pt x="3509429" y="230174"/>
                  </a:lnTo>
                  <a:lnTo>
                    <a:pt x="3904246" y="230174"/>
                  </a:lnTo>
                  <a:lnTo>
                    <a:pt x="3904246" y="226161"/>
                  </a:lnTo>
                  <a:close/>
                </a:path>
                <a:path w="5909945" h="231139">
                  <a:moveTo>
                    <a:pt x="4405592" y="0"/>
                  </a:moveTo>
                  <a:lnTo>
                    <a:pt x="4010787" y="0"/>
                  </a:lnTo>
                  <a:lnTo>
                    <a:pt x="4010787" y="225386"/>
                  </a:lnTo>
                  <a:lnTo>
                    <a:pt x="4405592" y="225386"/>
                  </a:lnTo>
                  <a:lnTo>
                    <a:pt x="4405592" y="0"/>
                  </a:lnTo>
                  <a:close/>
                </a:path>
                <a:path w="5909945" h="231139">
                  <a:moveTo>
                    <a:pt x="4906937" y="16179"/>
                  </a:moveTo>
                  <a:lnTo>
                    <a:pt x="4512132" y="16179"/>
                  </a:lnTo>
                  <a:lnTo>
                    <a:pt x="4512132" y="226555"/>
                  </a:lnTo>
                  <a:lnTo>
                    <a:pt x="4906937" y="226555"/>
                  </a:lnTo>
                  <a:lnTo>
                    <a:pt x="4906937" y="16179"/>
                  </a:lnTo>
                  <a:close/>
                </a:path>
                <a:path w="5909945" h="231139">
                  <a:moveTo>
                    <a:pt x="5408282" y="219430"/>
                  </a:moveTo>
                  <a:lnTo>
                    <a:pt x="5013477" y="219430"/>
                  </a:lnTo>
                  <a:lnTo>
                    <a:pt x="5013477" y="230428"/>
                  </a:lnTo>
                  <a:lnTo>
                    <a:pt x="5408282" y="230428"/>
                  </a:lnTo>
                  <a:lnTo>
                    <a:pt x="5408282" y="219430"/>
                  </a:lnTo>
                  <a:close/>
                </a:path>
                <a:path w="5909945" h="231139">
                  <a:moveTo>
                    <a:pt x="5909640" y="230047"/>
                  </a:moveTo>
                  <a:lnTo>
                    <a:pt x="5514822" y="230047"/>
                  </a:lnTo>
                  <a:lnTo>
                    <a:pt x="5514822" y="230695"/>
                  </a:lnTo>
                  <a:lnTo>
                    <a:pt x="5909640" y="230695"/>
                  </a:lnTo>
                  <a:lnTo>
                    <a:pt x="5909640" y="230047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1055878" y="5661113"/>
              <a:ext cx="5909945" cy="650875"/>
            </a:xfrm>
            <a:custGeom>
              <a:avLst/>
              <a:gdLst/>
              <a:ahLst/>
              <a:cxnLst/>
              <a:rect l="l" t="t" r="r" b="b"/>
              <a:pathLst>
                <a:path w="5909945" h="650875">
                  <a:moveTo>
                    <a:pt x="394804" y="649109"/>
                  </a:moveTo>
                  <a:lnTo>
                    <a:pt x="0" y="649109"/>
                  </a:lnTo>
                  <a:lnTo>
                    <a:pt x="0" y="650405"/>
                  </a:lnTo>
                  <a:lnTo>
                    <a:pt x="394804" y="650405"/>
                  </a:lnTo>
                  <a:lnTo>
                    <a:pt x="394804" y="649109"/>
                  </a:lnTo>
                  <a:close/>
                </a:path>
                <a:path w="5909945" h="650875">
                  <a:moveTo>
                    <a:pt x="896162" y="648728"/>
                  </a:moveTo>
                  <a:lnTo>
                    <a:pt x="501345" y="648728"/>
                  </a:lnTo>
                  <a:lnTo>
                    <a:pt x="501345" y="650532"/>
                  </a:lnTo>
                  <a:lnTo>
                    <a:pt x="896162" y="650532"/>
                  </a:lnTo>
                  <a:lnTo>
                    <a:pt x="896162" y="648728"/>
                  </a:lnTo>
                  <a:close/>
                </a:path>
                <a:path w="5909945" h="650875">
                  <a:moveTo>
                    <a:pt x="1397508" y="649363"/>
                  </a:moveTo>
                  <a:lnTo>
                    <a:pt x="1002690" y="649363"/>
                  </a:lnTo>
                  <a:lnTo>
                    <a:pt x="1002690" y="650405"/>
                  </a:lnTo>
                  <a:lnTo>
                    <a:pt x="1397508" y="650405"/>
                  </a:lnTo>
                  <a:lnTo>
                    <a:pt x="1397508" y="649363"/>
                  </a:lnTo>
                  <a:close/>
                </a:path>
                <a:path w="5909945" h="650875">
                  <a:moveTo>
                    <a:pt x="1898853" y="647941"/>
                  </a:moveTo>
                  <a:lnTo>
                    <a:pt x="1504048" y="647941"/>
                  </a:lnTo>
                  <a:lnTo>
                    <a:pt x="1504048" y="650011"/>
                  </a:lnTo>
                  <a:lnTo>
                    <a:pt x="1898853" y="650011"/>
                  </a:lnTo>
                  <a:lnTo>
                    <a:pt x="1898853" y="647941"/>
                  </a:lnTo>
                  <a:close/>
                </a:path>
                <a:path w="5909945" h="650875">
                  <a:moveTo>
                    <a:pt x="2400198" y="647293"/>
                  </a:moveTo>
                  <a:lnTo>
                    <a:pt x="2005393" y="647293"/>
                  </a:lnTo>
                  <a:lnTo>
                    <a:pt x="2005393" y="649884"/>
                  </a:lnTo>
                  <a:lnTo>
                    <a:pt x="2400198" y="649884"/>
                  </a:lnTo>
                  <a:lnTo>
                    <a:pt x="2400198" y="647293"/>
                  </a:lnTo>
                  <a:close/>
                </a:path>
                <a:path w="5909945" h="650875">
                  <a:moveTo>
                    <a:pt x="2901543" y="646785"/>
                  </a:moveTo>
                  <a:lnTo>
                    <a:pt x="2506738" y="646785"/>
                  </a:lnTo>
                  <a:lnTo>
                    <a:pt x="2506738" y="649757"/>
                  </a:lnTo>
                  <a:lnTo>
                    <a:pt x="2901543" y="649757"/>
                  </a:lnTo>
                  <a:lnTo>
                    <a:pt x="2901543" y="646785"/>
                  </a:lnTo>
                  <a:close/>
                </a:path>
                <a:path w="5909945" h="650875">
                  <a:moveTo>
                    <a:pt x="3402901" y="643026"/>
                  </a:moveTo>
                  <a:lnTo>
                    <a:pt x="3008084" y="643026"/>
                  </a:lnTo>
                  <a:lnTo>
                    <a:pt x="3008084" y="649109"/>
                  </a:lnTo>
                  <a:lnTo>
                    <a:pt x="3402901" y="649109"/>
                  </a:lnTo>
                  <a:lnTo>
                    <a:pt x="3402901" y="643026"/>
                  </a:lnTo>
                  <a:close/>
                </a:path>
                <a:path w="5909945" h="650875">
                  <a:moveTo>
                    <a:pt x="3904246" y="635393"/>
                  </a:moveTo>
                  <a:lnTo>
                    <a:pt x="3509429" y="635393"/>
                  </a:lnTo>
                  <a:lnTo>
                    <a:pt x="3509429" y="646264"/>
                  </a:lnTo>
                  <a:lnTo>
                    <a:pt x="3904246" y="646264"/>
                  </a:lnTo>
                  <a:lnTo>
                    <a:pt x="3904246" y="635393"/>
                  </a:lnTo>
                  <a:close/>
                </a:path>
                <a:path w="5909945" h="650875">
                  <a:moveTo>
                    <a:pt x="4405592" y="0"/>
                  </a:moveTo>
                  <a:lnTo>
                    <a:pt x="4010787" y="0"/>
                  </a:lnTo>
                  <a:lnTo>
                    <a:pt x="4010787" y="420103"/>
                  </a:lnTo>
                  <a:lnTo>
                    <a:pt x="4405592" y="420103"/>
                  </a:lnTo>
                  <a:lnTo>
                    <a:pt x="4405592" y="0"/>
                  </a:lnTo>
                  <a:close/>
                </a:path>
                <a:path w="5909945" h="650875">
                  <a:moveTo>
                    <a:pt x="4906937" y="30670"/>
                  </a:moveTo>
                  <a:lnTo>
                    <a:pt x="4512132" y="30670"/>
                  </a:lnTo>
                  <a:lnTo>
                    <a:pt x="4512132" y="436283"/>
                  </a:lnTo>
                  <a:lnTo>
                    <a:pt x="4906937" y="436283"/>
                  </a:lnTo>
                  <a:lnTo>
                    <a:pt x="4906937" y="30670"/>
                  </a:lnTo>
                  <a:close/>
                </a:path>
                <a:path w="5909945" h="650875">
                  <a:moveTo>
                    <a:pt x="5408282" y="616381"/>
                  </a:moveTo>
                  <a:lnTo>
                    <a:pt x="5013477" y="616381"/>
                  </a:lnTo>
                  <a:lnTo>
                    <a:pt x="5013477" y="639533"/>
                  </a:lnTo>
                  <a:lnTo>
                    <a:pt x="5408282" y="639533"/>
                  </a:lnTo>
                  <a:lnTo>
                    <a:pt x="5408282" y="616381"/>
                  </a:lnTo>
                  <a:close/>
                </a:path>
                <a:path w="5909945" h="650875">
                  <a:moveTo>
                    <a:pt x="5909640" y="648855"/>
                  </a:moveTo>
                  <a:lnTo>
                    <a:pt x="5514822" y="648855"/>
                  </a:lnTo>
                  <a:lnTo>
                    <a:pt x="5514822" y="650151"/>
                  </a:lnTo>
                  <a:lnTo>
                    <a:pt x="5909640" y="650151"/>
                  </a:lnTo>
                  <a:lnTo>
                    <a:pt x="5909640" y="64885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1055878" y="5590222"/>
              <a:ext cx="5909945" cy="720725"/>
            </a:xfrm>
            <a:custGeom>
              <a:avLst/>
              <a:gdLst/>
              <a:ahLst/>
              <a:cxnLst/>
              <a:rect l="l" t="t" r="r" b="b"/>
              <a:pathLst>
                <a:path w="5909945" h="720725">
                  <a:moveTo>
                    <a:pt x="394804" y="719747"/>
                  </a:moveTo>
                  <a:lnTo>
                    <a:pt x="0" y="719747"/>
                  </a:lnTo>
                  <a:lnTo>
                    <a:pt x="0" y="720001"/>
                  </a:lnTo>
                  <a:lnTo>
                    <a:pt x="394804" y="720001"/>
                  </a:lnTo>
                  <a:lnTo>
                    <a:pt x="394804" y="719747"/>
                  </a:lnTo>
                  <a:close/>
                </a:path>
                <a:path w="5909945" h="720725">
                  <a:moveTo>
                    <a:pt x="896162" y="718972"/>
                  </a:moveTo>
                  <a:lnTo>
                    <a:pt x="501345" y="718972"/>
                  </a:lnTo>
                  <a:lnTo>
                    <a:pt x="501345" y="719620"/>
                  </a:lnTo>
                  <a:lnTo>
                    <a:pt x="896162" y="719620"/>
                  </a:lnTo>
                  <a:lnTo>
                    <a:pt x="896162" y="718972"/>
                  </a:lnTo>
                  <a:close/>
                </a:path>
                <a:path w="5909945" h="720725">
                  <a:moveTo>
                    <a:pt x="1397508" y="719099"/>
                  </a:moveTo>
                  <a:lnTo>
                    <a:pt x="1002690" y="719099"/>
                  </a:lnTo>
                  <a:lnTo>
                    <a:pt x="1002690" y="720255"/>
                  </a:lnTo>
                  <a:lnTo>
                    <a:pt x="1397508" y="720255"/>
                  </a:lnTo>
                  <a:lnTo>
                    <a:pt x="1397508" y="719099"/>
                  </a:lnTo>
                  <a:close/>
                </a:path>
                <a:path w="5909945" h="720725">
                  <a:moveTo>
                    <a:pt x="1898853" y="718185"/>
                  </a:moveTo>
                  <a:lnTo>
                    <a:pt x="1504048" y="718185"/>
                  </a:lnTo>
                  <a:lnTo>
                    <a:pt x="1504048" y="718832"/>
                  </a:lnTo>
                  <a:lnTo>
                    <a:pt x="1898853" y="718832"/>
                  </a:lnTo>
                  <a:lnTo>
                    <a:pt x="1898853" y="718185"/>
                  </a:lnTo>
                  <a:close/>
                </a:path>
                <a:path w="5909945" h="720725">
                  <a:moveTo>
                    <a:pt x="2400198" y="717804"/>
                  </a:moveTo>
                  <a:lnTo>
                    <a:pt x="2005393" y="717804"/>
                  </a:lnTo>
                  <a:lnTo>
                    <a:pt x="2005393" y="718185"/>
                  </a:lnTo>
                  <a:lnTo>
                    <a:pt x="2400198" y="718185"/>
                  </a:lnTo>
                  <a:lnTo>
                    <a:pt x="2400198" y="717804"/>
                  </a:lnTo>
                  <a:close/>
                </a:path>
                <a:path w="5909945" h="720725">
                  <a:moveTo>
                    <a:pt x="2901543" y="717029"/>
                  </a:moveTo>
                  <a:lnTo>
                    <a:pt x="2506738" y="717029"/>
                  </a:lnTo>
                  <a:lnTo>
                    <a:pt x="2506738" y="717677"/>
                  </a:lnTo>
                  <a:lnTo>
                    <a:pt x="2901543" y="717677"/>
                  </a:lnTo>
                  <a:lnTo>
                    <a:pt x="2901543" y="717029"/>
                  </a:lnTo>
                  <a:close/>
                </a:path>
                <a:path w="5909945" h="720725">
                  <a:moveTo>
                    <a:pt x="3402901" y="711720"/>
                  </a:moveTo>
                  <a:lnTo>
                    <a:pt x="3008084" y="711720"/>
                  </a:lnTo>
                  <a:lnTo>
                    <a:pt x="3008084" y="713917"/>
                  </a:lnTo>
                  <a:lnTo>
                    <a:pt x="3402901" y="713917"/>
                  </a:lnTo>
                  <a:lnTo>
                    <a:pt x="3402901" y="711720"/>
                  </a:lnTo>
                  <a:close/>
                </a:path>
                <a:path w="5909945" h="720725">
                  <a:moveTo>
                    <a:pt x="3904246" y="701890"/>
                  </a:moveTo>
                  <a:lnTo>
                    <a:pt x="3509429" y="701890"/>
                  </a:lnTo>
                  <a:lnTo>
                    <a:pt x="3509429" y="706285"/>
                  </a:lnTo>
                  <a:lnTo>
                    <a:pt x="3904246" y="706285"/>
                  </a:lnTo>
                  <a:lnTo>
                    <a:pt x="3904246" y="701890"/>
                  </a:lnTo>
                  <a:close/>
                </a:path>
                <a:path w="5909945" h="720725">
                  <a:moveTo>
                    <a:pt x="4405592" y="0"/>
                  </a:moveTo>
                  <a:lnTo>
                    <a:pt x="4010787" y="0"/>
                  </a:lnTo>
                  <a:lnTo>
                    <a:pt x="4010787" y="70891"/>
                  </a:lnTo>
                  <a:lnTo>
                    <a:pt x="4405592" y="70891"/>
                  </a:lnTo>
                  <a:lnTo>
                    <a:pt x="4405592" y="0"/>
                  </a:lnTo>
                  <a:close/>
                </a:path>
                <a:path w="5909945" h="720725">
                  <a:moveTo>
                    <a:pt x="4906937" y="36220"/>
                  </a:moveTo>
                  <a:lnTo>
                    <a:pt x="4512132" y="36220"/>
                  </a:lnTo>
                  <a:lnTo>
                    <a:pt x="4512132" y="101561"/>
                  </a:lnTo>
                  <a:lnTo>
                    <a:pt x="4906937" y="101561"/>
                  </a:lnTo>
                  <a:lnTo>
                    <a:pt x="4906937" y="36220"/>
                  </a:lnTo>
                  <a:close/>
                </a:path>
                <a:path w="5909945" h="720725">
                  <a:moveTo>
                    <a:pt x="5408282" y="681710"/>
                  </a:moveTo>
                  <a:lnTo>
                    <a:pt x="5013477" y="681710"/>
                  </a:lnTo>
                  <a:lnTo>
                    <a:pt x="5013477" y="687273"/>
                  </a:lnTo>
                  <a:lnTo>
                    <a:pt x="5408282" y="687273"/>
                  </a:lnTo>
                  <a:lnTo>
                    <a:pt x="5408282" y="681710"/>
                  </a:lnTo>
                  <a:close/>
                </a:path>
                <a:path w="5909945" h="720725">
                  <a:moveTo>
                    <a:pt x="5909640" y="719226"/>
                  </a:moveTo>
                  <a:lnTo>
                    <a:pt x="5514822" y="719226"/>
                  </a:lnTo>
                  <a:lnTo>
                    <a:pt x="5514822" y="719747"/>
                  </a:lnTo>
                  <a:lnTo>
                    <a:pt x="5909640" y="719747"/>
                  </a:lnTo>
                  <a:lnTo>
                    <a:pt x="5909640" y="719226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5066665" y="5588799"/>
              <a:ext cx="1397635" cy="683260"/>
            </a:xfrm>
            <a:custGeom>
              <a:avLst/>
              <a:gdLst/>
              <a:ahLst/>
              <a:cxnLst/>
              <a:rect l="l" t="t" r="r" b="b"/>
              <a:pathLst>
                <a:path w="1397635" h="683260">
                  <a:moveTo>
                    <a:pt x="394804" y="0"/>
                  </a:moveTo>
                  <a:lnTo>
                    <a:pt x="0" y="0"/>
                  </a:lnTo>
                  <a:lnTo>
                    <a:pt x="0" y="1422"/>
                  </a:lnTo>
                  <a:lnTo>
                    <a:pt x="394804" y="1422"/>
                  </a:lnTo>
                  <a:lnTo>
                    <a:pt x="394804" y="0"/>
                  </a:lnTo>
                  <a:close/>
                </a:path>
                <a:path w="1397635" h="683260">
                  <a:moveTo>
                    <a:pt x="896150" y="35699"/>
                  </a:moveTo>
                  <a:lnTo>
                    <a:pt x="501345" y="35699"/>
                  </a:lnTo>
                  <a:lnTo>
                    <a:pt x="501345" y="37642"/>
                  </a:lnTo>
                  <a:lnTo>
                    <a:pt x="896150" y="37642"/>
                  </a:lnTo>
                  <a:lnTo>
                    <a:pt x="896150" y="35699"/>
                  </a:lnTo>
                  <a:close/>
                </a:path>
                <a:path w="1397635" h="683260">
                  <a:moveTo>
                    <a:pt x="1397495" y="682993"/>
                  </a:moveTo>
                  <a:lnTo>
                    <a:pt x="1002690" y="682993"/>
                  </a:lnTo>
                  <a:lnTo>
                    <a:pt x="1002690" y="683133"/>
                  </a:lnTo>
                  <a:lnTo>
                    <a:pt x="1397495" y="683133"/>
                  </a:lnTo>
                  <a:lnTo>
                    <a:pt x="1397495" y="682993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1055878" y="5321756"/>
              <a:ext cx="5909945" cy="988694"/>
            </a:xfrm>
            <a:custGeom>
              <a:avLst/>
              <a:gdLst/>
              <a:ahLst/>
              <a:cxnLst/>
              <a:rect l="l" t="t" r="r" b="b"/>
              <a:pathLst>
                <a:path w="5909945" h="988695">
                  <a:moveTo>
                    <a:pt x="394804" y="988085"/>
                  </a:moveTo>
                  <a:lnTo>
                    <a:pt x="0" y="988085"/>
                  </a:lnTo>
                  <a:lnTo>
                    <a:pt x="0" y="988212"/>
                  </a:lnTo>
                  <a:lnTo>
                    <a:pt x="394804" y="988212"/>
                  </a:lnTo>
                  <a:lnTo>
                    <a:pt x="394804" y="988085"/>
                  </a:lnTo>
                  <a:close/>
                </a:path>
                <a:path w="5909945" h="988695">
                  <a:moveTo>
                    <a:pt x="896162" y="987298"/>
                  </a:moveTo>
                  <a:lnTo>
                    <a:pt x="501345" y="987298"/>
                  </a:lnTo>
                  <a:lnTo>
                    <a:pt x="501345" y="987437"/>
                  </a:lnTo>
                  <a:lnTo>
                    <a:pt x="896162" y="987437"/>
                  </a:lnTo>
                  <a:lnTo>
                    <a:pt x="896162" y="987298"/>
                  </a:lnTo>
                  <a:close/>
                </a:path>
                <a:path w="5909945" h="988695">
                  <a:moveTo>
                    <a:pt x="1397508" y="986917"/>
                  </a:moveTo>
                  <a:lnTo>
                    <a:pt x="1002690" y="986917"/>
                  </a:lnTo>
                  <a:lnTo>
                    <a:pt x="1002690" y="987564"/>
                  </a:lnTo>
                  <a:lnTo>
                    <a:pt x="1397508" y="987564"/>
                  </a:lnTo>
                  <a:lnTo>
                    <a:pt x="1397508" y="986917"/>
                  </a:lnTo>
                  <a:close/>
                </a:path>
                <a:path w="5909945" h="988695">
                  <a:moveTo>
                    <a:pt x="1898853" y="986523"/>
                  </a:moveTo>
                  <a:lnTo>
                    <a:pt x="1504048" y="986523"/>
                  </a:lnTo>
                  <a:lnTo>
                    <a:pt x="1504048" y="986650"/>
                  </a:lnTo>
                  <a:lnTo>
                    <a:pt x="1898853" y="986650"/>
                  </a:lnTo>
                  <a:lnTo>
                    <a:pt x="1898853" y="986523"/>
                  </a:lnTo>
                  <a:close/>
                </a:path>
                <a:path w="5909945" h="988695">
                  <a:moveTo>
                    <a:pt x="2400198" y="985875"/>
                  </a:moveTo>
                  <a:lnTo>
                    <a:pt x="2005393" y="985875"/>
                  </a:lnTo>
                  <a:lnTo>
                    <a:pt x="2005393" y="986269"/>
                  </a:lnTo>
                  <a:lnTo>
                    <a:pt x="2400198" y="986269"/>
                  </a:lnTo>
                  <a:lnTo>
                    <a:pt x="2400198" y="985875"/>
                  </a:lnTo>
                  <a:close/>
                </a:path>
                <a:path w="5909945" h="988695">
                  <a:moveTo>
                    <a:pt x="2901543" y="984719"/>
                  </a:moveTo>
                  <a:lnTo>
                    <a:pt x="2506738" y="984719"/>
                  </a:lnTo>
                  <a:lnTo>
                    <a:pt x="2506738" y="985494"/>
                  </a:lnTo>
                  <a:lnTo>
                    <a:pt x="2901543" y="985494"/>
                  </a:lnTo>
                  <a:lnTo>
                    <a:pt x="2901543" y="984719"/>
                  </a:lnTo>
                  <a:close/>
                </a:path>
                <a:path w="5909945" h="988695">
                  <a:moveTo>
                    <a:pt x="3402901" y="979017"/>
                  </a:moveTo>
                  <a:lnTo>
                    <a:pt x="3008084" y="979017"/>
                  </a:lnTo>
                  <a:lnTo>
                    <a:pt x="3008084" y="980186"/>
                  </a:lnTo>
                  <a:lnTo>
                    <a:pt x="3402901" y="980186"/>
                  </a:lnTo>
                  <a:lnTo>
                    <a:pt x="3402901" y="979017"/>
                  </a:lnTo>
                  <a:close/>
                </a:path>
                <a:path w="5909945" h="988695">
                  <a:moveTo>
                    <a:pt x="3904246" y="965822"/>
                  </a:moveTo>
                  <a:lnTo>
                    <a:pt x="3509429" y="965822"/>
                  </a:lnTo>
                  <a:lnTo>
                    <a:pt x="3509429" y="970356"/>
                  </a:lnTo>
                  <a:lnTo>
                    <a:pt x="3904246" y="970356"/>
                  </a:lnTo>
                  <a:lnTo>
                    <a:pt x="3904246" y="965822"/>
                  </a:lnTo>
                  <a:close/>
                </a:path>
                <a:path w="5909945" h="988695">
                  <a:moveTo>
                    <a:pt x="4405592" y="0"/>
                  </a:moveTo>
                  <a:lnTo>
                    <a:pt x="4010787" y="0"/>
                  </a:lnTo>
                  <a:lnTo>
                    <a:pt x="4010787" y="267042"/>
                  </a:lnTo>
                  <a:lnTo>
                    <a:pt x="4405592" y="267042"/>
                  </a:lnTo>
                  <a:lnTo>
                    <a:pt x="4405592" y="0"/>
                  </a:lnTo>
                  <a:close/>
                </a:path>
                <a:path w="5909945" h="988695">
                  <a:moveTo>
                    <a:pt x="4906937" y="26771"/>
                  </a:moveTo>
                  <a:lnTo>
                    <a:pt x="4512132" y="26771"/>
                  </a:lnTo>
                  <a:lnTo>
                    <a:pt x="4512132" y="302742"/>
                  </a:lnTo>
                  <a:lnTo>
                    <a:pt x="4906937" y="302742"/>
                  </a:lnTo>
                  <a:lnTo>
                    <a:pt x="4906937" y="26771"/>
                  </a:lnTo>
                  <a:close/>
                </a:path>
                <a:path w="5909945" h="988695">
                  <a:moveTo>
                    <a:pt x="5408282" y="931405"/>
                  </a:moveTo>
                  <a:lnTo>
                    <a:pt x="5013477" y="931405"/>
                  </a:lnTo>
                  <a:lnTo>
                    <a:pt x="5013477" y="950036"/>
                  </a:lnTo>
                  <a:lnTo>
                    <a:pt x="5408282" y="950036"/>
                  </a:lnTo>
                  <a:lnTo>
                    <a:pt x="5408282" y="931405"/>
                  </a:lnTo>
                  <a:close/>
                </a:path>
                <a:path w="5909945" h="988695">
                  <a:moveTo>
                    <a:pt x="5909640" y="987437"/>
                  </a:moveTo>
                  <a:lnTo>
                    <a:pt x="5514822" y="987437"/>
                  </a:lnTo>
                  <a:lnTo>
                    <a:pt x="5514822" y="987691"/>
                  </a:lnTo>
                  <a:lnTo>
                    <a:pt x="5909640" y="987691"/>
                  </a:lnTo>
                  <a:lnTo>
                    <a:pt x="5909640" y="987437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1055878" y="5307520"/>
              <a:ext cx="5909945" cy="1002665"/>
            </a:xfrm>
            <a:custGeom>
              <a:avLst/>
              <a:gdLst/>
              <a:ahLst/>
              <a:cxnLst/>
              <a:rect l="l" t="t" r="r" b="b"/>
              <a:pathLst>
                <a:path w="5909945" h="1002664">
                  <a:moveTo>
                    <a:pt x="394804" y="1001407"/>
                  </a:moveTo>
                  <a:lnTo>
                    <a:pt x="0" y="1001407"/>
                  </a:lnTo>
                  <a:lnTo>
                    <a:pt x="0" y="1002322"/>
                  </a:lnTo>
                  <a:lnTo>
                    <a:pt x="394804" y="1002322"/>
                  </a:lnTo>
                  <a:lnTo>
                    <a:pt x="394804" y="1001407"/>
                  </a:lnTo>
                  <a:close/>
                </a:path>
                <a:path w="5909945" h="1002664">
                  <a:moveTo>
                    <a:pt x="896162" y="1001280"/>
                  </a:moveTo>
                  <a:lnTo>
                    <a:pt x="501345" y="1001280"/>
                  </a:lnTo>
                  <a:lnTo>
                    <a:pt x="501345" y="1001534"/>
                  </a:lnTo>
                  <a:lnTo>
                    <a:pt x="896162" y="1001534"/>
                  </a:lnTo>
                  <a:lnTo>
                    <a:pt x="896162" y="1001280"/>
                  </a:lnTo>
                  <a:close/>
                </a:path>
                <a:path w="5909945" h="1002664">
                  <a:moveTo>
                    <a:pt x="1397508" y="999985"/>
                  </a:moveTo>
                  <a:lnTo>
                    <a:pt x="1002690" y="999985"/>
                  </a:lnTo>
                  <a:lnTo>
                    <a:pt x="1002690" y="1001153"/>
                  </a:lnTo>
                  <a:lnTo>
                    <a:pt x="1397508" y="1001153"/>
                  </a:lnTo>
                  <a:lnTo>
                    <a:pt x="1397508" y="999985"/>
                  </a:lnTo>
                  <a:close/>
                </a:path>
                <a:path w="5909945" h="1002664">
                  <a:moveTo>
                    <a:pt x="1898853" y="999985"/>
                  </a:moveTo>
                  <a:lnTo>
                    <a:pt x="1504048" y="999985"/>
                  </a:lnTo>
                  <a:lnTo>
                    <a:pt x="1504048" y="1000760"/>
                  </a:lnTo>
                  <a:lnTo>
                    <a:pt x="1898853" y="1000760"/>
                  </a:lnTo>
                  <a:lnTo>
                    <a:pt x="1898853" y="999985"/>
                  </a:lnTo>
                  <a:close/>
                </a:path>
                <a:path w="5909945" h="1002664">
                  <a:moveTo>
                    <a:pt x="2400198" y="998956"/>
                  </a:moveTo>
                  <a:lnTo>
                    <a:pt x="2005393" y="998956"/>
                  </a:lnTo>
                  <a:lnTo>
                    <a:pt x="2005393" y="1000112"/>
                  </a:lnTo>
                  <a:lnTo>
                    <a:pt x="2400198" y="1000112"/>
                  </a:lnTo>
                  <a:lnTo>
                    <a:pt x="2400198" y="998956"/>
                  </a:lnTo>
                  <a:close/>
                </a:path>
                <a:path w="5909945" h="1002664">
                  <a:moveTo>
                    <a:pt x="2901543" y="997661"/>
                  </a:moveTo>
                  <a:lnTo>
                    <a:pt x="2506738" y="997661"/>
                  </a:lnTo>
                  <a:lnTo>
                    <a:pt x="2506738" y="998956"/>
                  </a:lnTo>
                  <a:lnTo>
                    <a:pt x="2901543" y="998956"/>
                  </a:lnTo>
                  <a:lnTo>
                    <a:pt x="2901543" y="997661"/>
                  </a:lnTo>
                  <a:close/>
                </a:path>
                <a:path w="5909945" h="1002664">
                  <a:moveTo>
                    <a:pt x="3402901" y="991831"/>
                  </a:moveTo>
                  <a:lnTo>
                    <a:pt x="3008084" y="991831"/>
                  </a:lnTo>
                  <a:lnTo>
                    <a:pt x="3008084" y="993254"/>
                  </a:lnTo>
                  <a:lnTo>
                    <a:pt x="3402901" y="993254"/>
                  </a:lnTo>
                  <a:lnTo>
                    <a:pt x="3402901" y="991831"/>
                  </a:lnTo>
                  <a:close/>
                </a:path>
                <a:path w="5909945" h="1002664">
                  <a:moveTo>
                    <a:pt x="3904246" y="977214"/>
                  </a:moveTo>
                  <a:lnTo>
                    <a:pt x="3509429" y="977214"/>
                  </a:lnTo>
                  <a:lnTo>
                    <a:pt x="3509429" y="980059"/>
                  </a:lnTo>
                  <a:lnTo>
                    <a:pt x="3904246" y="980059"/>
                  </a:lnTo>
                  <a:lnTo>
                    <a:pt x="3904246" y="977214"/>
                  </a:lnTo>
                  <a:close/>
                </a:path>
                <a:path w="5909945" h="1002664">
                  <a:moveTo>
                    <a:pt x="4405592" y="0"/>
                  </a:moveTo>
                  <a:lnTo>
                    <a:pt x="4010787" y="0"/>
                  </a:lnTo>
                  <a:lnTo>
                    <a:pt x="4010787" y="14236"/>
                  </a:lnTo>
                  <a:lnTo>
                    <a:pt x="4405592" y="14236"/>
                  </a:lnTo>
                  <a:lnTo>
                    <a:pt x="4405592" y="0"/>
                  </a:lnTo>
                  <a:close/>
                </a:path>
                <a:path w="5909945" h="1002664">
                  <a:moveTo>
                    <a:pt x="4906937" y="28079"/>
                  </a:moveTo>
                  <a:lnTo>
                    <a:pt x="4512132" y="28079"/>
                  </a:lnTo>
                  <a:lnTo>
                    <a:pt x="4512132" y="41008"/>
                  </a:lnTo>
                  <a:lnTo>
                    <a:pt x="4906937" y="41008"/>
                  </a:lnTo>
                  <a:lnTo>
                    <a:pt x="4906937" y="28079"/>
                  </a:lnTo>
                  <a:close/>
                </a:path>
                <a:path w="5909945" h="1002664">
                  <a:moveTo>
                    <a:pt x="5408282" y="943838"/>
                  </a:moveTo>
                  <a:lnTo>
                    <a:pt x="5013477" y="943838"/>
                  </a:lnTo>
                  <a:lnTo>
                    <a:pt x="5013477" y="945642"/>
                  </a:lnTo>
                  <a:lnTo>
                    <a:pt x="5408282" y="945642"/>
                  </a:lnTo>
                  <a:lnTo>
                    <a:pt x="5408282" y="943838"/>
                  </a:lnTo>
                  <a:close/>
                </a:path>
                <a:path w="5909945" h="1002664">
                  <a:moveTo>
                    <a:pt x="5909640" y="1001280"/>
                  </a:moveTo>
                  <a:lnTo>
                    <a:pt x="5514822" y="1001280"/>
                  </a:lnTo>
                  <a:lnTo>
                    <a:pt x="5514822" y="1001674"/>
                  </a:lnTo>
                  <a:lnTo>
                    <a:pt x="5909640" y="1001674"/>
                  </a:lnTo>
                  <a:lnTo>
                    <a:pt x="5909640" y="1001280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1055878" y="5266512"/>
              <a:ext cx="5408295" cy="1042669"/>
            </a:xfrm>
            <a:custGeom>
              <a:avLst/>
              <a:gdLst/>
              <a:ahLst/>
              <a:cxnLst/>
              <a:rect l="l" t="t" r="r" b="b"/>
              <a:pathLst>
                <a:path w="5408295" h="1042670">
                  <a:moveTo>
                    <a:pt x="394804" y="1042289"/>
                  </a:moveTo>
                  <a:lnTo>
                    <a:pt x="0" y="1042289"/>
                  </a:lnTo>
                  <a:lnTo>
                    <a:pt x="0" y="1042416"/>
                  </a:lnTo>
                  <a:lnTo>
                    <a:pt x="394804" y="1042416"/>
                  </a:lnTo>
                  <a:lnTo>
                    <a:pt x="394804" y="1042289"/>
                  </a:lnTo>
                  <a:close/>
                </a:path>
                <a:path w="5408295" h="1042670">
                  <a:moveTo>
                    <a:pt x="2400198" y="1039825"/>
                  </a:moveTo>
                  <a:lnTo>
                    <a:pt x="2005393" y="1039825"/>
                  </a:lnTo>
                  <a:lnTo>
                    <a:pt x="2005393" y="1039964"/>
                  </a:lnTo>
                  <a:lnTo>
                    <a:pt x="2400198" y="1039964"/>
                  </a:lnTo>
                  <a:lnTo>
                    <a:pt x="2400198" y="1039825"/>
                  </a:lnTo>
                  <a:close/>
                </a:path>
                <a:path w="5408295" h="1042670">
                  <a:moveTo>
                    <a:pt x="2901543" y="1038542"/>
                  </a:moveTo>
                  <a:lnTo>
                    <a:pt x="2506738" y="1038542"/>
                  </a:lnTo>
                  <a:lnTo>
                    <a:pt x="2506738" y="1038669"/>
                  </a:lnTo>
                  <a:lnTo>
                    <a:pt x="2901543" y="1038669"/>
                  </a:lnTo>
                  <a:lnTo>
                    <a:pt x="2901543" y="1038542"/>
                  </a:lnTo>
                  <a:close/>
                </a:path>
                <a:path w="5408295" h="1042670">
                  <a:moveTo>
                    <a:pt x="3402901" y="1032713"/>
                  </a:moveTo>
                  <a:lnTo>
                    <a:pt x="3008084" y="1032713"/>
                  </a:lnTo>
                  <a:lnTo>
                    <a:pt x="3008084" y="1032840"/>
                  </a:lnTo>
                  <a:lnTo>
                    <a:pt x="3402901" y="1032840"/>
                  </a:lnTo>
                  <a:lnTo>
                    <a:pt x="3402901" y="1032713"/>
                  </a:lnTo>
                  <a:close/>
                </a:path>
                <a:path w="5408295" h="1042670">
                  <a:moveTo>
                    <a:pt x="3904246" y="1016800"/>
                  </a:moveTo>
                  <a:lnTo>
                    <a:pt x="3509429" y="1016800"/>
                  </a:lnTo>
                  <a:lnTo>
                    <a:pt x="3509429" y="1018222"/>
                  </a:lnTo>
                  <a:lnTo>
                    <a:pt x="3904246" y="1018222"/>
                  </a:lnTo>
                  <a:lnTo>
                    <a:pt x="3904246" y="1016800"/>
                  </a:lnTo>
                  <a:close/>
                </a:path>
                <a:path w="5408295" h="1042670">
                  <a:moveTo>
                    <a:pt x="4405592" y="0"/>
                  </a:moveTo>
                  <a:lnTo>
                    <a:pt x="4010787" y="0"/>
                  </a:lnTo>
                  <a:lnTo>
                    <a:pt x="4010787" y="41008"/>
                  </a:lnTo>
                  <a:lnTo>
                    <a:pt x="4405592" y="41008"/>
                  </a:lnTo>
                  <a:lnTo>
                    <a:pt x="4405592" y="0"/>
                  </a:lnTo>
                  <a:close/>
                </a:path>
                <a:path w="5408295" h="1042670">
                  <a:moveTo>
                    <a:pt x="4906937" y="27813"/>
                  </a:moveTo>
                  <a:lnTo>
                    <a:pt x="4512132" y="27813"/>
                  </a:lnTo>
                  <a:lnTo>
                    <a:pt x="4512132" y="69088"/>
                  </a:lnTo>
                  <a:lnTo>
                    <a:pt x="4906937" y="69088"/>
                  </a:lnTo>
                  <a:lnTo>
                    <a:pt x="4906937" y="27813"/>
                  </a:lnTo>
                  <a:close/>
                </a:path>
                <a:path w="5408295" h="1042670">
                  <a:moveTo>
                    <a:pt x="5408282" y="983297"/>
                  </a:moveTo>
                  <a:lnTo>
                    <a:pt x="5013477" y="983297"/>
                  </a:lnTo>
                  <a:lnTo>
                    <a:pt x="5013477" y="984846"/>
                  </a:lnTo>
                  <a:lnTo>
                    <a:pt x="5408282" y="984846"/>
                  </a:lnTo>
                  <a:lnTo>
                    <a:pt x="5408282" y="983297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1055878" y="5146179"/>
              <a:ext cx="5909945" cy="1162685"/>
            </a:xfrm>
            <a:custGeom>
              <a:avLst/>
              <a:gdLst/>
              <a:ahLst/>
              <a:cxnLst/>
              <a:rect l="l" t="t" r="r" b="b"/>
              <a:pathLst>
                <a:path w="5909945" h="1162685">
                  <a:moveTo>
                    <a:pt x="394804" y="1160297"/>
                  </a:moveTo>
                  <a:lnTo>
                    <a:pt x="0" y="1160297"/>
                  </a:lnTo>
                  <a:lnTo>
                    <a:pt x="0" y="1162621"/>
                  </a:lnTo>
                  <a:lnTo>
                    <a:pt x="394804" y="1162621"/>
                  </a:lnTo>
                  <a:lnTo>
                    <a:pt x="394804" y="1160297"/>
                  </a:lnTo>
                  <a:close/>
                </a:path>
                <a:path w="5909945" h="1162685">
                  <a:moveTo>
                    <a:pt x="896162" y="1160030"/>
                  </a:moveTo>
                  <a:lnTo>
                    <a:pt x="501345" y="1160030"/>
                  </a:lnTo>
                  <a:lnTo>
                    <a:pt x="501345" y="1162621"/>
                  </a:lnTo>
                  <a:lnTo>
                    <a:pt x="896162" y="1162621"/>
                  </a:lnTo>
                  <a:lnTo>
                    <a:pt x="896162" y="1160030"/>
                  </a:lnTo>
                  <a:close/>
                </a:path>
                <a:path w="5909945" h="1162685">
                  <a:moveTo>
                    <a:pt x="1397508" y="1158735"/>
                  </a:moveTo>
                  <a:lnTo>
                    <a:pt x="1002690" y="1158735"/>
                  </a:lnTo>
                  <a:lnTo>
                    <a:pt x="1002690" y="1161326"/>
                  </a:lnTo>
                  <a:lnTo>
                    <a:pt x="1397508" y="1161326"/>
                  </a:lnTo>
                  <a:lnTo>
                    <a:pt x="1397508" y="1158735"/>
                  </a:lnTo>
                  <a:close/>
                </a:path>
                <a:path w="5909945" h="1162685">
                  <a:moveTo>
                    <a:pt x="1898853" y="1158227"/>
                  </a:moveTo>
                  <a:lnTo>
                    <a:pt x="1504048" y="1158227"/>
                  </a:lnTo>
                  <a:lnTo>
                    <a:pt x="1504048" y="1161326"/>
                  </a:lnTo>
                  <a:lnTo>
                    <a:pt x="1898853" y="1161326"/>
                  </a:lnTo>
                  <a:lnTo>
                    <a:pt x="1898853" y="1158227"/>
                  </a:lnTo>
                  <a:close/>
                </a:path>
                <a:path w="5909945" h="1162685">
                  <a:moveTo>
                    <a:pt x="2400198" y="1156157"/>
                  </a:moveTo>
                  <a:lnTo>
                    <a:pt x="2005393" y="1156157"/>
                  </a:lnTo>
                  <a:lnTo>
                    <a:pt x="2005393" y="1160157"/>
                  </a:lnTo>
                  <a:lnTo>
                    <a:pt x="2400198" y="1160157"/>
                  </a:lnTo>
                  <a:lnTo>
                    <a:pt x="2400198" y="1156157"/>
                  </a:lnTo>
                  <a:close/>
                </a:path>
                <a:path w="5909945" h="1162685">
                  <a:moveTo>
                    <a:pt x="2901543" y="1153439"/>
                  </a:moveTo>
                  <a:lnTo>
                    <a:pt x="2506738" y="1153439"/>
                  </a:lnTo>
                  <a:lnTo>
                    <a:pt x="2506738" y="1158875"/>
                  </a:lnTo>
                  <a:lnTo>
                    <a:pt x="2901543" y="1158875"/>
                  </a:lnTo>
                  <a:lnTo>
                    <a:pt x="2901543" y="1153439"/>
                  </a:lnTo>
                  <a:close/>
                </a:path>
                <a:path w="5909945" h="1162685">
                  <a:moveTo>
                    <a:pt x="3402901" y="1143469"/>
                  </a:moveTo>
                  <a:lnTo>
                    <a:pt x="3008084" y="1143469"/>
                  </a:lnTo>
                  <a:lnTo>
                    <a:pt x="3008084" y="1153045"/>
                  </a:lnTo>
                  <a:lnTo>
                    <a:pt x="3402901" y="1153045"/>
                  </a:lnTo>
                  <a:lnTo>
                    <a:pt x="3402901" y="1143469"/>
                  </a:lnTo>
                  <a:close/>
                </a:path>
                <a:path w="5909945" h="1162685">
                  <a:moveTo>
                    <a:pt x="3904246" y="1110996"/>
                  </a:moveTo>
                  <a:lnTo>
                    <a:pt x="3509429" y="1110996"/>
                  </a:lnTo>
                  <a:lnTo>
                    <a:pt x="3509429" y="1137132"/>
                  </a:lnTo>
                  <a:lnTo>
                    <a:pt x="3904246" y="1137132"/>
                  </a:lnTo>
                  <a:lnTo>
                    <a:pt x="3904246" y="1110996"/>
                  </a:lnTo>
                  <a:close/>
                </a:path>
                <a:path w="5909945" h="1162685">
                  <a:moveTo>
                    <a:pt x="4405592" y="0"/>
                  </a:moveTo>
                  <a:lnTo>
                    <a:pt x="4010787" y="0"/>
                  </a:lnTo>
                  <a:lnTo>
                    <a:pt x="4010787" y="120332"/>
                  </a:lnTo>
                  <a:lnTo>
                    <a:pt x="4405592" y="120332"/>
                  </a:lnTo>
                  <a:lnTo>
                    <a:pt x="4405592" y="0"/>
                  </a:lnTo>
                  <a:close/>
                </a:path>
                <a:path w="5909945" h="1162685">
                  <a:moveTo>
                    <a:pt x="4906937" y="50457"/>
                  </a:moveTo>
                  <a:lnTo>
                    <a:pt x="4512132" y="50457"/>
                  </a:lnTo>
                  <a:lnTo>
                    <a:pt x="4512132" y="148145"/>
                  </a:lnTo>
                  <a:lnTo>
                    <a:pt x="4906937" y="148145"/>
                  </a:lnTo>
                  <a:lnTo>
                    <a:pt x="4906937" y="50457"/>
                  </a:lnTo>
                  <a:close/>
                </a:path>
                <a:path w="5909945" h="1162685">
                  <a:moveTo>
                    <a:pt x="5408282" y="1096772"/>
                  </a:moveTo>
                  <a:lnTo>
                    <a:pt x="5013477" y="1096772"/>
                  </a:lnTo>
                  <a:lnTo>
                    <a:pt x="5013477" y="1103630"/>
                  </a:lnTo>
                  <a:lnTo>
                    <a:pt x="5408282" y="1103630"/>
                  </a:lnTo>
                  <a:lnTo>
                    <a:pt x="5408282" y="1096772"/>
                  </a:lnTo>
                  <a:close/>
                </a:path>
                <a:path w="5909945" h="1162685">
                  <a:moveTo>
                    <a:pt x="5909640" y="1162100"/>
                  </a:moveTo>
                  <a:lnTo>
                    <a:pt x="5514822" y="1162100"/>
                  </a:lnTo>
                  <a:lnTo>
                    <a:pt x="5514822" y="1162621"/>
                  </a:lnTo>
                  <a:lnTo>
                    <a:pt x="5909640" y="1162621"/>
                  </a:lnTo>
                  <a:lnTo>
                    <a:pt x="5909640" y="1162100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5066665" y="5145658"/>
              <a:ext cx="896619" cy="51435"/>
            </a:xfrm>
            <a:custGeom>
              <a:avLst/>
              <a:gdLst/>
              <a:ahLst/>
              <a:cxnLst/>
              <a:rect l="l" t="t" r="r" b="b"/>
              <a:pathLst>
                <a:path w="896620" h="51435">
                  <a:moveTo>
                    <a:pt x="394804" y="0"/>
                  </a:moveTo>
                  <a:lnTo>
                    <a:pt x="0" y="0"/>
                  </a:lnTo>
                  <a:lnTo>
                    <a:pt x="0" y="520"/>
                  </a:lnTo>
                  <a:lnTo>
                    <a:pt x="394804" y="520"/>
                  </a:lnTo>
                  <a:lnTo>
                    <a:pt x="394804" y="0"/>
                  </a:lnTo>
                  <a:close/>
                </a:path>
                <a:path w="896620" h="51435">
                  <a:moveTo>
                    <a:pt x="896150" y="50723"/>
                  </a:moveTo>
                  <a:lnTo>
                    <a:pt x="501345" y="50723"/>
                  </a:lnTo>
                  <a:lnTo>
                    <a:pt x="501345" y="50977"/>
                  </a:lnTo>
                  <a:lnTo>
                    <a:pt x="896150" y="50977"/>
                  </a:lnTo>
                  <a:lnTo>
                    <a:pt x="896150" y="50723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1055878" y="5140362"/>
              <a:ext cx="5909945" cy="1168400"/>
            </a:xfrm>
            <a:custGeom>
              <a:avLst/>
              <a:gdLst/>
              <a:ahLst/>
              <a:cxnLst/>
              <a:rect l="l" t="t" r="r" b="b"/>
              <a:pathLst>
                <a:path w="5909945" h="1168400">
                  <a:moveTo>
                    <a:pt x="394804" y="1165974"/>
                  </a:moveTo>
                  <a:lnTo>
                    <a:pt x="0" y="1165974"/>
                  </a:lnTo>
                  <a:lnTo>
                    <a:pt x="0" y="1166114"/>
                  </a:lnTo>
                  <a:lnTo>
                    <a:pt x="394804" y="1166114"/>
                  </a:lnTo>
                  <a:lnTo>
                    <a:pt x="394804" y="1165974"/>
                  </a:lnTo>
                  <a:close/>
                </a:path>
                <a:path w="5909945" h="1168400">
                  <a:moveTo>
                    <a:pt x="896162" y="1165720"/>
                  </a:moveTo>
                  <a:lnTo>
                    <a:pt x="501345" y="1165720"/>
                  </a:lnTo>
                  <a:lnTo>
                    <a:pt x="501345" y="1165847"/>
                  </a:lnTo>
                  <a:lnTo>
                    <a:pt x="896162" y="1165847"/>
                  </a:lnTo>
                  <a:lnTo>
                    <a:pt x="896162" y="1165720"/>
                  </a:lnTo>
                  <a:close/>
                </a:path>
                <a:path w="5909945" h="1168400">
                  <a:moveTo>
                    <a:pt x="1397508" y="1164297"/>
                  </a:moveTo>
                  <a:lnTo>
                    <a:pt x="1002690" y="1164297"/>
                  </a:lnTo>
                  <a:lnTo>
                    <a:pt x="1002690" y="1164551"/>
                  </a:lnTo>
                  <a:lnTo>
                    <a:pt x="1397508" y="1164551"/>
                  </a:lnTo>
                  <a:lnTo>
                    <a:pt x="1397508" y="1164297"/>
                  </a:lnTo>
                  <a:close/>
                </a:path>
                <a:path w="5909945" h="1168400">
                  <a:moveTo>
                    <a:pt x="1898853" y="1163650"/>
                  </a:moveTo>
                  <a:lnTo>
                    <a:pt x="1504048" y="1163650"/>
                  </a:lnTo>
                  <a:lnTo>
                    <a:pt x="1504048" y="1164043"/>
                  </a:lnTo>
                  <a:lnTo>
                    <a:pt x="1898853" y="1164043"/>
                  </a:lnTo>
                  <a:lnTo>
                    <a:pt x="1898853" y="1163650"/>
                  </a:lnTo>
                  <a:close/>
                </a:path>
                <a:path w="5909945" h="1168400">
                  <a:moveTo>
                    <a:pt x="2400198" y="1161453"/>
                  </a:moveTo>
                  <a:lnTo>
                    <a:pt x="2005393" y="1161453"/>
                  </a:lnTo>
                  <a:lnTo>
                    <a:pt x="2005393" y="1161973"/>
                  </a:lnTo>
                  <a:lnTo>
                    <a:pt x="2400198" y="1161973"/>
                  </a:lnTo>
                  <a:lnTo>
                    <a:pt x="2400198" y="1161453"/>
                  </a:lnTo>
                  <a:close/>
                </a:path>
                <a:path w="5909945" h="1168400">
                  <a:moveTo>
                    <a:pt x="2901543" y="1158608"/>
                  </a:moveTo>
                  <a:lnTo>
                    <a:pt x="2506738" y="1158608"/>
                  </a:lnTo>
                  <a:lnTo>
                    <a:pt x="2506738" y="1159256"/>
                  </a:lnTo>
                  <a:lnTo>
                    <a:pt x="2901543" y="1159256"/>
                  </a:lnTo>
                  <a:lnTo>
                    <a:pt x="2901543" y="1158608"/>
                  </a:lnTo>
                  <a:close/>
                </a:path>
                <a:path w="5909945" h="1168400">
                  <a:moveTo>
                    <a:pt x="3402901" y="1148638"/>
                  </a:moveTo>
                  <a:lnTo>
                    <a:pt x="3008084" y="1148638"/>
                  </a:lnTo>
                  <a:lnTo>
                    <a:pt x="3008084" y="1149286"/>
                  </a:lnTo>
                  <a:lnTo>
                    <a:pt x="3402901" y="1149286"/>
                  </a:lnTo>
                  <a:lnTo>
                    <a:pt x="3402901" y="1148638"/>
                  </a:lnTo>
                  <a:close/>
                </a:path>
                <a:path w="5909945" h="1168400">
                  <a:moveTo>
                    <a:pt x="3904246" y="1116558"/>
                  </a:moveTo>
                  <a:lnTo>
                    <a:pt x="3509429" y="1116558"/>
                  </a:lnTo>
                  <a:lnTo>
                    <a:pt x="3509429" y="1116812"/>
                  </a:lnTo>
                  <a:lnTo>
                    <a:pt x="3904246" y="1116812"/>
                  </a:lnTo>
                  <a:lnTo>
                    <a:pt x="3904246" y="1116558"/>
                  </a:lnTo>
                  <a:close/>
                </a:path>
                <a:path w="5909945" h="1168400">
                  <a:moveTo>
                    <a:pt x="4405592" y="0"/>
                  </a:moveTo>
                  <a:lnTo>
                    <a:pt x="4010787" y="0"/>
                  </a:lnTo>
                  <a:lnTo>
                    <a:pt x="4010787" y="5295"/>
                  </a:lnTo>
                  <a:lnTo>
                    <a:pt x="4405592" y="5295"/>
                  </a:lnTo>
                  <a:lnTo>
                    <a:pt x="4405592" y="0"/>
                  </a:lnTo>
                  <a:close/>
                </a:path>
                <a:path w="5909945" h="1168400">
                  <a:moveTo>
                    <a:pt x="4906937" y="50063"/>
                  </a:moveTo>
                  <a:lnTo>
                    <a:pt x="4512132" y="50063"/>
                  </a:lnTo>
                  <a:lnTo>
                    <a:pt x="4512132" y="56019"/>
                  </a:lnTo>
                  <a:lnTo>
                    <a:pt x="4906937" y="56019"/>
                  </a:lnTo>
                  <a:lnTo>
                    <a:pt x="4906937" y="50063"/>
                  </a:lnTo>
                  <a:close/>
                </a:path>
                <a:path w="5909945" h="1168400">
                  <a:moveTo>
                    <a:pt x="5408282" y="1101420"/>
                  </a:moveTo>
                  <a:lnTo>
                    <a:pt x="5013477" y="1101420"/>
                  </a:lnTo>
                  <a:lnTo>
                    <a:pt x="5013477" y="1102588"/>
                  </a:lnTo>
                  <a:lnTo>
                    <a:pt x="5408282" y="1102588"/>
                  </a:lnTo>
                  <a:lnTo>
                    <a:pt x="5408282" y="1101420"/>
                  </a:lnTo>
                  <a:close/>
                </a:path>
                <a:path w="5909945" h="1168400">
                  <a:moveTo>
                    <a:pt x="5909640" y="1167409"/>
                  </a:moveTo>
                  <a:lnTo>
                    <a:pt x="5514822" y="1167409"/>
                  </a:lnTo>
                  <a:lnTo>
                    <a:pt x="5514822" y="1167917"/>
                  </a:lnTo>
                  <a:lnTo>
                    <a:pt x="5909640" y="1167917"/>
                  </a:lnTo>
                  <a:lnTo>
                    <a:pt x="5909640" y="1167409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5568010" y="5190172"/>
              <a:ext cx="896619" cy="1052195"/>
            </a:xfrm>
            <a:custGeom>
              <a:avLst/>
              <a:gdLst/>
              <a:ahLst/>
              <a:cxnLst/>
              <a:rect l="l" t="t" r="r" b="b"/>
              <a:pathLst>
                <a:path w="896620" h="1052195">
                  <a:moveTo>
                    <a:pt x="394804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394804" y="254"/>
                  </a:lnTo>
                  <a:lnTo>
                    <a:pt x="394804" y="0"/>
                  </a:lnTo>
                  <a:close/>
                </a:path>
                <a:path w="896620" h="1052195">
                  <a:moveTo>
                    <a:pt x="896150" y="1051483"/>
                  </a:moveTo>
                  <a:lnTo>
                    <a:pt x="501345" y="1051483"/>
                  </a:lnTo>
                  <a:lnTo>
                    <a:pt x="501345" y="1051610"/>
                  </a:lnTo>
                  <a:lnTo>
                    <a:pt x="896150" y="1051610"/>
                  </a:lnTo>
                  <a:lnTo>
                    <a:pt x="896150" y="1051483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5066665" y="5134152"/>
              <a:ext cx="1397635" cy="1108075"/>
            </a:xfrm>
            <a:custGeom>
              <a:avLst/>
              <a:gdLst/>
              <a:ahLst/>
              <a:cxnLst/>
              <a:rect l="l" t="t" r="r" b="b"/>
              <a:pathLst>
                <a:path w="1397635" h="1108075">
                  <a:moveTo>
                    <a:pt x="394804" y="0"/>
                  </a:moveTo>
                  <a:lnTo>
                    <a:pt x="0" y="0"/>
                  </a:lnTo>
                  <a:lnTo>
                    <a:pt x="0" y="6210"/>
                  </a:lnTo>
                  <a:lnTo>
                    <a:pt x="394804" y="6210"/>
                  </a:lnTo>
                  <a:lnTo>
                    <a:pt x="394804" y="0"/>
                  </a:lnTo>
                  <a:close/>
                </a:path>
                <a:path w="1397635" h="1108075">
                  <a:moveTo>
                    <a:pt x="896150" y="51104"/>
                  </a:moveTo>
                  <a:lnTo>
                    <a:pt x="501345" y="51104"/>
                  </a:lnTo>
                  <a:lnTo>
                    <a:pt x="501345" y="56019"/>
                  </a:lnTo>
                  <a:lnTo>
                    <a:pt x="896150" y="56019"/>
                  </a:lnTo>
                  <a:lnTo>
                    <a:pt x="896150" y="51104"/>
                  </a:lnTo>
                  <a:close/>
                </a:path>
                <a:path w="1397635" h="1108075">
                  <a:moveTo>
                    <a:pt x="1397495" y="1106855"/>
                  </a:moveTo>
                  <a:lnTo>
                    <a:pt x="1002690" y="1106855"/>
                  </a:lnTo>
                  <a:lnTo>
                    <a:pt x="1002690" y="1107503"/>
                  </a:lnTo>
                  <a:lnTo>
                    <a:pt x="1397495" y="1107503"/>
                  </a:lnTo>
                  <a:lnTo>
                    <a:pt x="1397495" y="1106855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2559926" y="5132336"/>
              <a:ext cx="3402965" cy="1172210"/>
            </a:xfrm>
            <a:custGeom>
              <a:avLst/>
              <a:gdLst/>
              <a:ahLst/>
              <a:cxnLst/>
              <a:rect l="l" t="t" r="r" b="b"/>
              <a:pathLst>
                <a:path w="3402965" h="1172210">
                  <a:moveTo>
                    <a:pt x="394804" y="1171549"/>
                  </a:moveTo>
                  <a:lnTo>
                    <a:pt x="0" y="1171549"/>
                  </a:lnTo>
                  <a:lnTo>
                    <a:pt x="0" y="1171676"/>
                  </a:lnTo>
                  <a:lnTo>
                    <a:pt x="394804" y="1171676"/>
                  </a:lnTo>
                  <a:lnTo>
                    <a:pt x="394804" y="1171549"/>
                  </a:lnTo>
                  <a:close/>
                </a:path>
                <a:path w="3402965" h="1172210">
                  <a:moveTo>
                    <a:pt x="2400198" y="1124458"/>
                  </a:moveTo>
                  <a:lnTo>
                    <a:pt x="2005380" y="1124458"/>
                  </a:lnTo>
                  <a:lnTo>
                    <a:pt x="2005380" y="1124585"/>
                  </a:lnTo>
                  <a:lnTo>
                    <a:pt x="2400198" y="1124585"/>
                  </a:lnTo>
                  <a:lnTo>
                    <a:pt x="2400198" y="1124458"/>
                  </a:lnTo>
                  <a:close/>
                </a:path>
                <a:path w="3402965" h="1172210">
                  <a:moveTo>
                    <a:pt x="2901543" y="0"/>
                  </a:moveTo>
                  <a:lnTo>
                    <a:pt x="2506738" y="0"/>
                  </a:lnTo>
                  <a:lnTo>
                    <a:pt x="2506738" y="1816"/>
                  </a:lnTo>
                  <a:lnTo>
                    <a:pt x="2901543" y="1816"/>
                  </a:lnTo>
                  <a:lnTo>
                    <a:pt x="2901543" y="0"/>
                  </a:lnTo>
                  <a:close/>
                </a:path>
                <a:path w="3402965" h="1172210">
                  <a:moveTo>
                    <a:pt x="3402888" y="50457"/>
                  </a:moveTo>
                  <a:lnTo>
                    <a:pt x="3008084" y="50457"/>
                  </a:lnTo>
                  <a:lnTo>
                    <a:pt x="3008084" y="52920"/>
                  </a:lnTo>
                  <a:lnTo>
                    <a:pt x="3402888" y="52920"/>
                  </a:lnTo>
                  <a:lnTo>
                    <a:pt x="3402888" y="50457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2559926" y="5131307"/>
              <a:ext cx="3402965" cy="1172845"/>
            </a:xfrm>
            <a:custGeom>
              <a:avLst/>
              <a:gdLst/>
              <a:ahLst/>
              <a:cxnLst/>
              <a:rect l="l" t="t" r="r" b="b"/>
              <a:pathLst>
                <a:path w="3402965" h="1172845">
                  <a:moveTo>
                    <a:pt x="394804" y="1172451"/>
                  </a:moveTo>
                  <a:lnTo>
                    <a:pt x="0" y="1172451"/>
                  </a:lnTo>
                  <a:lnTo>
                    <a:pt x="0" y="1172578"/>
                  </a:lnTo>
                  <a:lnTo>
                    <a:pt x="394804" y="1172578"/>
                  </a:lnTo>
                  <a:lnTo>
                    <a:pt x="394804" y="1172451"/>
                  </a:lnTo>
                  <a:close/>
                </a:path>
                <a:path w="3402965" h="1172845">
                  <a:moveTo>
                    <a:pt x="2901543" y="0"/>
                  </a:moveTo>
                  <a:lnTo>
                    <a:pt x="2506738" y="0"/>
                  </a:lnTo>
                  <a:lnTo>
                    <a:pt x="2506738" y="1028"/>
                  </a:lnTo>
                  <a:lnTo>
                    <a:pt x="2901543" y="1028"/>
                  </a:lnTo>
                  <a:lnTo>
                    <a:pt x="2901543" y="0"/>
                  </a:lnTo>
                  <a:close/>
                </a:path>
                <a:path w="3402965" h="1172845">
                  <a:moveTo>
                    <a:pt x="3402888" y="50584"/>
                  </a:moveTo>
                  <a:lnTo>
                    <a:pt x="3008084" y="50584"/>
                  </a:lnTo>
                  <a:lnTo>
                    <a:pt x="3008084" y="51485"/>
                  </a:lnTo>
                  <a:lnTo>
                    <a:pt x="3402888" y="51485"/>
                  </a:lnTo>
                  <a:lnTo>
                    <a:pt x="3402888" y="50584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4565307" y="5129885"/>
              <a:ext cx="1899285" cy="1127125"/>
            </a:xfrm>
            <a:custGeom>
              <a:avLst/>
              <a:gdLst/>
              <a:ahLst/>
              <a:cxnLst/>
              <a:rect l="l" t="t" r="r" b="b"/>
              <a:pathLst>
                <a:path w="1899285" h="1127125">
                  <a:moveTo>
                    <a:pt x="394817" y="1126769"/>
                  </a:moveTo>
                  <a:lnTo>
                    <a:pt x="0" y="1126769"/>
                  </a:lnTo>
                  <a:lnTo>
                    <a:pt x="0" y="1126909"/>
                  </a:lnTo>
                  <a:lnTo>
                    <a:pt x="394817" y="1126909"/>
                  </a:lnTo>
                  <a:lnTo>
                    <a:pt x="394817" y="1126769"/>
                  </a:lnTo>
                  <a:close/>
                </a:path>
                <a:path w="1899285" h="1127125">
                  <a:moveTo>
                    <a:pt x="896162" y="0"/>
                  </a:moveTo>
                  <a:lnTo>
                    <a:pt x="501357" y="0"/>
                  </a:lnTo>
                  <a:lnTo>
                    <a:pt x="501357" y="1422"/>
                  </a:lnTo>
                  <a:lnTo>
                    <a:pt x="896162" y="1422"/>
                  </a:lnTo>
                  <a:lnTo>
                    <a:pt x="896162" y="0"/>
                  </a:lnTo>
                  <a:close/>
                </a:path>
                <a:path w="1899285" h="1127125">
                  <a:moveTo>
                    <a:pt x="1397508" y="50584"/>
                  </a:moveTo>
                  <a:lnTo>
                    <a:pt x="1002703" y="50584"/>
                  </a:lnTo>
                  <a:lnTo>
                    <a:pt x="1002703" y="52006"/>
                  </a:lnTo>
                  <a:lnTo>
                    <a:pt x="1397508" y="52006"/>
                  </a:lnTo>
                  <a:lnTo>
                    <a:pt x="1397508" y="50584"/>
                  </a:lnTo>
                  <a:close/>
                </a:path>
                <a:path w="1899285" h="1127125">
                  <a:moveTo>
                    <a:pt x="1898853" y="1110996"/>
                  </a:moveTo>
                  <a:lnTo>
                    <a:pt x="1504048" y="1110996"/>
                  </a:lnTo>
                  <a:lnTo>
                    <a:pt x="1504048" y="1111123"/>
                  </a:lnTo>
                  <a:lnTo>
                    <a:pt x="1898853" y="1111123"/>
                  </a:lnTo>
                  <a:lnTo>
                    <a:pt x="1898853" y="1110996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1055878" y="4877193"/>
              <a:ext cx="5909945" cy="1430655"/>
            </a:xfrm>
            <a:custGeom>
              <a:avLst/>
              <a:gdLst/>
              <a:ahLst/>
              <a:cxnLst/>
              <a:rect l="l" t="t" r="r" b="b"/>
              <a:pathLst>
                <a:path w="5909945" h="1430654">
                  <a:moveTo>
                    <a:pt x="394804" y="1428762"/>
                  </a:moveTo>
                  <a:lnTo>
                    <a:pt x="0" y="1428762"/>
                  </a:lnTo>
                  <a:lnTo>
                    <a:pt x="0" y="1429143"/>
                  </a:lnTo>
                  <a:lnTo>
                    <a:pt x="394804" y="1429143"/>
                  </a:lnTo>
                  <a:lnTo>
                    <a:pt x="394804" y="1428762"/>
                  </a:lnTo>
                  <a:close/>
                </a:path>
                <a:path w="5909945" h="1430654">
                  <a:moveTo>
                    <a:pt x="896162" y="1428762"/>
                  </a:moveTo>
                  <a:lnTo>
                    <a:pt x="501345" y="1428762"/>
                  </a:lnTo>
                  <a:lnTo>
                    <a:pt x="501345" y="1428889"/>
                  </a:lnTo>
                  <a:lnTo>
                    <a:pt x="896162" y="1428889"/>
                  </a:lnTo>
                  <a:lnTo>
                    <a:pt x="896162" y="1428762"/>
                  </a:lnTo>
                  <a:close/>
                </a:path>
                <a:path w="5909945" h="1430654">
                  <a:moveTo>
                    <a:pt x="1397508" y="1426692"/>
                  </a:moveTo>
                  <a:lnTo>
                    <a:pt x="1002690" y="1426692"/>
                  </a:lnTo>
                  <a:lnTo>
                    <a:pt x="1002690" y="1427467"/>
                  </a:lnTo>
                  <a:lnTo>
                    <a:pt x="1397508" y="1427467"/>
                  </a:lnTo>
                  <a:lnTo>
                    <a:pt x="1397508" y="1426692"/>
                  </a:lnTo>
                  <a:close/>
                </a:path>
                <a:path w="5909945" h="1430654">
                  <a:moveTo>
                    <a:pt x="1898853" y="1426044"/>
                  </a:moveTo>
                  <a:lnTo>
                    <a:pt x="1504048" y="1426044"/>
                  </a:lnTo>
                  <a:lnTo>
                    <a:pt x="1504048" y="1426565"/>
                  </a:lnTo>
                  <a:lnTo>
                    <a:pt x="1898853" y="1426565"/>
                  </a:lnTo>
                  <a:lnTo>
                    <a:pt x="1898853" y="1426044"/>
                  </a:lnTo>
                  <a:close/>
                </a:path>
                <a:path w="5909945" h="1430654">
                  <a:moveTo>
                    <a:pt x="2400198" y="1423847"/>
                  </a:moveTo>
                  <a:lnTo>
                    <a:pt x="2005393" y="1423847"/>
                  </a:lnTo>
                  <a:lnTo>
                    <a:pt x="2005393" y="1424622"/>
                  </a:lnTo>
                  <a:lnTo>
                    <a:pt x="2400198" y="1424622"/>
                  </a:lnTo>
                  <a:lnTo>
                    <a:pt x="2400198" y="1423847"/>
                  </a:lnTo>
                  <a:close/>
                </a:path>
                <a:path w="5909945" h="1430654">
                  <a:moveTo>
                    <a:pt x="2901543" y="1420355"/>
                  </a:moveTo>
                  <a:lnTo>
                    <a:pt x="2506738" y="1420355"/>
                  </a:lnTo>
                  <a:lnTo>
                    <a:pt x="2506738" y="1421777"/>
                  </a:lnTo>
                  <a:lnTo>
                    <a:pt x="2901543" y="1421777"/>
                  </a:lnTo>
                  <a:lnTo>
                    <a:pt x="2901543" y="1420355"/>
                  </a:lnTo>
                  <a:close/>
                </a:path>
                <a:path w="5909945" h="1430654">
                  <a:moveTo>
                    <a:pt x="3402901" y="1410004"/>
                  </a:moveTo>
                  <a:lnTo>
                    <a:pt x="3008084" y="1410004"/>
                  </a:lnTo>
                  <a:lnTo>
                    <a:pt x="3008084" y="1411808"/>
                  </a:lnTo>
                  <a:lnTo>
                    <a:pt x="3402901" y="1411808"/>
                  </a:lnTo>
                  <a:lnTo>
                    <a:pt x="3402901" y="1410004"/>
                  </a:lnTo>
                  <a:close/>
                </a:path>
                <a:path w="5909945" h="1430654">
                  <a:moveTo>
                    <a:pt x="3904246" y="1372095"/>
                  </a:moveTo>
                  <a:lnTo>
                    <a:pt x="3509429" y="1372095"/>
                  </a:lnTo>
                  <a:lnTo>
                    <a:pt x="3509429" y="1379461"/>
                  </a:lnTo>
                  <a:lnTo>
                    <a:pt x="3904246" y="1379461"/>
                  </a:lnTo>
                  <a:lnTo>
                    <a:pt x="3904246" y="1372095"/>
                  </a:lnTo>
                  <a:close/>
                </a:path>
                <a:path w="5909945" h="1430654">
                  <a:moveTo>
                    <a:pt x="4405592" y="0"/>
                  </a:moveTo>
                  <a:lnTo>
                    <a:pt x="4010787" y="0"/>
                  </a:lnTo>
                  <a:lnTo>
                    <a:pt x="4010787" y="252691"/>
                  </a:lnTo>
                  <a:lnTo>
                    <a:pt x="4405592" y="252691"/>
                  </a:lnTo>
                  <a:lnTo>
                    <a:pt x="4405592" y="0"/>
                  </a:lnTo>
                  <a:close/>
                </a:path>
                <a:path w="5909945" h="1430654">
                  <a:moveTo>
                    <a:pt x="4906937" y="41275"/>
                  </a:moveTo>
                  <a:lnTo>
                    <a:pt x="4512132" y="41275"/>
                  </a:lnTo>
                  <a:lnTo>
                    <a:pt x="4512132" y="303276"/>
                  </a:lnTo>
                  <a:lnTo>
                    <a:pt x="4906937" y="303276"/>
                  </a:lnTo>
                  <a:lnTo>
                    <a:pt x="4906937" y="41275"/>
                  </a:lnTo>
                  <a:close/>
                </a:path>
                <a:path w="5909945" h="1430654">
                  <a:moveTo>
                    <a:pt x="5408282" y="1345704"/>
                  </a:moveTo>
                  <a:lnTo>
                    <a:pt x="5013477" y="1345704"/>
                  </a:lnTo>
                  <a:lnTo>
                    <a:pt x="5013477" y="1363687"/>
                  </a:lnTo>
                  <a:lnTo>
                    <a:pt x="5408282" y="1363687"/>
                  </a:lnTo>
                  <a:lnTo>
                    <a:pt x="5408282" y="1345704"/>
                  </a:lnTo>
                  <a:close/>
                </a:path>
                <a:path w="5909945" h="1430654">
                  <a:moveTo>
                    <a:pt x="5909640" y="1430185"/>
                  </a:moveTo>
                  <a:lnTo>
                    <a:pt x="5514822" y="1430185"/>
                  </a:lnTo>
                  <a:lnTo>
                    <a:pt x="5514822" y="1430578"/>
                  </a:lnTo>
                  <a:lnTo>
                    <a:pt x="5909640" y="1430578"/>
                  </a:lnTo>
                  <a:lnTo>
                    <a:pt x="5909640" y="1430185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1055878" y="4837861"/>
              <a:ext cx="5408295" cy="1468120"/>
            </a:xfrm>
            <a:custGeom>
              <a:avLst/>
              <a:gdLst/>
              <a:ahLst/>
              <a:cxnLst/>
              <a:rect l="l" t="t" r="r" b="b"/>
              <a:pathLst>
                <a:path w="5408295" h="1468120">
                  <a:moveTo>
                    <a:pt x="394804" y="1467700"/>
                  </a:moveTo>
                  <a:lnTo>
                    <a:pt x="0" y="1467700"/>
                  </a:lnTo>
                  <a:lnTo>
                    <a:pt x="0" y="1468094"/>
                  </a:lnTo>
                  <a:lnTo>
                    <a:pt x="394804" y="1468094"/>
                  </a:lnTo>
                  <a:lnTo>
                    <a:pt x="394804" y="1467700"/>
                  </a:lnTo>
                  <a:close/>
                </a:path>
                <a:path w="5408295" h="1468120">
                  <a:moveTo>
                    <a:pt x="896162" y="1467967"/>
                  </a:moveTo>
                  <a:lnTo>
                    <a:pt x="501345" y="1467967"/>
                  </a:lnTo>
                  <a:lnTo>
                    <a:pt x="501345" y="1468094"/>
                  </a:lnTo>
                  <a:lnTo>
                    <a:pt x="896162" y="1468094"/>
                  </a:lnTo>
                  <a:lnTo>
                    <a:pt x="896162" y="1467967"/>
                  </a:lnTo>
                  <a:close/>
                </a:path>
                <a:path w="5408295" h="1468120">
                  <a:moveTo>
                    <a:pt x="1397508" y="1465376"/>
                  </a:moveTo>
                  <a:lnTo>
                    <a:pt x="1002690" y="1465376"/>
                  </a:lnTo>
                  <a:lnTo>
                    <a:pt x="1002690" y="1466024"/>
                  </a:lnTo>
                  <a:lnTo>
                    <a:pt x="1397508" y="1466024"/>
                  </a:lnTo>
                  <a:lnTo>
                    <a:pt x="1397508" y="1465376"/>
                  </a:lnTo>
                  <a:close/>
                </a:path>
                <a:path w="5408295" h="1468120">
                  <a:moveTo>
                    <a:pt x="1898853" y="1464983"/>
                  </a:moveTo>
                  <a:lnTo>
                    <a:pt x="1504048" y="1464983"/>
                  </a:lnTo>
                  <a:lnTo>
                    <a:pt x="1504048" y="1465376"/>
                  </a:lnTo>
                  <a:lnTo>
                    <a:pt x="1898853" y="1465376"/>
                  </a:lnTo>
                  <a:lnTo>
                    <a:pt x="1898853" y="1464983"/>
                  </a:lnTo>
                  <a:close/>
                </a:path>
                <a:path w="5408295" h="1468120">
                  <a:moveTo>
                    <a:pt x="2400198" y="1462138"/>
                  </a:moveTo>
                  <a:lnTo>
                    <a:pt x="2005393" y="1462138"/>
                  </a:lnTo>
                  <a:lnTo>
                    <a:pt x="2005393" y="1463179"/>
                  </a:lnTo>
                  <a:lnTo>
                    <a:pt x="2400198" y="1463179"/>
                  </a:lnTo>
                  <a:lnTo>
                    <a:pt x="2400198" y="1462138"/>
                  </a:lnTo>
                  <a:close/>
                </a:path>
                <a:path w="5408295" h="1468120">
                  <a:moveTo>
                    <a:pt x="2901543" y="1457350"/>
                  </a:moveTo>
                  <a:lnTo>
                    <a:pt x="2506738" y="1457350"/>
                  </a:lnTo>
                  <a:lnTo>
                    <a:pt x="2506738" y="1459687"/>
                  </a:lnTo>
                  <a:lnTo>
                    <a:pt x="2901543" y="1459687"/>
                  </a:lnTo>
                  <a:lnTo>
                    <a:pt x="2901543" y="1457350"/>
                  </a:lnTo>
                  <a:close/>
                </a:path>
                <a:path w="5408295" h="1468120">
                  <a:moveTo>
                    <a:pt x="3402901" y="1446999"/>
                  </a:moveTo>
                  <a:lnTo>
                    <a:pt x="3008084" y="1446999"/>
                  </a:lnTo>
                  <a:lnTo>
                    <a:pt x="3008084" y="1449336"/>
                  </a:lnTo>
                  <a:lnTo>
                    <a:pt x="3402901" y="1449336"/>
                  </a:lnTo>
                  <a:lnTo>
                    <a:pt x="3402901" y="1446999"/>
                  </a:lnTo>
                  <a:close/>
                </a:path>
                <a:path w="5408295" h="1468120">
                  <a:moveTo>
                    <a:pt x="3904246" y="1410652"/>
                  </a:moveTo>
                  <a:lnTo>
                    <a:pt x="3509429" y="1410652"/>
                  </a:lnTo>
                  <a:lnTo>
                    <a:pt x="3509429" y="1411427"/>
                  </a:lnTo>
                  <a:lnTo>
                    <a:pt x="3904246" y="1411427"/>
                  </a:lnTo>
                  <a:lnTo>
                    <a:pt x="3904246" y="1410652"/>
                  </a:lnTo>
                  <a:close/>
                </a:path>
                <a:path w="5408295" h="1468120">
                  <a:moveTo>
                    <a:pt x="4405592" y="0"/>
                  </a:moveTo>
                  <a:lnTo>
                    <a:pt x="4010787" y="0"/>
                  </a:lnTo>
                  <a:lnTo>
                    <a:pt x="4010787" y="39331"/>
                  </a:lnTo>
                  <a:lnTo>
                    <a:pt x="4405592" y="39331"/>
                  </a:lnTo>
                  <a:lnTo>
                    <a:pt x="4405592" y="0"/>
                  </a:lnTo>
                  <a:close/>
                </a:path>
                <a:path w="5408295" h="1468120">
                  <a:moveTo>
                    <a:pt x="4906937" y="33896"/>
                  </a:moveTo>
                  <a:lnTo>
                    <a:pt x="4512132" y="33896"/>
                  </a:lnTo>
                  <a:lnTo>
                    <a:pt x="4512132" y="80606"/>
                  </a:lnTo>
                  <a:lnTo>
                    <a:pt x="4906937" y="80606"/>
                  </a:lnTo>
                  <a:lnTo>
                    <a:pt x="4906937" y="33896"/>
                  </a:lnTo>
                  <a:close/>
                </a:path>
                <a:path w="5408295" h="1468120">
                  <a:moveTo>
                    <a:pt x="5408282" y="1380756"/>
                  </a:moveTo>
                  <a:lnTo>
                    <a:pt x="5013477" y="1380756"/>
                  </a:lnTo>
                  <a:lnTo>
                    <a:pt x="5013477" y="1385036"/>
                  </a:lnTo>
                  <a:lnTo>
                    <a:pt x="5408282" y="1385036"/>
                  </a:lnTo>
                  <a:lnTo>
                    <a:pt x="5408282" y="1380756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5066665" y="4837607"/>
              <a:ext cx="1397635" cy="1381125"/>
            </a:xfrm>
            <a:custGeom>
              <a:avLst/>
              <a:gdLst/>
              <a:ahLst/>
              <a:cxnLst/>
              <a:rect l="l" t="t" r="r" b="b"/>
              <a:pathLst>
                <a:path w="1397635" h="1381125">
                  <a:moveTo>
                    <a:pt x="394804" y="0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394804" y="254"/>
                  </a:lnTo>
                  <a:lnTo>
                    <a:pt x="394804" y="0"/>
                  </a:lnTo>
                  <a:close/>
                </a:path>
                <a:path w="1397635" h="1381125">
                  <a:moveTo>
                    <a:pt x="896150" y="33769"/>
                  </a:moveTo>
                  <a:lnTo>
                    <a:pt x="501345" y="33769"/>
                  </a:lnTo>
                  <a:lnTo>
                    <a:pt x="501345" y="34150"/>
                  </a:lnTo>
                  <a:lnTo>
                    <a:pt x="896150" y="34150"/>
                  </a:lnTo>
                  <a:lnTo>
                    <a:pt x="896150" y="33769"/>
                  </a:lnTo>
                  <a:close/>
                </a:path>
                <a:path w="1397635" h="1381125">
                  <a:moveTo>
                    <a:pt x="1397495" y="1380883"/>
                  </a:moveTo>
                  <a:lnTo>
                    <a:pt x="1002690" y="1380883"/>
                  </a:lnTo>
                  <a:lnTo>
                    <a:pt x="1002690" y="1381010"/>
                  </a:lnTo>
                  <a:lnTo>
                    <a:pt x="1397495" y="1381010"/>
                  </a:lnTo>
                  <a:lnTo>
                    <a:pt x="1397495" y="1380883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1055878" y="4822342"/>
              <a:ext cx="5909945" cy="1485265"/>
            </a:xfrm>
            <a:custGeom>
              <a:avLst/>
              <a:gdLst/>
              <a:ahLst/>
              <a:cxnLst/>
              <a:rect l="l" t="t" r="r" b="b"/>
              <a:pathLst>
                <a:path w="5909945" h="1485264">
                  <a:moveTo>
                    <a:pt x="394804" y="1482191"/>
                  </a:moveTo>
                  <a:lnTo>
                    <a:pt x="0" y="1482191"/>
                  </a:lnTo>
                  <a:lnTo>
                    <a:pt x="0" y="1483220"/>
                  </a:lnTo>
                  <a:lnTo>
                    <a:pt x="394804" y="1483220"/>
                  </a:lnTo>
                  <a:lnTo>
                    <a:pt x="394804" y="1482191"/>
                  </a:lnTo>
                  <a:close/>
                </a:path>
                <a:path w="5909945" h="1485264">
                  <a:moveTo>
                    <a:pt x="896162" y="1482318"/>
                  </a:moveTo>
                  <a:lnTo>
                    <a:pt x="501345" y="1482318"/>
                  </a:lnTo>
                  <a:lnTo>
                    <a:pt x="501345" y="1483487"/>
                  </a:lnTo>
                  <a:lnTo>
                    <a:pt x="896162" y="1483487"/>
                  </a:lnTo>
                  <a:lnTo>
                    <a:pt x="896162" y="1482318"/>
                  </a:lnTo>
                  <a:close/>
                </a:path>
                <a:path w="5909945" h="1485264">
                  <a:moveTo>
                    <a:pt x="1397508" y="1479727"/>
                  </a:moveTo>
                  <a:lnTo>
                    <a:pt x="1002690" y="1479727"/>
                  </a:lnTo>
                  <a:lnTo>
                    <a:pt x="1002690" y="1480896"/>
                  </a:lnTo>
                  <a:lnTo>
                    <a:pt x="1397508" y="1480896"/>
                  </a:lnTo>
                  <a:lnTo>
                    <a:pt x="1397508" y="1479727"/>
                  </a:lnTo>
                  <a:close/>
                </a:path>
                <a:path w="5909945" h="1485264">
                  <a:moveTo>
                    <a:pt x="1898853" y="1479346"/>
                  </a:moveTo>
                  <a:lnTo>
                    <a:pt x="1504048" y="1479346"/>
                  </a:lnTo>
                  <a:lnTo>
                    <a:pt x="1504048" y="1480502"/>
                  </a:lnTo>
                  <a:lnTo>
                    <a:pt x="1898853" y="1480502"/>
                  </a:lnTo>
                  <a:lnTo>
                    <a:pt x="1898853" y="1479346"/>
                  </a:lnTo>
                  <a:close/>
                </a:path>
                <a:path w="5909945" h="1485264">
                  <a:moveTo>
                    <a:pt x="2400198" y="1477403"/>
                  </a:moveTo>
                  <a:lnTo>
                    <a:pt x="2005393" y="1477403"/>
                  </a:lnTo>
                  <a:lnTo>
                    <a:pt x="2005393" y="1477657"/>
                  </a:lnTo>
                  <a:lnTo>
                    <a:pt x="2400198" y="1477657"/>
                  </a:lnTo>
                  <a:lnTo>
                    <a:pt x="2400198" y="1477403"/>
                  </a:lnTo>
                  <a:close/>
                </a:path>
                <a:path w="5909945" h="1485264">
                  <a:moveTo>
                    <a:pt x="2901543" y="1471574"/>
                  </a:moveTo>
                  <a:lnTo>
                    <a:pt x="2506738" y="1471574"/>
                  </a:lnTo>
                  <a:lnTo>
                    <a:pt x="2506738" y="1472869"/>
                  </a:lnTo>
                  <a:lnTo>
                    <a:pt x="2901543" y="1472869"/>
                  </a:lnTo>
                  <a:lnTo>
                    <a:pt x="2901543" y="1471574"/>
                  </a:lnTo>
                  <a:close/>
                </a:path>
                <a:path w="5909945" h="1485264">
                  <a:moveTo>
                    <a:pt x="3402901" y="1461096"/>
                  </a:moveTo>
                  <a:lnTo>
                    <a:pt x="3008084" y="1461096"/>
                  </a:lnTo>
                  <a:lnTo>
                    <a:pt x="3008084" y="1462519"/>
                  </a:lnTo>
                  <a:lnTo>
                    <a:pt x="3402901" y="1462519"/>
                  </a:lnTo>
                  <a:lnTo>
                    <a:pt x="3402901" y="1461096"/>
                  </a:lnTo>
                  <a:close/>
                </a:path>
                <a:path w="5909945" h="1485264">
                  <a:moveTo>
                    <a:pt x="3904246" y="1422933"/>
                  </a:moveTo>
                  <a:lnTo>
                    <a:pt x="3509429" y="1422933"/>
                  </a:lnTo>
                  <a:lnTo>
                    <a:pt x="3509429" y="1426171"/>
                  </a:lnTo>
                  <a:lnTo>
                    <a:pt x="3904246" y="1426171"/>
                  </a:lnTo>
                  <a:lnTo>
                    <a:pt x="3904246" y="1422933"/>
                  </a:lnTo>
                  <a:close/>
                </a:path>
                <a:path w="5909945" h="1485264">
                  <a:moveTo>
                    <a:pt x="4405592" y="0"/>
                  </a:moveTo>
                  <a:lnTo>
                    <a:pt x="4010787" y="0"/>
                  </a:lnTo>
                  <a:lnTo>
                    <a:pt x="4010787" y="15265"/>
                  </a:lnTo>
                  <a:lnTo>
                    <a:pt x="4405592" y="15265"/>
                  </a:lnTo>
                  <a:lnTo>
                    <a:pt x="4405592" y="0"/>
                  </a:lnTo>
                  <a:close/>
                </a:path>
                <a:path w="5909945" h="1485264">
                  <a:moveTo>
                    <a:pt x="4906937" y="35445"/>
                  </a:moveTo>
                  <a:lnTo>
                    <a:pt x="4512132" y="35445"/>
                  </a:lnTo>
                  <a:lnTo>
                    <a:pt x="4512132" y="49034"/>
                  </a:lnTo>
                  <a:lnTo>
                    <a:pt x="4906937" y="49034"/>
                  </a:lnTo>
                  <a:lnTo>
                    <a:pt x="4906937" y="35445"/>
                  </a:lnTo>
                  <a:close/>
                </a:path>
                <a:path w="5909945" h="1485264">
                  <a:moveTo>
                    <a:pt x="5408282" y="1394206"/>
                  </a:moveTo>
                  <a:lnTo>
                    <a:pt x="5013477" y="1394206"/>
                  </a:lnTo>
                  <a:lnTo>
                    <a:pt x="5013477" y="1396149"/>
                  </a:lnTo>
                  <a:lnTo>
                    <a:pt x="5408282" y="1396149"/>
                  </a:lnTo>
                  <a:lnTo>
                    <a:pt x="5408282" y="1394206"/>
                  </a:lnTo>
                  <a:close/>
                </a:path>
                <a:path w="5909945" h="1485264">
                  <a:moveTo>
                    <a:pt x="5909640" y="1483741"/>
                  </a:moveTo>
                  <a:lnTo>
                    <a:pt x="5514822" y="1483741"/>
                  </a:lnTo>
                  <a:lnTo>
                    <a:pt x="5514822" y="1485036"/>
                  </a:lnTo>
                  <a:lnTo>
                    <a:pt x="5909640" y="1485036"/>
                  </a:lnTo>
                  <a:lnTo>
                    <a:pt x="5909640" y="1483741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1055878" y="4683645"/>
              <a:ext cx="5909945" cy="1623060"/>
            </a:xfrm>
            <a:custGeom>
              <a:avLst/>
              <a:gdLst/>
              <a:ahLst/>
              <a:cxnLst/>
              <a:rect l="l" t="t" r="r" b="b"/>
              <a:pathLst>
                <a:path w="5909945" h="1623060">
                  <a:moveTo>
                    <a:pt x="394804" y="1620367"/>
                  </a:moveTo>
                  <a:lnTo>
                    <a:pt x="0" y="1620367"/>
                  </a:lnTo>
                  <a:lnTo>
                    <a:pt x="0" y="1620888"/>
                  </a:lnTo>
                  <a:lnTo>
                    <a:pt x="394804" y="1620888"/>
                  </a:lnTo>
                  <a:lnTo>
                    <a:pt x="394804" y="1620367"/>
                  </a:lnTo>
                  <a:close/>
                </a:path>
                <a:path w="5909945" h="1623060">
                  <a:moveTo>
                    <a:pt x="896162" y="1620494"/>
                  </a:moveTo>
                  <a:lnTo>
                    <a:pt x="501345" y="1620494"/>
                  </a:lnTo>
                  <a:lnTo>
                    <a:pt x="501345" y="1621015"/>
                  </a:lnTo>
                  <a:lnTo>
                    <a:pt x="896162" y="1621015"/>
                  </a:lnTo>
                  <a:lnTo>
                    <a:pt x="896162" y="1620494"/>
                  </a:lnTo>
                  <a:close/>
                </a:path>
                <a:path w="5909945" h="1623060">
                  <a:moveTo>
                    <a:pt x="1397508" y="1617002"/>
                  </a:moveTo>
                  <a:lnTo>
                    <a:pt x="1002690" y="1617002"/>
                  </a:lnTo>
                  <a:lnTo>
                    <a:pt x="1002690" y="1618424"/>
                  </a:lnTo>
                  <a:lnTo>
                    <a:pt x="1397508" y="1618424"/>
                  </a:lnTo>
                  <a:lnTo>
                    <a:pt x="1397508" y="1617002"/>
                  </a:lnTo>
                  <a:close/>
                </a:path>
                <a:path w="5909945" h="1623060">
                  <a:moveTo>
                    <a:pt x="1898853" y="1617395"/>
                  </a:moveTo>
                  <a:lnTo>
                    <a:pt x="1504048" y="1617395"/>
                  </a:lnTo>
                  <a:lnTo>
                    <a:pt x="1504048" y="1618043"/>
                  </a:lnTo>
                  <a:lnTo>
                    <a:pt x="1898853" y="1618043"/>
                  </a:lnTo>
                  <a:lnTo>
                    <a:pt x="1898853" y="1617395"/>
                  </a:lnTo>
                  <a:close/>
                </a:path>
                <a:path w="5909945" h="1623060">
                  <a:moveTo>
                    <a:pt x="2400198" y="1614805"/>
                  </a:moveTo>
                  <a:lnTo>
                    <a:pt x="2005393" y="1614805"/>
                  </a:lnTo>
                  <a:lnTo>
                    <a:pt x="2005393" y="1616100"/>
                  </a:lnTo>
                  <a:lnTo>
                    <a:pt x="2400198" y="1616100"/>
                  </a:lnTo>
                  <a:lnTo>
                    <a:pt x="2400198" y="1614805"/>
                  </a:lnTo>
                  <a:close/>
                </a:path>
                <a:path w="5909945" h="1623060">
                  <a:moveTo>
                    <a:pt x="2901543" y="1608340"/>
                  </a:moveTo>
                  <a:lnTo>
                    <a:pt x="2506738" y="1608340"/>
                  </a:lnTo>
                  <a:lnTo>
                    <a:pt x="2506738" y="1610271"/>
                  </a:lnTo>
                  <a:lnTo>
                    <a:pt x="2901543" y="1610271"/>
                  </a:lnTo>
                  <a:lnTo>
                    <a:pt x="2901543" y="1608340"/>
                  </a:lnTo>
                  <a:close/>
                </a:path>
                <a:path w="5909945" h="1623060">
                  <a:moveTo>
                    <a:pt x="3402901" y="1598371"/>
                  </a:moveTo>
                  <a:lnTo>
                    <a:pt x="3008084" y="1598371"/>
                  </a:lnTo>
                  <a:lnTo>
                    <a:pt x="3008084" y="1599793"/>
                  </a:lnTo>
                  <a:lnTo>
                    <a:pt x="3402901" y="1599793"/>
                  </a:lnTo>
                  <a:lnTo>
                    <a:pt x="3402901" y="1598371"/>
                  </a:lnTo>
                  <a:close/>
                </a:path>
                <a:path w="5909945" h="1623060">
                  <a:moveTo>
                    <a:pt x="3904246" y="1553603"/>
                  </a:moveTo>
                  <a:lnTo>
                    <a:pt x="3509429" y="1553603"/>
                  </a:lnTo>
                  <a:lnTo>
                    <a:pt x="3509429" y="1561630"/>
                  </a:lnTo>
                  <a:lnTo>
                    <a:pt x="3904246" y="1561630"/>
                  </a:lnTo>
                  <a:lnTo>
                    <a:pt x="3904246" y="1553603"/>
                  </a:lnTo>
                  <a:close/>
                </a:path>
                <a:path w="5909945" h="1623060">
                  <a:moveTo>
                    <a:pt x="4405592" y="0"/>
                  </a:moveTo>
                  <a:lnTo>
                    <a:pt x="4010787" y="0"/>
                  </a:lnTo>
                  <a:lnTo>
                    <a:pt x="4010787" y="138696"/>
                  </a:lnTo>
                  <a:lnTo>
                    <a:pt x="4405592" y="138696"/>
                  </a:lnTo>
                  <a:lnTo>
                    <a:pt x="4405592" y="0"/>
                  </a:lnTo>
                  <a:close/>
                </a:path>
                <a:path w="5909945" h="1623060">
                  <a:moveTo>
                    <a:pt x="4906937" y="41135"/>
                  </a:moveTo>
                  <a:lnTo>
                    <a:pt x="4512132" y="41135"/>
                  </a:lnTo>
                  <a:lnTo>
                    <a:pt x="4512132" y="174142"/>
                  </a:lnTo>
                  <a:lnTo>
                    <a:pt x="4906937" y="174142"/>
                  </a:lnTo>
                  <a:lnTo>
                    <a:pt x="4906937" y="41135"/>
                  </a:lnTo>
                  <a:close/>
                </a:path>
                <a:path w="5909945" h="1623060">
                  <a:moveTo>
                    <a:pt x="5408282" y="1524622"/>
                  </a:moveTo>
                  <a:lnTo>
                    <a:pt x="5013477" y="1524622"/>
                  </a:lnTo>
                  <a:lnTo>
                    <a:pt x="5013477" y="1532902"/>
                  </a:lnTo>
                  <a:lnTo>
                    <a:pt x="5408282" y="1532902"/>
                  </a:lnTo>
                  <a:lnTo>
                    <a:pt x="5408282" y="1524622"/>
                  </a:lnTo>
                  <a:close/>
                </a:path>
                <a:path w="5909945" h="1623060">
                  <a:moveTo>
                    <a:pt x="5909640" y="1621917"/>
                  </a:moveTo>
                  <a:lnTo>
                    <a:pt x="5514822" y="1621917"/>
                  </a:lnTo>
                  <a:lnTo>
                    <a:pt x="5514822" y="1622437"/>
                  </a:lnTo>
                  <a:lnTo>
                    <a:pt x="5909640" y="1622437"/>
                  </a:lnTo>
                  <a:lnTo>
                    <a:pt x="5909640" y="1621917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5066665" y="4680800"/>
              <a:ext cx="896619" cy="44450"/>
            </a:xfrm>
            <a:custGeom>
              <a:avLst/>
              <a:gdLst/>
              <a:ahLst/>
              <a:cxnLst/>
              <a:rect l="l" t="t" r="r" b="b"/>
              <a:pathLst>
                <a:path w="896620" h="44450">
                  <a:moveTo>
                    <a:pt x="394804" y="0"/>
                  </a:moveTo>
                  <a:lnTo>
                    <a:pt x="0" y="0"/>
                  </a:lnTo>
                  <a:lnTo>
                    <a:pt x="0" y="2844"/>
                  </a:lnTo>
                  <a:lnTo>
                    <a:pt x="394804" y="2844"/>
                  </a:lnTo>
                  <a:lnTo>
                    <a:pt x="394804" y="0"/>
                  </a:lnTo>
                  <a:close/>
                </a:path>
                <a:path w="896620" h="44450">
                  <a:moveTo>
                    <a:pt x="896150" y="43472"/>
                  </a:moveTo>
                  <a:lnTo>
                    <a:pt x="501345" y="43472"/>
                  </a:lnTo>
                  <a:lnTo>
                    <a:pt x="501345" y="43980"/>
                  </a:lnTo>
                  <a:lnTo>
                    <a:pt x="896150" y="43980"/>
                  </a:lnTo>
                  <a:lnTo>
                    <a:pt x="896150" y="43472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4565307" y="4672253"/>
              <a:ext cx="1899285" cy="1565275"/>
            </a:xfrm>
            <a:custGeom>
              <a:avLst/>
              <a:gdLst/>
              <a:ahLst/>
              <a:cxnLst/>
              <a:rect l="l" t="t" r="r" b="b"/>
              <a:pathLst>
                <a:path w="1899285" h="1565275">
                  <a:moveTo>
                    <a:pt x="394817" y="1564868"/>
                  </a:moveTo>
                  <a:lnTo>
                    <a:pt x="0" y="1564868"/>
                  </a:lnTo>
                  <a:lnTo>
                    <a:pt x="0" y="1564995"/>
                  </a:lnTo>
                  <a:lnTo>
                    <a:pt x="394817" y="1564995"/>
                  </a:lnTo>
                  <a:lnTo>
                    <a:pt x="394817" y="1564868"/>
                  </a:lnTo>
                  <a:close/>
                </a:path>
                <a:path w="1899285" h="1565275">
                  <a:moveTo>
                    <a:pt x="896162" y="0"/>
                  </a:moveTo>
                  <a:lnTo>
                    <a:pt x="501357" y="0"/>
                  </a:lnTo>
                  <a:lnTo>
                    <a:pt x="501357" y="8547"/>
                  </a:lnTo>
                  <a:lnTo>
                    <a:pt x="896162" y="8547"/>
                  </a:lnTo>
                  <a:lnTo>
                    <a:pt x="896162" y="0"/>
                  </a:lnTo>
                  <a:close/>
                </a:path>
                <a:path w="1899285" h="1565275">
                  <a:moveTo>
                    <a:pt x="1397508" y="43865"/>
                  </a:moveTo>
                  <a:lnTo>
                    <a:pt x="1002703" y="43865"/>
                  </a:lnTo>
                  <a:lnTo>
                    <a:pt x="1002703" y="52019"/>
                  </a:lnTo>
                  <a:lnTo>
                    <a:pt x="1397508" y="52019"/>
                  </a:lnTo>
                  <a:lnTo>
                    <a:pt x="1397508" y="43865"/>
                  </a:lnTo>
                  <a:close/>
                </a:path>
                <a:path w="1899285" h="1565275">
                  <a:moveTo>
                    <a:pt x="1898853" y="1535506"/>
                  </a:moveTo>
                  <a:lnTo>
                    <a:pt x="1504048" y="1535506"/>
                  </a:lnTo>
                  <a:lnTo>
                    <a:pt x="1504048" y="1536014"/>
                  </a:lnTo>
                  <a:lnTo>
                    <a:pt x="1898853" y="1536014"/>
                  </a:lnTo>
                  <a:lnTo>
                    <a:pt x="1898853" y="1535506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1055878" y="4544428"/>
              <a:ext cx="5909945" cy="1761489"/>
            </a:xfrm>
            <a:custGeom>
              <a:avLst/>
              <a:gdLst/>
              <a:ahLst/>
              <a:cxnLst/>
              <a:rect l="l" t="t" r="r" b="b"/>
              <a:pathLst>
                <a:path w="5909945" h="1761489">
                  <a:moveTo>
                    <a:pt x="394804" y="1757514"/>
                  </a:moveTo>
                  <a:lnTo>
                    <a:pt x="0" y="1757514"/>
                  </a:lnTo>
                  <a:lnTo>
                    <a:pt x="0" y="1759585"/>
                  </a:lnTo>
                  <a:lnTo>
                    <a:pt x="394804" y="1759585"/>
                  </a:lnTo>
                  <a:lnTo>
                    <a:pt x="394804" y="1757514"/>
                  </a:lnTo>
                  <a:close/>
                </a:path>
                <a:path w="5909945" h="1761489">
                  <a:moveTo>
                    <a:pt x="896162" y="1757908"/>
                  </a:moveTo>
                  <a:lnTo>
                    <a:pt x="501345" y="1757908"/>
                  </a:lnTo>
                  <a:lnTo>
                    <a:pt x="501345" y="1759712"/>
                  </a:lnTo>
                  <a:lnTo>
                    <a:pt x="896162" y="1759712"/>
                  </a:lnTo>
                  <a:lnTo>
                    <a:pt x="896162" y="1757908"/>
                  </a:lnTo>
                  <a:close/>
                </a:path>
                <a:path w="5909945" h="1761489">
                  <a:moveTo>
                    <a:pt x="1397508" y="1753895"/>
                  </a:moveTo>
                  <a:lnTo>
                    <a:pt x="1002690" y="1753895"/>
                  </a:lnTo>
                  <a:lnTo>
                    <a:pt x="1002690" y="1756219"/>
                  </a:lnTo>
                  <a:lnTo>
                    <a:pt x="1397508" y="1756219"/>
                  </a:lnTo>
                  <a:lnTo>
                    <a:pt x="1397508" y="1753895"/>
                  </a:lnTo>
                  <a:close/>
                </a:path>
                <a:path w="5909945" h="1761489">
                  <a:moveTo>
                    <a:pt x="1898853" y="1753247"/>
                  </a:moveTo>
                  <a:lnTo>
                    <a:pt x="1504048" y="1753247"/>
                  </a:lnTo>
                  <a:lnTo>
                    <a:pt x="1504048" y="1756613"/>
                  </a:lnTo>
                  <a:lnTo>
                    <a:pt x="1898853" y="1756613"/>
                  </a:lnTo>
                  <a:lnTo>
                    <a:pt x="1898853" y="1753247"/>
                  </a:lnTo>
                  <a:close/>
                </a:path>
                <a:path w="5909945" h="1761489">
                  <a:moveTo>
                    <a:pt x="2400198" y="1752206"/>
                  </a:moveTo>
                  <a:lnTo>
                    <a:pt x="2005393" y="1752206"/>
                  </a:lnTo>
                  <a:lnTo>
                    <a:pt x="2005393" y="1754022"/>
                  </a:lnTo>
                  <a:lnTo>
                    <a:pt x="2400198" y="1754022"/>
                  </a:lnTo>
                  <a:lnTo>
                    <a:pt x="2400198" y="1752206"/>
                  </a:lnTo>
                  <a:close/>
                </a:path>
                <a:path w="5909945" h="1761489">
                  <a:moveTo>
                    <a:pt x="2901543" y="1745094"/>
                  </a:moveTo>
                  <a:lnTo>
                    <a:pt x="2506738" y="1745094"/>
                  </a:lnTo>
                  <a:lnTo>
                    <a:pt x="2506738" y="1747558"/>
                  </a:lnTo>
                  <a:lnTo>
                    <a:pt x="2901543" y="1747558"/>
                  </a:lnTo>
                  <a:lnTo>
                    <a:pt x="2901543" y="1745094"/>
                  </a:lnTo>
                  <a:close/>
                </a:path>
                <a:path w="5909945" h="1761489">
                  <a:moveTo>
                    <a:pt x="3402901" y="1734362"/>
                  </a:moveTo>
                  <a:lnTo>
                    <a:pt x="3008084" y="1734362"/>
                  </a:lnTo>
                  <a:lnTo>
                    <a:pt x="3008084" y="1737588"/>
                  </a:lnTo>
                  <a:lnTo>
                    <a:pt x="3402901" y="1737588"/>
                  </a:lnTo>
                  <a:lnTo>
                    <a:pt x="3402901" y="1734362"/>
                  </a:lnTo>
                  <a:close/>
                </a:path>
                <a:path w="5909945" h="1761489">
                  <a:moveTo>
                    <a:pt x="3904246" y="1687906"/>
                  </a:moveTo>
                  <a:lnTo>
                    <a:pt x="3509429" y="1687906"/>
                  </a:lnTo>
                  <a:lnTo>
                    <a:pt x="3509429" y="1692694"/>
                  </a:lnTo>
                  <a:lnTo>
                    <a:pt x="3904246" y="1692694"/>
                  </a:lnTo>
                  <a:lnTo>
                    <a:pt x="3904246" y="1687906"/>
                  </a:lnTo>
                  <a:close/>
                </a:path>
                <a:path w="5909945" h="1761489">
                  <a:moveTo>
                    <a:pt x="4405592" y="0"/>
                  </a:moveTo>
                  <a:lnTo>
                    <a:pt x="4010787" y="0"/>
                  </a:lnTo>
                  <a:lnTo>
                    <a:pt x="4010787" y="127825"/>
                  </a:lnTo>
                  <a:lnTo>
                    <a:pt x="4405592" y="127825"/>
                  </a:lnTo>
                  <a:lnTo>
                    <a:pt x="4405592" y="0"/>
                  </a:lnTo>
                  <a:close/>
                </a:path>
                <a:path w="5909945" h="1761489">
                  <a:moveTo>
                    <a:pt x="4906937" y="42303"/>
                  </a:moveTo>
                  <a:lnTo>
                    <a:pt x="4512132" y="42303"/>
                  </a:lnTo>
                  <a:lnTo>
                    <a:pt x="4512132" y="171691"/>
                  </a:lnTo>
                  <a:lnTo>
                    <a:pt x="4906937" y="171691"/>
                  </a:lnTo>
                  <a:lnTo>
                    <a:pt x="4906937" y="42303"/>
                  </a:lnTo>
                  <a:close/>
                </a:path>
                <a:path w="5909945" h="1761489">
                  <a:moveTo>
                    <a:pt x="5408282" y="1654403"/>
                  </a:moveTo>
                  <a:lnTo>
                    <a:pt x="5013477" y="1654403"/>
                  </a:lnTo>
                  <a:lnTo>
                    <a:pt x="5013477" y="1663331"/>
                  </a:lnTo>
                  <a:lnTo>
                    <a:pt x="5408282" y="1663331"/>
                  </a:lnTo>
                  <a:lnTo>
                    <a:pt x="5408282" y="1654403"/>
                  </a:lnTo>
                  <a:close/>
                </a:path>
                <a:path w="5909945" h="1761489">
                  <a:moveTo>
                    <a:pt x="5909640" y="1758683"/>
                  </a:moveTo>
                  <a:lnTo>
                    <a:pt x="5514822" y="1758683"/>
                  </a:lnTo>
                  <a:lnTo>
                    <a:pt x="5514822" y="1761134"/>
                  </a:lnTo>
                  <a:lnTo>
                    <a:pt x="5909640" y="1761134"/>
                  </a:lnTo>
                  <a:lnTo>
                    <a:pt x="5909640" y="1758683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1055878" y="4531105"/>
              <a:ext cx="5909945" cy="1772285"/>
            </a:xfrm>
            <a:custGeom>
              <a:avLst/>
              <a:gdLst/>
              <a:ahLst/>
              <a:cxnLst/>
              <a:rect l="l" t="t" r="r" b="b"/>
              <a:pathLst>
                <a:path w="5909945" h="1772285">
                  <a:moveTo>
                    <a:pt x="394804" y="1770316"/>
                  </a:moveTo>
                  <a:lnTo>
                    <a:pt x="0" y="1770316"/>
                  </a:lnTo>
                  <a:lnTo>
                    <a:pt x="0" y="1770837"/>
                  </a:lnTo>
                  <a:lnTo>
                    <a:pt x="394804" y="1770837"/>
                  </a:lnTo>
                  <a:lnTo>
                    <a:pt x="394804" y="1770316"/>
                  </a:lnTo>
                  <a:close/>
                </a:path>
                <a:path w="5909945" h="1772285">
                  <a:moveTo>
                    <a:pt x="896162" y="1770710"/>
                  </a:moveTo>
                  <a:lnTo>
                    <a:pt x="501345" y="1770710"/>
                  </a:lnTo>
                  <a:lnTo>
                    <a:pt x="501345" y="1771230"/>
                  </a:lnTo>
                  <a:lnTo>
                    <a:pt x="896162" y="1771230"/>
                  </a:lnTo>
                  <a:lnTo>
                    <a:pt x="896162" y="1770710"/>
                  </a:lnTo>
                  <a:close/>
                </a:path>
                <a:path w="5909945" h="1772285">
                  <a:moveTo>
                    <a:pt x="1397508" y="1766316"/>
                  </a:moveTo>
                  <a:lnTo>
                    <a:pt x="1002690" y="1766316"/>
                  </a:lnTo>
                  <a:lnTo>
                    <a:pt x="1002690" y="1767217"/>
                  </a:lnTo>
                  <a:lnTo>
                    <a:pt x="1397508" y="1767217"/>
                  </a:lnTo>
                  <a:lnTo>
                    <a:pt x="1397508" y="1766316"/>
                  </a:lnTo>
                  <a:close/>
                </a:path>
                <a:path w="5909945" h="1772285">
                  <a:moveTo>
                    <a:pt x="1898853" y="1765668"/>
                  </a:moveTo>
                  <a:lnTo>
                    <a:pt x="1504048" y="1765668"/>
                  </a:lnTo>
                  <a:lnTo>
                    <a:pt x="1504048" y="1766570"/>
                  </a:lnTo>
                  <a:lnTo>
                    <a:pt x="1898853" y="1766570"/>
                  </a:lnTo>
                  <a:lnTo>
                    <a:pt x="1898853" y="1765668"/>
                  </a:lnTo>
                  <a:close/>
                </a:path>
                <a:path w="5909945" h="1772285">
                  <a:moveTo>
                    <a:pt x="2400198" y="1764626"/>
                  </a:moveTo>
                  <a:lnTo>
                    <a:pt x="2005393" y="1764626"/>
                  </a:lnTo>
                  <a:lnTo>
                    <a:pt x="2005393" y="1765528"/>
                  </a:lnTo>
                  <a:lnTo>
                    <a:pt x="2400198" y="1765528"/>
                  </a:lnTo>
                  <a:lnTo>
                    <a:pt x="2400198" y="1764626"/>
                  </a:lnTo>
                  <a:close/>
                </a:path>
                <a:path w="5909945" h="1772285">
                  <a:moveTo>
                    <a:pt x="2901543" y="1757387"/>
                  </a:moveTo>
                  <a:lnTo>
                    <a:pt x="2506738" y="1757387"/>
                  </a:lnTo>
                  <a:lnTo>
                    <a:pt x="2506738" y="1758416"/>
                  </a:lnTo>
                  <a:lnTo>
                    <a:pt x="2901543" y="1758416"/>
                  </a:lnTo>
                  <a:lnTo>
                    <a:pt x="2901543" y="1757387"/>
                  </a:lnTo>
                  <a:close/>
                </a:path>
                <a:path w="5909945" h="1772285">
                  <a:moveTo>
                    <a:pt x="3402901" y="1746516"/>
                  </a:moveTo>
                  <a:lnTo>
                    <a:pt x="3008084" y="1746516"/>
                  </a:lnTo>
                  <a:lnTo>
                    <a:pt x="3008084" y="1747685"/>
                  </a:lnTo>
                  <a:lnTo>
                    <a:pt x="3402901" y="1747685"/>
                  </a:lnTo>
                  <a:lnTo>
                    <a:pt x="3402901" y="1746516"/>
                  </a:lnTo>
                  <a:close/>
                </a:path>
                <a:path w="5909945" h="1772285">
                  <a:moveTo>
                    <a:pt x="3904246" y="1698510"/>
                  </a:moveTo>
                  <a:lnTo>
                    <a:pt x="3509429" y="1698510"/>
                  </a:lnTo>
                  <a:lnTo>
                    <a:pt x="3509429" y="1701228"/>
                  </a:lnTo>
                  <a:lnTo>
                    <a:pt x="3904246" y="1701228"/>
                  </a:lnTo>
                  <a:lnTo>
                    <a:pt x="3904246" y="1698510"/>
                  </a:lnTo>
                  <a:close/>
                </a:path>
                <a:path w="5909945" h="1772285">
                  <a:moveTo>
                    <a:pt x="4405592" y="0"/>
                  </a:moveTo>
                  <a:lnTo>
                    <a:pt x="4010787" y="0"/>
                  </a:lnTo>
                  <a:lnTo>
                    <a:pt x="4010787" y="13322"/>
                  </a:lnTo>
                  <a:lnTo>
                    <a:pt x="4405592" y="13322"/>
                  </a:lnTo>
                  <a:lnTo>
                    <a:pt x="4405592" y="0"/>
                  </a:lnTo>
                  <a:close/>
                </a:path>
                <a:path w="5909945" h="1772285">
                  <a:moveTo>
                    <a:pt x="4906937" y="44767"/>
                  </a:moveTo>
                  <a:lnTo>
                    <a:pt x="4512132" y="44767"/>
                  </a:lnTo>
                  <a:lnTo>
                    <a:pt x="4512132" y="55626"/>
                  </a:lnTo>
                  <a:lnTo>
                    <a:pt x="4906937" y="55626"/>
                  </a:lnTo>
                  <a:lnTo>
                    <a:pt x="4906937" y="44767"/>
                  </a:lnTo>
                  <a:close/>
                </a:path>
                <a:path w="5909945" h="1772285">
                  <a:moveTo>
                    <a:pt x="5408282" y="1666811"/>
                  </a:moveTo>
                  <a:lnTo>
                    <a:pt x="5013477" y="1666811"/>
                  </a:lnTo>
                  <a:lnTo>
                    <a:pt x="5013477" y="1667725"/>
                  </a:lnTo>
                  <a:lnTo>
                    <a:pt x="5408282" y="1667725"/>
                  </a:lnTo>
                  <a:lnTo>
                    <a:pt x="5408282" y="1666811"/>
                  </a:lnTo>
                  <a:close/>
                </a:path>
                <a:path w="5909945" h="1772285">
                  <a:moveTo>
                    <a:pt x="5909640" y="1771611"/>
                  </a:moveTo>
                  <a:lnTo>
                    <a:pt x="5514822" y="1771611"/>
                  </a:lnTo>
                  <a:lnTo>
                    <a:pt x="5514822" y="1772005"/>
                  </a:lnTo>
                  <a:lnTo>
                    <a:pt x="5909640" y="1772005"/>
                  </a:lnTo>
                  <a:lnTo>
                    <a:pt x="5909640" y="1771611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1055878" y="4525416"/>
              <a:ext cx="5909945" cy="1777364"/>
            </a:xfrm>
            <a:custGeom>
              <a:avLst/>
              <a:gdLst/>
              <a:ahLst/>
              <a:cxnLst/>
              <a:rect l="l" t="t" r="r" b="b"/>
              <a:pathLst>
                <a:path w="5909945" h="1777364">
                  <a:moveTo>
                    <a:pt x="394804" y="1775879"/>
                  </a:moveTo>
                  <a:lnTo>
                    <a:pt x="0" y="1775879"/>
                  </a:lnTo>
                  <a:lnTo>
                    <a:pt x="0" y="1776006"/>
                  </a:lnTo>
                  <a:lnTo>
                    <a:pt x="394804" y="1776006"/>
                  </a:lnTo>
                  <a:lnTo>
                    <a:pt x="394804" y="1775879"/>
                  </a:lnTo>
                  <a:close/>
                </a:path>
                <a:path w="5909945" h="1777364">
                  <a:moveTo>
                    <a:pt x="1898853" y="1771218"/>
                  </a:moveTo>
                  <a:lnTo>
                    <a:pt x="1504048" y="1771218"/>
                  </a:lnTo>
                  <a:lnTo>
                    <a:pt x="1504048" y="1771357"/>
                  </a:lnTo>
                  <a:lnTo>
                    <a:pt x="1898853" y="1771357"/>
                  </a:lnTo>
                  <a:lnTo>
                    <a:pt x="1898853" y="1771218"/>
                  </a:lnTo>
                  <a:close/>
                </a:path>
                <a:path w="5909945" h="1777364">
                  <a:moveTo>
                    <a:pt x="2901543" y="1762937"/>
                  </a:moveTo>
                  <a:lnTo>
                    <a:pt x="2506738" y="1762937"/>
                  </a:lnTo>
                  <a:lnTo>
                    <a:pt x="2506738" y="1763077"/>
                  </a:lnTo>
                  <a:lnTo>
                    <a:pt x="2901543" y="1763077"/>
                  </a:lnTo>
                  <a:lnTo>
                    <a:pt x="2901543" y="1762937"/>
                  </a:lnTo>
                  <a:close/>
                </a:path>
                <a:path w="5909945" h="1777364">
                  <a:moveTo>
                    <a:pt x="3402901" y="1751812"/>
                  </a:moveTo>
                  <a:lnTo>
                    <a:pt x="3008084" y="1751812"/>
                  </a:lnTo>
                  <a:lnTo>
                    <a:pt x="3008084" y="1752206"/>
                  </a:lnTo>
                  <a:lnTo>
                    <a:pt x="3402901" y="1752206"/>
                  </a:lnTo>
                  <a:lnTo>
                    <a:pt x="3402901" y="1751812"/>
                  </a:lnTo>
                  <a:close/>
                </a:path>
                <a:path w="5909945" h="1777364">
                  <a:moveTo>
                    <a:pt x="3904246" y="1703692"/>
                  </a:moveTo>
                  <a:lnTo>
                    <a:pt x="3509429" y="1703692"/>
                  </a:lnTo>
                  <a:lnTo>
                    <a:pt x="3509429" y="1704200"/>
                  </a:lnTo>
                  <a:lnTo>
                    <a:pt x="3904246" y="1704200"/>
                  </a:lnTo>
                  <a:lnTo>
                    <a:pt x="3904246" y="1703692"/>
                  </a:lnTo>
                  <a:close/>
                </a:path>
                <a:path w="5909945" h="1777364">
                  <a:moveTo>
                    <a:pt x="4405592" y="0"/>
                  </a:moveTo>
                  <a:lnTo>
                    <a:pt x="4010787" y="0"/>
                  </a:lnTo>
                  <a:lnTo>
                    <a:pt x="4010787" y="5689"/>
                  </a:lnTo>
                  <a:lnTo>
                    <a:pt x="4405592" y="5689"/>
                  </a:lnTo>
                  <a:lnTo>
                    <a:pt x="4405592" y="0"/>
                  </a:lnTo>
                  <a:close/>
                </a:path>
                <a:path w="5909945" h="1777364">
                  <a:moveTo>
                    <a:pt x="4906937" y="46050"/>
                  </a:moveTo>
                  <a:lnTo>
                    <a:pt x="4512132" y="46050"/>
                  </a:lnTo>
                  <a:lnTo>
                    <a:pt x="4512132" y="50457"/>
                  </a:lnTo>
                  <a:lnTo>
                    <a:pt x="4906937" y="50457"/>
                  </a:lnTo>
                  <a:lnTo>
                    <a:pt x="4906937" y="46050"/>
                  </a:lnTo>
                  <a:close/>
                </a:path>
                <a:path w="5909945" h="1777364">
                  <a:moveTo>
                    <a:pt x="5408282" y="1672120"/>
                  </a:moveTo>
                  <a:lnTo>
                    <a:pt x="5013477" y="1672120"/>
                  </a:lnTo>
                  <a:lnTo>
                    <a:pt x="5013477" y="1672501"/>
                  </a:lnTo>
                  <a:lnTo>
                    <a:pt x="5408282" y="1672501"/>
                  </a:lnTo>
                  <a:lnTo>
                    <a:pt x="5408282" y="1672120"/>
                  </a:lnTo>
                  <a:close/>
                </a:path>
                <a:path w="5909945" h="1777364">
                  <a:moveTo>
                    <a:pt x="5909640" y="1777174"/>
                  </a:moveTo>
                  <a:lnTo>
                    <a:pt x="5514822" y="1777174"/>
                  </a:lnTo>
                  <a:lnTo>
                    <a:pt x="5514822" y="1777301"/>
                  </a:lnTo>
                  <a:lnTo>
                    <a:pt x="5909640" y="1777301"/>
                  </a:lnTo>
                  <a:lnTo>
                    <a:pt x="5909640" y="1777174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1055878" y="4010989"/>
              <a:ext cx="5909945" cy="2291715"/>
            </a:xfrm>
            <a:custGeom>
              <a:avLst/>
              <a:gdLst/>
              <a:ahLst/>
              <a:cxnLst/>
              <a:rect l="l" t="t" r="r" b="b"/>
              <a:pathLst>
                <a:path w="5909945" h="2291715">
                  <a:moveTo>
                    <a:pt x="394804" y="2289403"/>
                  </a:moveTo>
                  <a:lnTo>
                    <a:pt x="0" y="2289403"/>
                  </a:lnTo>
                  <a:lnTo>
                    <a:pt x="0" y="2290305"/>
                  </a:lnTo>
                  <a:lnTo>
                    <a:pt x="394804" y="2290305"/>
                  </a:lnTo>
                  <a:lnTo>
                    <a:pt x="394804" y="2289403"/>
                  </a:lnTo>
                  <a:close/>
                </a:path>
                <a:path w="5909945" h="2291715">
                  <a:moveTo>
                    <a:pt x="896162" y="2289784"/>
                  </a:moveTo>
                  <a:lnTo>
                    <a:pt x="501345" y="2289784"/>
                  </a:lnTo>
                  <a:lnTo>
                    <a:pt x="501345" y="2290826"/>
                  </a:lnTo>
                  <a:lnTo>
                    <a:pt x="896162" y="2290826"/>
                  </a:lnTo>
                  <a:lnTo>
                    <a:pt x="896162" y="2289784"/>
                  </a:lnTo>
                  <a:close/>
                </a:path>
                <a:path w="5909945" h="2291715">
                  <a:moveTo>
                    <a:pt x="1397508" y="2284996"/>
                  </a:moveTo>
                  <a:lnTo>
                    <a:pt x="1002690" y="2284996"/>
                  </a:lnTo>
                  <a:lnTo>
                    <a:pt x="1002690" y="2286431"/>
                  </a:lnTo>
                  <a:lnTo>
                    <a:pt x="1397508" y="2286431"/>
                  </a:lnTo>
                  <a:lnTo>
                    <a:pt x="1397508" y="2284996"/>
                  </a:lnTo>
                  <a:close/>
                </a:path>
                <a:path w="5909945" h="2291715">
                  <a:moveTo>
                    <a:pt x="1898853" y="2283968"/>
                  </a:moveTo>
                  <a:lnTo>
                    <a:pt x="1504048" y="2283968"/>
                  </a:lnTo>
                  <a:lnTo>
                    <a:pt x="1504048" y="2285644"/>
                  </a:lnTo>
                  <a:lnTo>
                    <a:pt x="1898853" y="2285644"/>
                  </a:lnTo>
                  <a:lnTo>
                    <a:pt x="1898853" y="2283968"/>
                  </a:lnTo>
                  <a:close/>
                </a:path>
                <a:path w="5909945" h="2291715">
                  <a:moveTo>
                    <a:pt x="2400198" y="2282152"/>
                  </a:moveTo>
                  <a:lnTo>
                    <a:pt x="2005393" y="2282152"/>
                  </a:lnTo>
                  <a:lnTo>
                    <a:pt x="2005393" y="2284742"/>
                  </a:lnTo>
                  <a:lnTo>
                    <a:pt x="2400198" y="2284742"/>
                  </a:lnTo>
                  <a:lnTo>
                    <a:pt x="2400198" y="2282152"/>
                  </a:lnTo>
                  <a:close/>
                </a:path>
                <a:path w="5909945" h="2291715">
                  <a:moveTo>
                    <a:pt x="2901543" y="2273363"/>
                  </a:moveTo>
                  <a:lnTo>
                    <a:pt x="2506738" y="2273363"/>
                  </a:lnTo>
                  <a:lnTo>
                    <a:pt x="2506738" y="2277364"/>
                  </a:lnTo>
                  <a:lnTo>
                    <a:pt x="2901543" y="2277364"/>
                  </a:lnTo>
                  <a:lnTo>
                    <a:pt x="2901543" y="2273363"/>
                  </a:lnTo>
                  <a:close/>
                </a:path>
                <a:path w="5909945" h="2291715">
                  <a:moveTo>
                    <a:pt x="3402901" y="2259380"/>
                  </a:moveTo>
                  <a:lnTo>
                    <a:pt x="3008084" y="2259380"/>
                  </a:lnTo>
                  <a:lnTo>
                    <a:pt x="3008084" y="2266238"/>
                  </a:lnTo>
                  <a:lnTo>
                    <a:pt x="3402901" y="2266238"/>
                  </a:lnTo>
                  <a:lnTo>
                    <a:pt x="3402901" y="2259380"/>
                  </a:lnTo>
                  <a:close/>
                </a:path>
                <a:path w="5909945" h="2291715">
                  <a:moveTo>
                    <a:pt x="3904246" y="2195982"/>
                  </a:moveTo>
                  <a:lnTo>
                    <a:pt x="3509429" y="2195982"/>
                  </a:lnTo>
                  <a:lnTo>
                    <a:pt x="3509429" y="2218118"/>
                  </a:lnTo>
                  <a:lnTo>
                    <a:pt x="3904246" y="2218118"/>
                  </a:lnTo>
                  <a:lnTo>
                    <a:pt x="3904246" y="2195982"/>
                  </a:lnTo>
                  <a:close/>
                </a:path>
                <a:path w="5909945" h="2291715">
                  <a:moveTo>
                    <a:pt x="4405592" y="0"/>
                  </a:moveTo>
                  <a:lnTo>
                    <a:pt x="4010787" y="0"/>
                  </a:lnTo>
                  <a:lnTo>
                    <a:pt x="4010787" y="514426"/>
                  </a:lnTo>
                  <a:lnTo>
                    <a:pt x="4405592" y="514426"/>
                  </a:lnTo>
                  <a:lnTo>
                    <a:pt x="4405592" y="0"/>
                  </a:lnTo>
                  <a:close/>
                </a:path>
                <a:path w="5909945" h="2291715">
                  <a:moveTo>
                    <a:pt x="4906937" y="37909"/>
                  </a:moveTo>
                  <a:lnTo>
                    <a:pt x="4512132" y="37909"/>
                  </a:lnTo>
                  <a:lnTo>
                    <a:pt x="4512132" y="560476"/>
                  </a:lnTo>
                  <a:lnTo>
                    <a:pt x="4906937" y="560476"/>
                  </a:lnTo>
                  <a:lnTo>
                    <a:pt x="4906937" y="37909"/>
                  </a:lnTo>
                  <a:close/>
                </a:path>
                <a:path w="5909945" h="2291715">
                  <a:moveTo>
                    <a:pt x="5408282" y="2154580"/>
                  </a:moveTo>
                  <a:lnTo>
                    <a:pt x="5013477" y="2154580"/>
                  </a:lnTo>
                  <a:lnTo>
                    <a:pt x="5013477" y="2186546"/>
                  </a:lnTo>
                  <a:lnTo>
                    <a:pt x="5408282" y="2186546"/>
                  </a:lnTo>
                  <a:lnTo>
                    <a:pt x="5408282" y="2154580"/>
                  </a:lnTo>
                  <a:close/>
                </a:path>
                <a:path w="5909945" h="2291715">
                  <a:moveTo>
                    <a:pt x="5909640" y="2291080"/>
                  </a:moveTo>
                  <a:lnTo>
                    <a:pt x="5514822" y="2291080"/>
                  </a:lnTo>
                  <a:lnTo>
                    <a:pt x="5514822" y="2291600"/>
                  </a:lnTo>
                  <a:lnTo>
                    <a:pt x="5909640" y="2291600"/>
                  </a:lnTo>
                  <a:lnTo>
                    <a:pt x="5909640" y="229108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1055878" y="3937761"/>
              <a:ext cx="5408295" cy="2363470"/>
            </a:xfrm>
            <a:custGeom>
              <a:avLst/>
              <a:gdLst/>
              <a:ahLst/>
              <a:cxnLst/>
              <a:rect l="l" t="t" r="r" b="b"/>
              <a:pathLst>
                <a:path w="5408295" h="2363470">
                  <a:moveTo>
                    <a:pt x="394804" y="2362504"/>
                  </a:moveTo>
                  <a:lnTo>
                    <a:pt x="0" y="2362504"/>
                  </a:lnTo>
                  <a:lnTo>
                    <a:pt x="0" y="2362631"/>
                  </a:lnTo>
                  <a:lnTo>
                    <a:pt x="394804" y="2362631"/>
                  </a:lnTo>
                  <a:lnTo>
                    <a:pt x="394804" y="2362504"/>
                  </a:lnTo>
                  <a:close/>
                </a:path>
                <a:path w="5408295" h="2363470">
                  <a:moveTo>
                    <a:pt x="896162" y="2362631"/>
                  </a:moveTo>
                  <a:lnTo>
                    <a:pt x="501345" y="2362631"/>
                  </a:lnTo>
                  <a:lnTo>
                    <a:pt x="501345" y="2363012"/>
                  </a:lnTo>
                  <a:lnTo>
                    <a:pt x="896162" y="2363012"/>
                  </a:lnTo>
                  <a:lnTo>
                    <a:pt x="896162" y="2362631"/>
                  </a:lnTo>
                  <a:close/>
                </a:path>
                <a:path w="5408295" h="2363470">
                  <a:moveTo>
                    <a:pt x="1397508" y="2357844"/>
                  </a:moveTo>
                  <a:lnTo>
                    <a:pt x="1002690" y="2357844"/>
                  </a:lnTo>
                  <a:lnTo>
                    <a:pt x="1002690" y="2358225"/>
                  </a:lnTo>
                  <a:lnTo>
                    <a:pt x="1397508" y="2358225"/>
                  </a:lnTo>
                  <a:lnTo>
                    <a:pt x="1397508" y="2357844"/>
                  </a:lnTo>
                  <a:close/>
                </a:path>
                <a:path w="5408295" h="2363470">
                  <a:moveTo>
                    <a:pt x="1898853" y="2356802"/>
                  </a:moveTo>
                  <a:lnTo>
                    <a:pt x="1504048" y="2356802"/>
                  </a:lnTo>
                  <a:lnTo>
                    <a:pt x="1504048" y="2357196"/>
                  </a:lnTo>
                  <a:lnTo>
                    <a:pt x="1898853" y="2357196"/>
                  </a:lnTo>
                  <a:lnTo>
                    <a:pt x="1898853" y="2356802"/>
                  </a:lnTo>
                  <a:close/>
                </a:path>
                <a:path w="5408295" h="2363470">
                  <a:moveTo>
                    <a:pt x="2400198" y="2355126"/>
                  </a:moveTo>
                  <a:lnTo>
                    <a:pt x="2005393" y="2355126"/>
                  </a:lnTo>
                  <a:lnTo>
                    <a:pt x="2005393" y="2355380"/>
                  </a:lnTo>
                  <a:lnTo>
                    <a:pt x="2400198" y="2355380"/>
                  </a:lnTo>
                  <a:lnTo>
                    <a:pt x="2400198" y="2355126"/>
                  </a:lnTo>
                  <a:close/>
                </a:path>
                <a:path w="5408295" h="2363470">
                  <a:moveTo>
                    <a:pt x="2901543" y="2345944"/>
                  </a:moveTo>
                  <a:lnTo>
                    <a:pt x="2506738" y="2345944"/>
                  </a:lnTo>
                  <a:lnTo>
                    <a:pt x="2506738" y="2346591"/>
                  </a:lnTo>
                  <a:lnTo>
                    <a:pt x="2901543" y="2346591"/>
                  </a:lnTo>
                  <a:lnTo>
                    <a:pt x="2901543" y="2345944"/>
                  </a:lnTo>
                  <a:close/>
                </a:path>
                <a:path w="5408295" h="2363470">
                  <a:moveTo>
                    <a:pt x="3402901" y="2332355"/>
                  </a:moveTo>
                  <a:lnTo>
                    <a:pt x="3008084" y="2332355"/>
                  </a:lnTo>
                  <a:lnTo>
                    <a:pt x="3008084" y="2332609"/>
                  </a:lnTo>
                  <a:lnTo>
                    <a:pt x="3402901" y="2332609"/>
                  </a:lnTo>
                  <a:lnTo>
                    <a:pt x="3402901" y="2332355"/>
                  </a:lnTo>
                  <a:close/>
                </a:path>
                <a:path w="5408295" h="2363470">
                  <a:moveTo>
                    <a:pt x="3904246" y="2267661"/>
                  </a:moveTo>
                  <a:lnTo>
                    <a:pt x="3509429" y="2267661"/>
                  </a:lnTo>
                  <a:lnTo>
                    <a:pt x="3509429" y="2269210"/>
                  </a:lnTo>
                  <a:lnTo>
                    <a:pt x="3904246" y="2269210"/>
                  </a:lnTo>
                  <a:lnTo>
                    <a:pt x="3904246" y="2267661"/>
                  </a:lnTo>
                  <a:close/>
                </a:path>
                <a:path w="5408295" h="2363470">
                  <a:moveTo>
                    <a:pt x="4405592" y="0"/>
                  </a:moveTo>
                  <a:lnTo>
                    <a:pt x="4010787" y="0"/>
                  </a:lnTo>
                  <a:lnTo>
                    <a:pt x="4010787" y="73228"/>
                  </a:lnTo>
                  <a:lnTo>
                    <a:pt x="4405592" y="73228"/>
                  </a:lnTo>
                  <a:lnTo>
                    <a:pt x="4405592" y="0"/>
                  </a:lnTo>
                  <a:close/>
                </a:path>
                <a:path w="5408295" h="2363470">
                  <a:moveTo>
                    <a:pt x="4906937" y="36093"/>
                  </a:moveTo>
                  <a:lnTo>
                    <a:pt x="4512132" y="36093"/>
                  </a:lnTo>
                  <a:lnTo>
                    <a:pt x="4512132" y="111137"/>
                  </a:lnTo>
                  <a:lnTo>
                    <a:pt x="4906937" y="111137"/>
                  </a:lnTo>
                  <a:lnTo>
                    <a:pt x="4906937" y="36093"/>
                  </a:lnTo>
                  <a:close/>
                </a:path>
                <a:path w="5408295" h="2363470">
                  <a:moveTo>
                    <a:pt x="5408282" y="2220442"/>
                  </a:moveTo>
                  <a:lnTo>
                    <a:pt x="5013477" y="2220442"/>
                  </a:lnTo>
                  <a:lnTo>
                    <a:pt x="5013477" y="2227808"/>
                  </a:lnTo>
                  <a:lnTo>
                    <a:pt x="5408282" y="2227808"/>
                  </a:lnTo>
                  <a:lnTo>
                    <a:pt x="5408282" y="2220442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5" name="object 18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8885" y="3450463"/>
              <a:ext cx="95249" cy="95249"/>
            </a:xfrm>
            <a:prstGeom prst="rect">
              <a:avLst/>
            </a:prstGeom>
          </p:spPr>
        </p:pic>
        <p:pic>
          <p:nvPicPr>
            <p:cNvPr id="186" name="object 18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9435" y="3450463"/>
              <a:ext cx="95249" cy="95249"/>
            </a:xfrm>
            <a:prstGeom prst="rect">
              <a:avLst/>
            </a:prstGeom>
          </p:spPr>
        </p:pic>
        <p:pic>
          <p:nvPicPr>
            <p:cNvPr id="187" name="object 18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6185" y="3450463"/>
              <a:ext cx="95249" cy="95249"/>
            </a:xfrm>
            <a:prstGeom prst="rect">
              <a:avLst/>
            </a:prstGeom>
          </p:spPr>
        </p:pic>
        <p:pic>
          <p:nvPicPr>
            <p:cNvPr id="188" name="object 18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2935" y="3450463"/>
              <a:ext cx="95249" cy="95249"/>
            </a:xfrm>
            <a:prstGeom prst="rect">
              <a:avLst/>
            </a:prstGeom>
          </p:spPr>
        </p:pic>
        <p:pic>
          <p:nvPicPr>
            <p:cNvPr id="189" name="object 18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43985" y="3450463"/>
              <a:ext cx="95249" cy="95249"/>
            </a:xfrm>
            <a:prstGeom prst="rect">
              <a:avLst/>
            </a:prstGeom>
          </p:spPr>
        </p:pic>
        <p:pic>
          <p:nvPicPr>
            <p:cNvPr id="190" name="object 19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0260" y="3450463"/>
              <a:ext cx="95249" cy="95249"/>
            </a:xfrm>
            <a:prstGeom prst="rect">
              <a:avLst/>
            </a:prstGeom>
          </p:spPr>
        </p:pic>
        <p:pic>
          <p:nvPicPr>
            <p:cNvPr id="191" name="object 19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15585" y="3450463"/>
              <a:ext cx="95249" cy="95249"/>
            </a:xfrm>
            <a:prstGeom prst="rect">
              <a:avLst/>
            </a:prstGeom>
          </p:spPr>
        </p:pic>
        <p:pic>
          <p:nvPicPr>
            <p:cNvPr id="192" name="object 19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20435" y="3450463"/>
              <a:ext cx="95249" cy="95249"/>
            </a:xfrm>
            <a:prstGeom prst="rect">
              <a:avLst/>
            </a:prstGeom>
          </p:spPr>
        </p:pic>
      </p:grpSp>
      <p:sp>
        <p:nvSpPr>
          <p:cNvPr id="193" name="object 193" descr=""/>
          <p:cNvSpPr txBox="1"/>
          <p:nvPr/>
        </p:nvSpPr>
        <p:spPr>
          <a:xfrm>
            <a:off x="361950" y="3086163"/>
            <a:ext cx="6306820" cy="715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70">
                <a:solidFill>
                  <a:srgbClr val="252423"/>
                </a:solidFill>
                <a:latin typeface="Trebuchet MS"/>
                <a:cs typeface="Trebuchet MS"/>
              </a:rPr>
              <a:t>no</a:t>
            </a:r>
            <a:r>
              <a:rPr dirty="0" sz="1400" spc="-8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10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55">
                <a:solidFill>
                  <a:srgbClr val="252423"/>
                </a:solidFill>
                <a:latin typeface="Trebuchet MS"/>
                <a:cs typeface="Trebuchet MS"/>
              </a:rPr>
              <a:t>crimes</a:t>
            </a:r>
            <a:r>
              <a:rPr dirty="0" sz="1400" spc="-8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by </a:t>
            </a:r>
            <a:r>
              <a:rPr dirty="0" sz="1400" spc="-80">
                <a:solidFill>
                  <a:srgbClr val="252423"/>
                </a:solidFill>
                <a:latin typeface="Trebuchet MS"/>
                <a:cs typeface="Trebuchet MS"/>
              </a:rPr>
              <a:t>Month </a:t>
            </a:r>
            <a:r>
              <a:rPr dirty="0" sz="1400" spc="-90">
                <a:solidFill>
                  <a:srgbClr val="252423"/>
                </a:solidFill>
                <a:latin typeface="Trebuchet MS"/>
                <a:cs typeface="Trebuchet MS"/>
              </a:rPr>
              <a:t>and</a:t>
            </a:r>
            <a:r>
              <a:rPr dirty="0" sz="1400" spc="-7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252423"/>
                </a:solidFill>
                <a:latin typeface="Trebuchet MS"/>
                <a:cs typeface="Trebuchet MS"/>
              </a:rPr>
              <a:t>Primary</a:t>
            </a:r>
            <a:r>
              <a:rPr dirty="0" sz="1400" spc="-8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252423"/>
                </a:solidFill>
                <a:latin typeface="Trebuchet MS"/>
                <a:cs typeface="Trebuchet MS"/>
              </a:rPr>
              <a:t>Type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20"/>
              </a:spcBef>
              <a:tabLst>
                <a:tab pos="989330" algn="l"/>
                <a:tab pos="1578610" algn="l"/>
                <a:tab pos="2252980" algn="l"/>
                <a:tab pos="2915285" algn="l"/>
                <a:tab pos="3698875" algn="l"/>
                <a:tab pos="4373880" algn="l"/>
                <a:tab pos="5071745" algn="l"/>
                <a:tab pos="5768975" algn="l"/>
              </a:tabLst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ARSON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BURGLARY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CONCE…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endParaRPr sz="1000">
              <a:latin typeface="Segoe UI"/>
              <a:cs typeface="Segoe UI"/>
            </a:endParaRPr>
          </a:p>
          <a:p>
            <a:pPr marL="208279">
              <a:lnSpc>
                <a:spcPct val="100000"/>
              </a:lnSpc>
              <a:spcBef>
                <a:spcPts val="65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94" name="object 194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993732" y="3409950"/>
            <a:ext cx="90487" cy="161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63525" y="3810063"/>
            <a:ext cx="2519045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lat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5">
                <a:solidFill>
                  <a:srgbClr val="252423"/>
                </a:solidFill>
                <a:latin typeface="Lucida Sans Unicode"/>
                <a:cs typeface="Lucida Sans Unicode"/>
              </a:rPr>
              <a:t>long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30">
                <a:solidFill>
                  <a:srgbClr val="252423"/>
                </a:solidFill>
                <a:latin typeface="Lucida Sans Unicode"/>
                <a:cs typeface="Lucida Sans Unicode"/>
              </a:rPr>
              <a:t>Location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60">
                <a:solidFill>
                  <a:srgbClr val="252423"/>
                </a:solidFill>
                <a:latin typeface="Lucida Sans Unicode"/>
                <a:cs typeface="Lucida Sans Unicode"/>
              </a:rPr>
              <a:t>Arrest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572770" algn="l"/>
                <a:tab pos="1019175" algn="l"/>
              </a:tabLst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Arrest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False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True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60701" y="6864350"/>
            <a:ext cx="11976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4273" sz="975">
                <a:latin typeface="Arial MT"/>
                <a:cs typeface="Arial MT"/>
              </a:rPr>
              <a:t>©</a:t>
            </a:r>
            <a:r>
              <a:rPr dirty="0" baseline="4273" sz="975" spc="120">
                <a:latin typeface="Arial MT"/>
                <a:cs typeface="Arial MT"/>
              </a:rPr>
              <a:t> </a:t>
            </a:r>
            <a:r>
              <a:rPr dirty="0" baseline="4273" sz="975">
                <a:latin typeface="Arial MT"/>
                <a:cs typeface="Arial MT"/>
              </a:rPr>
              <a:t>2024</a:t>
            </a:r>
            <a:r>
              <a:rPr dirty="0" baseline="4273" sz="975" spc="127">
                <a:latin typeface="Arial MT"/>
                <a:cs typeface="Arial MT"/>
              </a:rPr>
              <a:t> </a:t>
            </a:r>
            <a:r>
              <a:rPr dirty="0" baseline="4273" sz="975" spc="-135">
                <a:latin typeface="Arial MT"/>
                <a:cs typeface="Arial MT"/>
              </a:rPr>
              <a:t>M</a:t>
            </a:r>
            <a:r>
              <a:rPr dirty="0" baseline="4273" sz="975" spc="-135">
                <a:latin typeface="Arial MT"/>
                <a:cs typeface="Arial MT"/>
              </a:rPr>
              <a:t>i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135">
                <a:latin typeface="Arial MT"/>
                <a:cs typeface="Arial MT"/>
              </a:rPr>
              <a:t>c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4273" sz="975" spc="-135">
                <a:latin typeface="Arial MT"/>
                <a:cs typeface="Arial MT"/>
              </a:rPr>
              <a:t>r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s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f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baseline="4273" sz="975" spc="-135">
                <a:latin typeface="Arial MT"/>
                <a:cs typeface="Arial MT"/>
              </a:rPr>
              <a:t>t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4273" sz="975" spc="-30">
                <a:latin typeface="Arial MT"/>
                <a:cs typeface="Arial MT"/>
              </a:rPr>
              <a:t>Co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po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a</a:t>
            </a:r>
            <a:r>
              <a:rPr dirty="0" baseline="4273" sz="975" spc="-30">
                <a:latin typeface="Arial MT"/>
                <a:cs typeface="Arial MT"/>
              </a:rPr>
              <a:t>t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baseline="4273" sz="975" spc="-30">
                <a:latin typeface="Arial MT"/>
                <a:cs typeface="Arial MT"/>
              </a:rPr>
              <a:t>i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30">
                <a:latin typeface="Arial MT"/>
                <a:cs typeface="Arial MT"/>
              </a:rPr>
              <a:t>on</a:t>
            </a:r>
            <a:endParaRPr baseline="4273" sz="975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4500" y="276288"/>
            <a:ext cx="2519045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lat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5">
                <a:solidFill>
                  <a:srgbClr val="252423"/>
                </a:solidFill>
                <a:latin typeface="Lucida Sans Unicode"/>
                <a:cs typeface="Lucida Sans Unicode"/>
              </a:rPr>
              <a:t>long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30">
                <a:solidFill>
                  <a:srgbClr val="252423"/>
                </a:solidFill>
                <a:latin typeface="Lucida Sans Unicode"/>
                <a:cs typeface="Lucida Sans Unicode"/>
              </a:rPr>
              <a:t>Location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60">
                <a:solidFill>
                  <a:srgbClr val="252423"/>
                </a:solidFill>
                <a:latin typeface="Lucida Sans Unicode"/>
                <a:cs typeface="Lucida Sans Unicode"/>
              </a:rPr>
              <a:t>Arrest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572770" algn="l"/>
                <a:tab pos="1019175" algn="l"/>
              </a:tabLst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Arrest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False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True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41676" y="3625850"/>
            <a:ext cx="11976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4273" sz="975">
                <a:latin typeface="Arial MT"/>
                <a:cs typeface="Arial MT"/>
              </a:rPr>
              <a:t>©</a:t>
            </a:r>
            <a:r>
              <a:rPr dirty="0" baseline="4273" sz="975" spc="120">
                <a:latin typeface="Arial MT"/>
                <a:cs typeface="Arial MT"/>
              </a:rPr>
              <a:t> </a:t>
            </a:r>
            <a:r>
              <a:rPr dirty="0" baseline="4273" sz="975">
                <a:latin typeface="Arial MT"/>
                <a:cs typeface="Arial MT"/>
              </a:rPr>
              <a:t>2024</a:t>
            </a:r>
            <a:r>
              <a:rPr dirty="0" baseline="4273" sz="975" spc="127">
                <a:latin typeface="Arial MT"/>
                <a:cs typeface="Arial MT"/>
              </a:rPr>
              <a:t> </a:t>
            </a:r>
            <a:r>
              <a:rPr dirty="0" baseline="4273" sz="975" spc="-135">
                <a:latin typeface="Arial MT"/>
                <a:cs typeface="Arial MT"/>
              </a:rPr>
              <a:t>M</a:t>
            </a:r>
            <a:r>
              <a:rPr dirty="0" baseline="4273" sz="975" spc="-135">
                <a:latin typeface="Arial MT"/>
                <a:cs typeface="Arial MT"/>
              </a:rPr>
              <a:t>i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135">
                <a:latin typeface="Arial MT"/>
                <a:cs typeface="Arial MT"/>
              </a:rPr>
              <a:t>c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4273" sz="975" spc="-135">
                <a:latin typeface="Arial MT"/>
                <a:cs typeface="Arial MT"/>
              </a:rPr>
              <a:t>r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s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f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baseline="4273" sz="975" spc="-135">
                <a:latin typeface="Arial MT"/>
                <a:cs typeface="Arial MT"/>
              </a:rPr>
              <a:t>t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4273" sz="975" spc="-30">
                <a:latin typeface="Arial MT"/>
                <a:cs typeface="Arial MT"/>
              </a:rPr>
              <a:t>Co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po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a</a:t>
            </a:r>
            <a:r>
              <a:rPr dirty="0" baseline="4273" sz="975" spc="-30">
                <a:latin typeface="Arial MT"/>
                <a:cs typeface="Arial MT"/>
              </a:rPr>
              <a:t>t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baseline="4273" sz="975" spc="-30">
                <a:latin typeface="Arial MT"/>
                <a:cs typeface="Arial MT"/>
              </a:rPr>
              <a:t>i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30">
                <a:latin typeface="Arial MT"/>
                <a:cs typeface="Arial MT"/>
              </a:rPr>
              <a:t>on</a:t>
            </a:r>
            <a:endParaRPr baseline="4273" sz="975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435725" y="276288"/>
            <a:ext cx="4117340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20">
                <a:solidFill>
                  <a:srgbClr val="252423"/>
                </a:solidFill>
                <a:latin typeface="Lucida Sans Unicode"/>
                <a:cs typeface="Lucida Sans Unicode"/>
              </a:rPr>
              <a:t>lat,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5">
                <a:solidFill>
                  <a:srgbClr val="252423"/>
                </a:solidFill>
                <a:latin typeface="Lucida Sans Unicode"/>
                <a:cs typeface="Lucida Sans Unicode"/>
              </a:rPr>
              <a:t>long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30">
                <a:solidFill>
                  <a:srgbClr val="252423"/>
                </a:solidFill>
                <a:latin typeface="Lucida Sans Unicode"/>
                <a:cs typeface="Lucida Sans Unicode"/>
              </a:rPr>
              <a:t>Location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30">
                <a:solidFill>
                  <a:srgbClr val="252423"/>
                </a:solidFill>
                <a:latin typeface="Lucida Sans Unicode"/>
                <a:cs typeface="Lucida Sans Unicode"/>
              </a:rPr>
              <a:t>CRIME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0">
                <a:solidFill>
                  <a:srgbClr val="252423"/>
                </a:solidFill>
                <a:latin typeface="Lucida Sans Unicode"/>
                <a:cs typeface="Lucida Sans Unicode"/>
              </a:rPr>
              <a:t>HOUR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1003300" algn="l"/>
                <a:tab pos="1873250" algn="l"/>
                <a:tab pos="2674620" algn="l"/>
                <a:tab pos="3475990" algn="l"/>
              </a:tabLst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CRIME</a:t>
            </a:r>
            <a:r>
              <a:rPr dirty="0" sz="1000" spc="-25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HOUR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12:00:00 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AM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1:00:00 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AM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2:00:00 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AM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3:00:00 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AM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700544" y="593756"/>
            <a:ext cx="6534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4:00:00 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AM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501835" y="593756"/>
            <a:ext cx="6534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5:00:00 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AM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832902" y="3616325"/>
            <a:ext cx="11976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4273" sz="975">
                <a:latin typeface="Arial MT"/>
                <a:cs typeface="Arial MT"/>
              </a:rPr>
              <a:t>©</a:t>
            </a:r>
            <a:r>
              <a:rPr dirty="0" baseline="4273" sz="975" spc="120">
                <a:latin typeface="Arial MT"/>
                <a:cs typeface="Arial MT"/>
              </a:rPr>
              <a:t> </a:t>
            </a:r>
            <a:r>
              <a:rPr dirty="0" baseline="4273" sz="975">
                <a:latin typeface="Arial MT"/>
                <a:cs typeface="Arial MT"/>
              </a:rPr>
              <a:t>2024</a:t>
            </a:r>
            <a:r>
              <a:rPr dirty="0" baseline="4273" sz="975" spc="127">
                <a:latin typeface="Arial MT"/>
                <a:cs typeface="Arial MT"/>
              </a:rPr>
              <a:t> </a:t>
            </a:r>
            <a:r>
              <a:rPr dirty="0" baseline="4273" sz="975" spc="-135">
                <a:latin typeface="Arial MT"/>
                <a:cs typeface="Arial MT"/>
              </a:rPr>
              <a:t>M</a:t>
            </a:r>
            <a:r>
              <a:rPr dirty="0" baseline="4273" sz="975" spc="-135">
                <a:latin typeface="Arial MT"/>
                <a:cs typeface="Arial MT"/>
              </a:rPr>
              <a:t>i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135">
                <a:latin typeface="Arial MT"/>
                <a:cs typeface="Arial MT"/>
              </a:rPr>
              <a:t>c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4273" sz="975" spc="-135">
                <a:latin typeface="Arial MT"/>
                <a:cs typeface="Arial MT"/>
              </a:rPr>
              <a:t>r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s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f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baseline="4273" sz="975" spc="-135">
                <a:latin typeface="Arial MT"/>
                <a:cs typeface="Arial MT"/>
              </a:rPr>
              <a:t>t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4273" sz="975" spc="-30">
                <a:latin typeface="Arial MT"/>
                <a:cs typeface="Arial MT"/>
              </a:rPr>
              <a:t>Co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po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a</a:t>
            </a:r>
            <a:r>
              <a:rPr dirty="0" baseline="4273" sz="975" spc="-30">
                <a:latin typeface="Arial MT"/>
                <a:cs typeface="Arial MT"/>
              </a:rPr>
              <a:t>t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baseline="4273" sz="975" spc="-30">
                <a:latin typeface="Arial MT"/>
                <a:cs typeface="Arial MT"/>
              </a:rPr>
              <a:t>i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30">
                <a:latin typeface="Arial MT"/>
                <a:cs typeface="Arial MT"/>
              </a:rPr>
              <a:t>on</a:t>
            </a:r>
            <a:endParaRPr baseline="4273" sz="975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435725" y="3810063"/>
            <a:ext cx="3514725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20">
                <a:solidFill>
                  <a:srgbClr val="252423"/>
                </a:solidFill>
                <a:latin typeface="Lucida Sans Unicode"/>
                <a:cs typeface="Lucida Sans Unicode"/>
              </a:rPr>
              <a:t>lat,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5">
                <a:solidFill>
                  <a:srgbClr val="252423"/>
                </a:solidFill>
                <a:latin typeface="Lucida Sans Unicode"/>
                <a:cs typeface="Lucida Sans Unicode"/>
              </a:rPr>
              <a:t>long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30">
                <a:solidFill>
                  <a:srgbClr val="252423"/>
                </a:solidFill>
                <a:latin typeface="Lucida Sans Unicode"/>
                <a:cs typeface="Lucida Sans Unicode"/>
              </a:rPr>
              <a:t>Location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5">
                <a:solidFill>
                  <a:srgbClr val="252423"/>
                </a:solidFill>
                <a:latin typeface="Lucida Sans Unicode"/>
                <a:cs typeface="Lucida Sans Unicode"/>
              </a:rPr>
              <a:t>Month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610870" algn="l"/>
                <a:tab pos="1207770" algn="l"/>
                <a:tab pos="1870075" algn="l"/>
                <a:tab pos="2397125" algn="l"/>
                <a:tab pos="2832100" algn="l"/>
                <a:tab pos="3245485" algn="l"/>
              </a:tabLst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Month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January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February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March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April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May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June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097790" y="4127531"/>
            <a:ext cx="2349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July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480427" y="4127531"/>
            <a:ext cx="42290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August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051034" y="4127531"/>
            <a:ext cx="6381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September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832902" y="6864350"/>
            <a:ext cx="11976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4273" sz="975">
                <a:latin typeface="Arial MT"/>
                <a:cs typeface="Arial MT"/>
              </a:rPr>
              <a:t>©</a:t>
            </a:r>
            <a:r>
              <a:rPr dirty="0" baseline="4273" sz="975" spc="120">
                <a:latin typeface="Arial MT"/>
                <a:cs typeface="Arial MT"/>
              </a:rPr>
              <a:t> </a:t>
            </a:r>
            <a:r>
              <a:rPr dirty="0" baseline="4273" sz="975">
                <a:latin typeface="Arial MT"/>
                <a:cs typeface="Arial MT"/>
              </a:rPr>
              <a:t>2024</a:t>
            </a:r>
            <a:r>
              <a:rPr dirty="0" baseline="4273" sz="975" spc="127">
                <a:latin typeface="Arial MT"/>
                <a:cs typeface="Arial MT"/>
              </a:rPr>
              <a:t> </a:t>
            </a:r>
            <a:r>
              <a:rPr dirty="0" baseline="4273" sz="975" spc="-135">
                <a:latin typeface="Arial MT"/>
                <a:cs typeface="Arial MT"/>
              </a:rPr>
              <a:t>M</a:t>
            </a:r>
            <a:r>
              <a:rPr dirty="0" baseline="4273" sz="975" spc="-135">
                <a:latin typeface="Arial MT"/>
                <a:cs typeface="Arial MT"/>
              </a:rPr>
              <a:t>i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135">
                <a:latin typeface="Arial MT"/>
                <a:cs typeface="Arial MT"/>
              </a:rPr>
              <a:t>c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4273" sz="975" spc="-135">
                <a:latin typeface="Arial MT"/>
                <a:cs typeface="Arial MT"/>
              </a:rPr>
              <a:t>r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s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f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baseline="4273" sz="975" spc="-135">
                <a:latin typeface="Arial MT"/>
                <a:cs typeface="Arial MT"/>
              </a:rPr>
              <a:t>t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4273" sz="975" spc="-30">
                <a:latin typeface="Arial MT"/>
                <a:cs typeface="Arial MT"/>
              </a:rPr>
              <a:t>Co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po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a</a:t>
            </a:r>
            <a:r>
              <a:rPr dirty="0" baseline="4273" sz="975" spc="-30">
                <a:latin typeface="Arial MT"/>
                <a:cs typeface="Arial MT"/>
              </a:rPr>
              <a:t>t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baseline="4273" sz="975" spc="-30">
                <a:latin typeface="Arial MT"/>
                <a:cs typeface="Arial MT"/>
              </a:rPr>
              <a:t>i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30">
                <a:latin typeface="Arial MT"/>
                <a:cs typeface="Arial MT"/>
              </a:rPr>
              <a:t>on</a:t>
            </a:r>
            <a:endParaRPr baseline="4273" sz="975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600" y="323850"/>
              <a:ext cx="12039600" cy="2409825"/>
            </a:xfrm>
            <a:custGeom>
              <a:avLst/>
              <a:gdLst/>
              <a:ahLst/>
              <a:cxnLst/>
              <a:rect l="l" t="t" r="r" b="b"/>
              <a:pathLst>
                <a:path w="12039600" h="2409825">
                  <a:moveTo>
                    <a:pt x="12039600" y="2409825"/>
                  </a:moveTo>
                  <a:lnTo>
                    <a:pt x="0" y="2409825"/>
                  </a:lnTo>
                  <a:lnTo>
                    <a:pt x="0" y="0"/>
                  </a:lnTo>
                  <a:lnTo>
                    <a:pt x="12039600" y="0"/>
                  </a:lnTo>
                  <a:lnTo>
                    <a:pt x="12039600" y="2409825"/>
                  </a:lnTo>
                  <a:close/>
                </a:path>
              </a:pathLst>
            </a:custGeom>
            <a:solidFill>
              <a:srgbClr val="E1C233">
                <a:alpha val="4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63525" y="285813"/>
            <a:ext cx="168528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Arrest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Year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50570" y="639029"/>
            <a:ext cx="11431905" cy="1685289"/>
            <a:chOff x="750570" y="639029"/>
            <a:chExt cx="11431905" cy="1685289"/>
          </a:xfrm>
        </p:grpSpPr>
        <p:sp>
          <p:nvSpPr>
            <p:cNvPr id="8" name="object 8" descr=""/>
            <p:cNvSpPr/>
            <p:nvPr/>
          </p:nvSpPr>
          <p:spPr>
            <a:xfrm>
              <a:off x="750570" y="2314574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51070" y="2314574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50570" y="1895690"/>
              <a:ext cx="11431905" cy="428625"/>
            </a:xfrm>
            <a:custGeom>
              <a:avLst/>
              <a:gdLst/>
              <a:ahLst/>
              <a:cxnLst/>
              <a:rect l="l" t="t" r="r" b="b"/>
              <a:pathLst>
                <a:path w="11431905" h="4286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431905" h="4286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431905" h="4286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431905" h="4286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431905" h="4286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431905" h="4286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431905" h="4286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431905" h="4286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431905" h="4286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1431905" h="4286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1431905" h="428625">
                  <a:moveTo>
                    <a:pt x="8010525" y="418884"/>
                  </a:moveTo>
                  <a:lnTo>
                    <a:pt x="8001000" y="418884"/>
                  </a:lnTo>
                  <a:lnTo>
                    <a:pt x="8001000" y="428409"/>
                  </a:lnTo>
                  <a:lnTo>
                    <a:pt x="8010525" y="428409"/>
                  </a:lnTo>
                  <a:lnTo>
                    <a:pt x="8010525" y="418884"/>
                  </a:lnTo>
                  <a:close/>
                </a:path>
                <a:path w="11431905" h="428625">
                  <a:moveTo>
                    <a:pt x="8067675" y="418884"/>
                  </a:moveTo>
                  <a:lnTo>
                    <a:pt x="8058150" y="418884"/>
                  </a:lnTo>
                  <a:lnTo>
                    <a:pt x="8058150" y="428409"/>
                  </a:lnTo>
                  <a:lnTo>
                    <a:pt x="8067675" y="428409"/>
                  </a:lnTo>
                  <a:lnTo>
                    <a:pt x="8067675" y="418884"/>
                  </a:lnTo>
                  <a:close/>
                </a:path>
                <a:path w="11431905" h="428625">
                  <a:moveTo>
                    <a:pt x="8124825" y="418884"/>
                  </a:moveTo>
                  <a:lnTo>
                    <a:pt x="8115300" y="418884"/>
                  </a:lnTo>
                  <a:lnTo>
                    <a:pt x="8115300" y="428409"/>
                  </a:lnTo>
                  <a:lnTo>
                    <a:pt x="8124825" y="428409"/>
                  </a:lnTo>
                  <a:lnTo>
                    <a:pt x="8124825" y="418884"/>
                  </a:lnTo>
                  <a:close/>
                </a:path>
                <a:path w="11431905" h="428625">
                  <a:moveTo>
                    <a:pt x="8181975" y="418884"/>
                  </a:moveTo>
                  <a:lnTo>
                    <a:pt x="8172450" y="418884"/>
                  </a:lnTo>
                  <a:lnTo>
                    <a:pt x="8172450" y="428409"/>
                  </a:lnTo>
                  <a:lnTo>
                    <a:pt x="8181975" y="428409"/>
                  </a:lnTo>
                  <a:lnTo>
                    <a:pt x="8181975" y="418884"/>
                  </a:lnTo>
                  <a:close/>
                </a:path>
                <a:path w="11431905" h="428625">
                  <a:moveTo>
                    <a:pt x="8239125" y="418884"/>
                  </a:moveTo>
                  <a:lnTo>
                    <a:pt x="8229600" y="418884"/>
                  </a:lnTo>
                  <a:lnTo>
                    <a:pt x="8229600" y="428409"/>
                  </a:lnTo>
                  <a:lnTo>
                    <a:pt x="8239125" y="428409"/>
                  </a:lnTo>
                  <a:lnTo>
                    <a:pt x="8239125" y="418884"/>
                  </a:lnTo>
                  <a:close/>
                </a:path>
                <a:path w="11431905" h="428625">
                  <a:moveTo>
                    <a:pt x="8296275" y="418884"/>
                  </a:moveTo>
                  <a:lnTo>
                    <a:pt x="8286750" y="418884"/>
                  </a:lnTo>
                  <a:lnTo>
                    <a:pt x="8286750" y="428409"/>
                  </a:lnTo>
                  <a:lnTo>
                    <a:pt x="8296275" y="428409"/>
                  </a:lnTo>
                  <a:lnTo>
                    <a:pt x="8296275" y="418884"/>
                  </a:lnTo>
                  <a:close/>
                </a:path>
                <a:path w="11431905" h="428625">
                  <a:moveTo>
                    <a:pt x="8353425" y="418884"/>
                  </a:moveTo>
                  <a:lnTo>
                    <a:pt x="8343900" y="418884"/>
                  </a:lnTo>
                  <a:lnTo>
                    <a:pt x="8343900" y="428409"/>
                  </a:lnTo>
                  <a:lnTo>
                    <a:pt x="8353425" y="428409"/>
                  </a:lnTo>
                  <a:lnTo>
                    <a:pt x="8353425" y="418884"/>
                  </a:lnTo>
                  <a:close/>
                </a:path>
                <a:path w="11431905" h="428625">
                  <a:moveTo>
                    <a:pt x="8410575" y="418884"/>
                  </a:moveTo>
                  <a:lnTo>
                    <a:pt x="8401050" y="418884"/>
                  </a:lnTo>
                  <a:lnTo>
                    <a:pt x="8401050" y="428409"/>
                  </a:lnTo>
                  <a:lnTo>
                    <a:pt x="8410575" y="428409"/>
                  </a:lnTo>
                  <a:lnTo>
                    <a:pt x="8410575" y="418884"/>
                  </a:lnTo>
                  <a:close/>
                </a:path>
                <a:path w="11431905" h="428625">
                  <a:moveTo>
                    <a:pt x="8467725" y="418884"/>
                  </a:moveTo>
                  <a:lnTo>
                    <a:pt x="8458200" y="418884"/>
                  </a:lnTo>
                  <a:lnTo>
                    <a:pt x="8458200" y="428409"/>
                  </a:lnTo>
                  <a:lnTo>
                    <a:pt x="8467725" y="428409"/>
                  </a:lnTo>
                  <a:lnTo>
                    <a:pt x="8467725" y="418884"/>
                  </a:lnTo>
                  <a:close/>
                </a:path>
                <a:path w="11431905" h="428625">
                  <a:moveTo>
                    <a:pt x="8524875" y="418884"/>
                  </a:moveTo>
                  <a:lnTo>
                    <a:pt x="8515350" y="418884"/>
                  </a:lnTo>
                  <a:lnTo>
                    <a:pt x="8515350" y="428409"/>
                  </a:lnTo>
                  <a:lnTo>
                    <a:pt x="8524875" y="428409"/>
                  </a:lnTo>
                  <a:lnTo>
                    <a:pt x="8524875" y="418884"/>
                  </a:lnTo>
                  <a:close/>
                </a:path>
                <a:path w="11431905" h="428625">
                  <a:moveTo>
                    <a:pt x="8582025" y="418884"/>
                  </a:moveTo>
                  <a:lnTo>
                    <a:pt x="8572500" y="418884"/>
                  </a:lnTo>
                  <a:lnTo>
                    <a:pt x="8572500" y="428409"/>
                  </a:lnTo>
                  <a:lnTo>
                    <a:pt x="8582025" y="428409"/>
                  </a:lnTo>
                  <a:lnTo>
                    <a:pt x="8582025" y="418884"/>
                  </a:lnTo>
                  <a:close/>
                </a:path>
                <a:path w="11431905" h="428625">
                  <a:moveTo>
                    <a:pt x="8639175" y="418884"/>
                  </a:moveTo>
                  <a:lnTo>
                    <a:pt x="8629650" y="418884"/>
                  </a:lnTo>
                  <a:lnTo>
                    <a:pt x="8629650" y="428409"/>
                  </a:lnTo>
                  <a:lnTo>
                    <a:pt x="8639175" y="428409"/>
                  </a:lnTo>
                  <a:lnTo>
                    <a:pt x="8639175" y="418884"/>
                  </a:lnTo>
                  <a:close/>
                </a:path>
                <a:path w="11431905" h="428625">
                  <a:moveTo>
                    <a:pt x="8696325" y="418884"/>
                  </a:moveTo>
                  <a:lnTo>
                    <a:pt x="8686800" y="418884"/>
                  </a:lnTo>
                  <a:lnTo>
                    <a:pt x="8686800" y="428409"/>
                  </a:lnTo>
                  <a:lnTo>
                    <a:pt x="8696325" y="428409"/>
                  </a:lnTo>
                  <a:lnTo>
                    <a:pt x="8696325" y="418884"/>
                  </a:lnTo>
                  <a:close/>
                </a:path>
                <a:path w="11431905" h="428625">
                  <a:moveTo>
                    <a:pt x="8753475" y="418884"/>
                  </a:moveTo>
                  <a:lnTo>
                    <a:pt x="8743950" y="418884"/>
                  </a:lnTo>
                  <a:lnTo>
                    <a:pt x="8743950" y="428409"/>
                  </a:lnTo>
                  <a:lnTo>
                    <a:pt x="8753475" y="428409"/>
                  </a:lnTo>
                  <a:lnTo>
                    <a:pt x="8753475" y="418884"/>
                  </a:lnTo>
                  <a:close/>
                </a:path>
                <a:path w="11431905" h="428625">
                  <a:moveTo>
                    <a:pt x="8810625" y="418884"/>
                  </a:moveTo>
                  <a:lnTo>
                    <a:pt x="8801100" y="418884"/>
                  </a:lnTo>
                  <a:lnTo>
                    <a:pt x="8801100" y="428409"/>
                  </a:lnTo>
                  <a:lnTo>
                    <a:pt x="8810625" y="428409"/>
                  </a:lnTo>
                  <a:lnTo>
                    <a:pt x="8810625" y="418884"/>
                  </a:lnTo>
                  <a:close/>
                </a:path>
                <a:path w="11431905" h="428625">
                  <a:moveTo>
                    <a:pt x="8867775" y="418884"/>
                  </a:moveTo>
                  <a:lnTo>
                    <a:pt x="8858250" y="418884"/>
                  </a:lnTo>
                  <a:lnTo>
                    <a:pt x="8858250" y="428409"/>
                  </a:lnTo>
                  <a:lnTo>
                    <a:pt x="8867775" y="428409"/>
                  </a:lnTo>
                  <a:lnTo>
                    <a:pt x="8867775" y="418884"/>
                  </a:lnTo>
                  <a:close/>
                </a:path>
                <a:path w="11431905" h="428625">
                  <a:moveTo>
                    <a:pt x="8924925" y="418884"/>
                  </a:moveTo>
                  <a:lnTo>
                    <a:pt x="8915400" y="418884"/>
                  </a:lnTo>
                  <a:lnTo>
                    <a:pt x="8915400" y="428409"/>
                  </a:lnTo>
                  <a:lnTo>
                    <a:pt x="8924925" y="428409"/>
                  </a:lnTo>
                  <a:lnTo>
                    <a:pt x="8924925" y="418884"/>
                  </a:lnTo>
                  <a:close/>
                </a:path>
                <a:path w="11431905" h="428625">
                  <a:moveTo>
                    <a:pt x="8982075" y="418884"/>
                  </a:moveTo>
                  <a:lnTo>
                    <a:pt x="8972550" y="418884"/>
                  </a:lnTo>
                  <a:lnTo>
                    <a:pt x="8972550" y="428409"/>
                  </a:lnTo>
                  <a:lnTo>
                    <a:pt x="8982075" y="428409"/>
                  </a:lnTo>
                  <a:lnTo>
                    <a:pt x="8982075" y="418884"/>
                  </a:lnTo>
                  <a:close/>
                </a:path>
                <a:path w="11431905" h="428625">
                  <a:moveTo>
                    <a:pt x="9039225" y="418884"/>
                  </a:moveTo>
                  <a:lnTo>
                    <a:pt x="9029700" y="418884"/>
                  </a:lnTo>
                  <a:lnTo>
                    <a:pt x="9029700" y="428409"/>
                  </a:lnTo>
                  <a:lnTo>
                    <a:pt x="9039225" y="428409"/>
                  </a:lnTo>
                  <a:lnTo>
                    <a:pt x="9039225" y="418884"/>
                  </a:lnTo>
                  <a:close/>
                </a:path>
                <a:path w="11431905" h="428625">
                  <a:moveTo>
                    <a:pt x="9096375" y="418884"/>
                  </a:moveTo>
                  <a:lnTo>
                    <a:pt x="9086850" y="418884"/>
                  </a:lnTo>
                  <a:lnTo>
                    <a:pt x="9086850" y="428409"/>
                  </a:lnTo>
                  <a:lnTo>
                    <a:pt x="9096375" y="428409"/>
                  </a:lnTo>
                  <a:lnTo>
                    <a:pt x="9096375" y="418884"/>
                  </a:lnTo>
                  <a:close/>
                </a:path>
                <a:path w="11431905" h="428625">
                  <a:moveTo>
                    <a:pt x="9153525" y="418884"/>
                  </a:moveTo>
                  <a:lnTo>
                    <a:pt x="9144000" y="418884"/>
                  </a:lnTo>
                  <a:lnTo>
                    <a:pt x="9144000" y="428409"/>
                  </a:lnTo>
                  <a:lnTo>
                    <a:pt x="9153525" y="428409"/>
                  </a:lnTo>
                  <a:lnTo>
                    <a:pt x="9153525" y="418884"/>
                  </a:lnTo>
                  <a:close/>
                </a:path>
                <a:path w="11431905" h="428625">
                  <a:moveTo>
                    <a:pt x="9210675" y="418884"/>
                  </a:moveTo>
                  <a:lnTo>
                    <a:pt x="9201150" y="418884"/>
                  </a:lnTo>
                  <a:lnTo>
                    <a:pt x="9201150" y="428409"/>
                  </a:lnTo>
                  <a:lnTo>
                    <a:pt x="9210675" y="428409"/>
                  </a:lnTo>
                  <a:lnTo>
                    <a:pt x="9210675" y="418884"/>
                  </a:lnTo>
                  <a:close/>
                </a:path>
                <a:path w="11431905" h="428625">
                  <a:moveTo>
                    <a:pt x="9267825" y="418884"/>
                  </a:moveTo>
                  <a:lnTo>
                    <a:pt x="9258300" y="418884"/>
                  </a:lnTo>
                  <a:lnTo>
                    <a:pt x="9258300" y="428409"/>
                  </a:lnTo>
                  <a:lnTo>
                    <a:pt x="9267825" y="428409"/>
                  </a:lnTo>
                  <a:lnTo>
                    <a:pt x="9267825" y="418884"/>
                  </a:lnTo>
                  <a:close/>
                </a:path>
                <a:path w="11431905" h="428625">
                  <a:moveTo>
                    <a:pt x="9324975" y="418884"/>
                  </a:moveTo>
                  <a:lnTo>
                    <a:pt x="9315450" y="418884"/>
                  </a:lnTo>
                  <a:lnTo>
                    <a:pt x="9315450" y="428409"/>
                  </a:lnTo>
                  <a:lnTo>
                    <a:pt x="9324975" y="428409"/>
                  </a:lnTo>
                  <a:lnTo>
                    <a:pt x="9324975" y="418884"/>
                  </a:lnTo>
                  <a:close/>
                </a:path>
                <a:path w="11431905" h="428625">
                  <a:moveTo>
                    <a:pt x="9382125" y="418884"/>
                  </a:moveTo>
                  <a:lnTo>
                    <a:pt x="9372600" y="418884"/>
                  </a:lnTo>
                  <a:lnTo>
                    <a:pt x="9372600" y="428409"/>
                  </a:lnTo>
                  <a:lnTo>
                    <a:pt x="9382125" y="428409"/>
                  </a:lnTo>
                  <a:lnTo>
                    <a:pt x="9382125" y="418884"/>
                  </a:lnTo>
                  <a:close/>
                </a:path>
                <a:path w="11431905" h="428625">
                  <a:moveTo>
                    <a:pt x="9439275" y="418884"/>
                  </a:moveTo>
                  <a:lnTo>
                    <a:pt x="9429750" y="418884"/>
                  </a:lnTo>
                  <a:lnTo>
                    <a:pt x="9429750" y="428409"/>
                  </a:lnTo>
                  <a:lnTo>
                    <a:pt x="9439275" y="428409"/>
                  </a:lnTo>
                  <a:lnTo>
                    <a:pt x="9439275" y="418884"/>
                  </a:lnTo>
                  <a:close/>
                </a:path>
                <a:path w="11431905" h="428625">
                  <a:moveTo>
                    <a:pt x="9496425" y="418884"/>
                  </a:moveTo>
                  <a:lnTo>
                    <a:pt x="9486900" y="418884"/>
                  </a:lnTo>
                  <a:lnTo>
                    <a:pt x="9486900" y="428409"/>
                  </a:lnTo>
                  <a:lnTo>
                    <a:pt x="9496425" y="428409"/>
                  </a:lnTo>
                  <a:lnTo>
                    <a:pt x="9496425" y="418884"/>
                  </a:lnTo>
                  <a:close/>
                </a:path>
                <a:path w="11431905" h="428625">
                  <a:moveTo>
                    <a:pt x="9553575" y="418884"/>
                  </a:moveTo>
                  <a:lnTo>
                    <a:pt x="9544050" y="418884"/>
                  </a:lnTo>
                  <a:lnTo>
                    <a:pt x="9544050" y="428409"/>
                  </a:lnTo>
                  <a:lnTo>
                    <a:pt x="9553575" y="428409"/>
                  </a:lnTo>
                  <a:lnTo>
                    <a:pt x="9553575" y="418884"/>
                  </a:lnTo>
                  <a:close/>
                </a:path>
                <a:path w="11431905" h="428625">
                  <a:moveTo>
                    <a:pt x="9610725" y="418884"/>
                  </a:moveTo>
                  <a:lnTo>
                    <a:pt x="9601200" y="418884"/>
                  </a:lnTo>
                  <a:lnTo>
                    <a:pt x="9601200" y="428409"/>
                  </a:lnTo>
                  <a:lnTo>
                    <a:pt x="9610725" y="428409"/>
                  </a:lnTo>
                  <a:lnTo>
                    <a:pt x="9610725" y="418884"/>
                  </a:lnTo>
                  <a:close/>
                </a:path>
                <a:path w="11431905" h="428625">
                  <a:moveTo>
                    <a:pt x="9667875" y="418884"/>
                  </a:moveTo>
                  <a:lnTo>
                    <a:pt x="9658350" y="418884"/>
                  </a:lnTo>
                  <a:lnTo>
                    <a:pt x="9658350" y="428409"/>
                  </a:lnTo>
                  <a:lnTo>
                    <a:pt x="9667875" y="428409"/>
                  </a:lnTo>
                  <a:lnTo>
                    <a:pt x="9667875" y="418884"/>
                  </a:lnTo>
                  <a:close/>
                </a:path>
                <a:path w="11431905" h="428625">
                  <a:moveTo>
                    <a:pt x="9725025" y="418884"/>
                  </a:moveTo>
                  <a:lnTo>
                    <a:pt x="9715500" y="418884"/>
                  </a:lnTo>
                  <a:lnTo>
                    <a:pt x="9715500" y="428409"/>
                  </a:lnTo>
                  <a:lnTo>
                    <a:pt x="9725025" y="428409"/>
                  </a:lnTo>
                  <a:lnTo>
                    <a:pt x="9725025" y="418884"/>
                  </a:lnTo>
                  <a:close/>
                </a:path>
                <a:path w="11431905" h="428625">
                  <a:moveTo>
                    <a:pt x="9782175" y="418884"/>
                  </a:moveTo>
                  <a:lnTo>
                    <a:pt x="9772650" y="418884"/>
                  </a:lnTo>
                  <a:lnTo>
                    <a:pt x="9772650" y="428409"/>
                  </a:lnTo>
                  <a:lnTo>
                    <a:pt x="9782175" y="428409"/>
                  </a:lnTo>
                  <a:lnTo>
                    <a:pt x="9782175" y="418884"/>
                  </a:lnTo>
                  <a:close/>
                </a:path>
                <a:path w="11431905" h="428625">
                  <a:moveTo>
                    <a:pt x="9839325" y="418884"/>
                  </a:moveTo>
                  <a:lnTo>
                    <a:pt x="9829800" y="418884"/>
                  </a:lnTo>
                  <a:lnTo>
                    <a:pt x="9829800" y="428409"/>
                  </a:lnTo>
                  <a:lnTo>
                    <a:pt x="9839325" y="428409"/>
                  </a:lnTo>
                  <a:lnTo>
                    <a:pt x="9839325" y="418884"/>
                  </a:lnTo>
                  <a:close/>
                </a:path>
                <a:path w="11431905" h="428625">
                  <a:moveTo>
                    <a:pt x="9896475" y="418884"/>
                  </a:moveTo>
                  <a:lnTo>
                    <a:pt x="9886950" y="418884"/>
                  </a:lnTo>
                  <a:lnTo>
                    <a:pt x="9886950" y="428409"/>
                  </a:lnTo>
                  <a:lnTo>
                    <a:pt x="9896475" y="428409"/>
                  </a:lnTo>
                  <a:lnTo>
                    <a:pt x="9896475" y="418884"/>
                  </a:lnTo>
                  <a:close/>
                </a:path>
                <a:path w="11431905" h="428625">
                  <a:moveTo>
                    <a:pt x="9953625" y="418884"/>
                  </a:moveTo>
                  <a:lnTo>
                    <a:pt x="9944100" y="418884"/>
                  </a:lnTo>
                  <a:lnTo>
                    <a:pt x="9944100" y="428409"/>
                  </a:lnTo>
                  <a:lnTo>
                    <a:pt x="9953625" y="428409"/>
                  </a:lnTo>
                  <a:lnTo>
                    <a:pt x="9953625" y="418884"/>
                  </a:lnTo>
                  <a:close/>
                </a:path>
                <a:path w="11431905" h="428625">
                  <a:moveTo>
                    <a:pt x="10010775" y="418884"/>
                  </a:moveTo>
                  <a:lnTo>
                    <a:pt x="10001250" y="418884"/>
                  </a:lnTo>
                  <a:lnTo>
                    <a:pt x="10001250" y="428409"/>
                  </a:lnTo>
                  <a:lnTo>
                    <a:pt x="10010775" y="428409"/>
                  </a:lnTo>
                  <a:lnTo>
                    <a:pt x="10010775" y="418884"/>
                  </a:lnTo>
                  <a:close/>
                </a:path>
                <a:path w="11431905" h="428625">
                  <a:moveTo>
                    <a:pt x="10067925" y="418884"/>
                  </a:moveTo>
                  <a:lnTo>
                    <a:pt x="10058400" y="418884"/>
                  </a:lnTo>
                  <a:lnTo>
                    <a:pt x="10058400" y="428409"/>
                  </a:lnTo>
                  <a:lnTo>
                    <a:pt x="10067925" y="428409"/>
                  </a:lnTo>
                  <a:lnTo>
                    <a:pt x="10067925" y="418884"/>
                  </a:lnTo>
                  <a:close/>
                </a:path>
                <a:path w="11431905" h="428625">
                  <a:moveTo>
                    <a:pt x="10125075" y="418884"/>
                  </a:moveTo>
                  <a:lnTo>
                    <a:pt x="10115550" y="418884"/>
                  </a:lnTo>
                  <a:lnTo>
                    <a:pt x="10115550" y="428409"/>
                  </a:lnTo>
                  <a:lnTo>
                    <a:pt x="10125075" y="428409"/>
                  </a:lnTo>
                  <a:lnTo>
                    <a:pt x="10125075" y="418884"/>
                  </a:lnTo>
                  <a:close/>
                </a:path>
                <a:path w="11431905" h="428625">
                  <a:moveTo>
                    <a:pt x="10182225" y="418884"/>
                  </a:moveTo>
                  <a:lnTo>
                    <a:pt x="10172700" y="418884"/>
                  </a:lnTo>
                  <a:lnTo>
                    <a:pt x="10172700" y="428409"/>
                  </a:lnTo>
                  <a:lnTo>
                    <a:pt x="10182225" y="428409"/>
                  </a:lnTo>
                  <a:lnTo>
                    <a:pt x="10182225" y="418884"/>
                  </a:lnTo>
                  <a:close/>
                </a:path>
                <a:path w="11431905" h="428625">
                  <a:moveTo>
                    <a:pt x="10239375" y="418884"/>
                  </a:moveTo>
                  <a:lnTo>
                    <a:pt x="10229850" y="418884"/>
                  </a:lnTo>
                  <a:lnTo>
                    <a:pt x="10229850" y="428409"/>
                  </a:lnTo>
                  <a:lnTo>
                    <a:pt x="10239375" y="428409"/>
                  </a:lnTo>
                  <a:lnTo>
                    <a:pt x="10239375" y="418884"/>
                  </a:lnTo>
                  <a:close/>
                </a:path>
                <a:path w="11431905" h="428625">
                  <a:moveTo>
                    <a:pt x="10296525" y="418884"/>
                  </a:moveTo>
                  <a:lnTo>
                    <a:pt x="10287000" y="418884"/>
                  </a:lnTo>
                  <a:lnTo>
                    <a:pt x="10287000" y="428409"/>
                  </a:lnTo>
                  <a:lnTo>
                    <a:pt x="10296525" y="428409"/>
                  </a:lnTo>
                  <a:lnTo>
                    <a:pt x="10296525" y="418884"/>
                  </a:lnTo>
                  <a:close/>
                </a:path>
                <a:path w="11431905" h="428625">
                  <a:moveTo>
                    <a:pt x="10353675" y="418884"/>
                  </a:moveTo>
                  <a:lnTo>
                    <a:pt x="10344150" y="418884"/>
                  </a:lnTo>
                  <a:lnTo>
                    <a:pt x="10344150" y="428409"/>
                  </a:lnTo>
                  <a:lnTo>
                    <a:pt x="10353675" y="428409"/>
                  </a:lnTo>
                  <a:lnTo>
                    <a:pt x="10353675" y="418884"/>
                  </a:lnTo>
                  <a:close/>
                </a:path>
                <a:path w="11431905" h="428625">
                  <a:moveTo>
                    <a:pt x="10410825" y="418884"/>
                  </a:moveTo>
                  <a:lnTo>
                    <a:pt x="10401300" y="418884"/>
                  </a:lnTo>
                  <a:lnTo>
                    <a:pt x="10401300" y="428409"/>
                  </a:lnTo>
                  <a:lnTo>
                    <a:pt x="10410825" y="428409"/>
                  </a:lnTo>
                  <a:lnTo>
                    <a:pt x="10410825" y="418884"/>
                  </a:lnTo>
                  <a:close/>
                </a:path>
                <a:path w="11431905" h="428625">
                  <a:moveTo>
                    <a:pt x="10467975" y="418884"/>
                  </a:moveTo>
                  <a:lnTo>
                    <a:pt x="10458450" y="418884"/>
                  </a:lnTo>
                  <a:lnTo>
                    <a:pt x="10458450" y="428409"/>
                  </a:lnTo>
                  <a:lnTo>
                    <a:pt x="10467975" y="428409"/>
                  </a:lnTo>
                  <a:lnTo>
                    <a:pt x="10467975" y="418884"/>
                  </a:lnTo>
                  <a:close/>
                </a:path>
                <a:path w="11431905" h="428625">
                  <a:moveTo>
                    <a:pt x="10525125" y="418884"/>
                  </a:moveTo>
                  <a:lnTo>
                    <a:pt x="10515600" y="418884"/>
                  </a:lnTo>
                  <a:lnTo>
                    <a:pt x="10515600" y="428409"/>
                  </a:lnTo>
                  <a:lnTo>
                    <a:pt x="10525125" y="428409"/>
                  </a:lnTo>
                  <a:lnTo>
                    <a:pt x="10525125" y="418884"/>
                  </a:lnTo>
                  <a:close/>
                </a:path>
                <a:path w="11431905" h="428625">
                  <a:moveTo>
                    <a:pt x="10582275" y="418884"/>
                  </a:moveTo>
                  <a:lnTo>
                    <a:pt x="10572750" y="418884"/>
                  </a:lnTo>
                  <a:lnTo>
                    <a:pt x="10572750" y="428409"/>
                  </a:lnTo>
                  <a:lnTo>
                    <a:pt x="10582275" y="428409"/>
                  </a:lnTo>
                  <a:lnTo>
                    <a:pt x="10582275" y="418884"/>
                  </a:lnTo>
                  <a:close/>
                </a:path>
                <a:path w="11431905" h="428625">
                  <a:moveTo>
                    <a:pt x="10639425" y="418884"/>
                  </a:moveTo>
                  <a:lnTo>
                    <a:pt x="10629900" y="418884"/>
                  </a:lnTo>
                  <a:lnTo>
                    <a:pt x="10629900" y="428409"/>
                  </a:lnTo>
                  <a:lnTo>
                    <a:pt x="10639425" y="428409"/>
                  </a:lnTo>
                  <a:lnTo>
                    <a:pt x="10639425" y="418884"/>
                  </a:lnTo>
                  <a:close/>
                </a:path>
                <a:path w="11431905" h="428625">
                  <a:moveTo>
                    <a:pt x="10696575" y="418884"/>
                  </a:moveTo>
                  <a:lnTo>
                    <a:pt x="10687050" y="418884"/>
                  </a:lnTo>
                  <a:lnTo>
                    <a:pt x="10687050" y="428409"/>
                  </a:lnTo>
                  <a:lnTo>
                    <a:pt x="10696575" y="428409"/>
                  </a:lnTo>
                  <a:lnTo>
                    <a:pt x="10696575" y="418884"/>
                  </a:lnTo>
                  <a:close/>
                </a:path>
                <a:path w="11431905" h="428625">
                  <a:moveTo>
                    <a:pt x="10753725" y="418884"/>
                  </a:moveTo>
                  <a:lnTo>
                    <a:pt x="10744200" y="418884"/>
                  </a:lnTo>
                  <a:lnTo>
                    <a:pt x="10744200" y="428409"/>
                  </a:lnTo>
                  <a:lnTo>
                    <a:pt x="10753725" y="428409"/>
                  </a:lnTo>
                  <a:lnTo>
                    <a:pt x="10753725" y="418884"/>
                  </a:lnTo>
                  <a:close/>
                </a:path>
                <a:path w="11431905" h="428625">
                  <a:moveTo>
                    <a:pt x="10810875" y="418884"/>
                  </a:moveTo>
                  <a:lnTo>
                    <a:pt x="10801350" y="418884"/>
                  </a:lnTo>
                  <a:lnTo>
                    <a:pt x="10801350" y="428409"/>
                  </a:lnTo>
                  <a:lnTo>
                    <a:pt x="10810875" y="428409"/>
                  </a:lnTo>
                  <a:lnTo>
                    <a:pt x="10810875" y="418884"/>
                  </a:lnTo>
                  <a:close/>
                </a:path>
                <a:path w="11431905" h="428625">
                  <a:moveTo>
                    <a:pt x="10868025" y="418884"/>
                  </a:moveTo>
                  <a:lnTo>
                    <a:pt x="10858500" y="418884"/>
                  </a:lnTo>
                  <a:lnTo>
                    <a:pt x="10858500" y="428409"/>
                  </a:lnTo>
                  <a:lnTo>
                    <a:pt x="10868025" y="428409"/>
                  </a:lnTo>
                  <a:lnTo>
                    <a:pt x="10868025" y="418884"/>
                  </a:lnTo>
                  <a:close/>
                </a:path>
                <a:path w="11431905" h="428625">
                  <a:moveTo>
                    <a:pt x="10925175" y="418884"/>
                  </a:moveTo>
                  <a:lnTo>
                    <a:pt x="10915650" y="418884"/>
                  </a:lnTo>
                  <a:lnTo>
                    <a:pt x="10915650" y="428409"/>
                  </a:lnTo>
                  <a:lnTo>
                    <a:pt x="10925175" y="428409"/>
                  </a:lnTo>
                  <a:lnTo>
                    <a:pt x="10925175" y="418884"/>
                  </a:lnTo>
                  <a:close/>
                </a:path>
                <a:path w="11431905" h="428625">
                  <a:moveTo>
                    <a:pt x="10982325" y="418884"/>
                  </a:moveTo>
                  <a:lnTo>
                    <a:pt x="10972800" y="418884"/>
                  </a:lnTo>
                  <a:lnTo>
                    <a:pt x="10972800" y="428409"/>
                  </a:lnTo>
                  <a:lnTo>
                    <a:pt x="10982325" y="428409"/>
                  </a:lnTo>
                  <a:lnTo>
                    <a:pt x="10982325" y="418884"/>
                  </a:lnTo>
                  <a:close/>
                </a:path>
                <a:path w="11431905" h="428625">
                  <a:moveTo>
                    <a:pt x="11039475" y="418884"/>
                  </a:moveTo>
                  <a:lnTo>
                    <a:pt x="11029950" y="418884"/>
                  </a:lnTo>
                  <a:lnTo>
                    <a:pt x="11029950" y="428409"/>
                  </a:lnTo>
                  <a:lnTo>
                    <a:pt x="11039475" y="428409"/>
                  </a:lnTo>
                  <a:lnTo>
                    <a:pt x="11039475" y="418884"/>
                  </a:lnTo>
                  <a:close/>
                </a:path>
                <a:path w="11431905" h="428625">
                  <a:moveTo>
                    <a:pt x="11096625" y="418884"/>
                  </a:moveTo>
                  <a:lnTo>
                    <a:pt x="11087100" y="418884"/>
                  </a:lnTo>
                  <a:lnTo>
                    <a:pt x="11087100" y="428409"/>
                  </a:lnTo>
                  <a:lnTo>
                    <a:pt x="11096625" y="428409"/>
                  </a:lnTo>
                  <a:lnTo>
                    <a:pt x="11096625" y="418884"/>
                  </a:lnTo>
                  <a:close/>
                </a:path>
                <a:path w="11431905" h="428625">
                  <a:moveTo>
                    <a:pt x="11153775" y="418884"/>
                  </a:moveTo>
                  <a:lnTo>
                    <a:pt x="11144250" y="418884"/>
                  </a:lnTo>
                  <a:lnTo>
                    <a:pt x="11144250" y="428409"/>
                  </a:lnTo>
                  <a:lnTo>
                    <a:pt x="11153775" y="428409"/>
                  </a:lnTo>
                  <a:lnTo>
                    <a:pt x="11153775" y="418884"/>
                  </a:lnTo>
                  <a:close/>
                </a:path>
                <a:path w="11431905" h="428625">
                  <a:moveTo>
                    <a:pt x="11210925" y="418884"/>
                  </a:moveTo>
                  <a:lnTo>
                    <a:pt x="11201400" y="418884"/>
                  </a:lnTo>
                  <a:lnTo>
                    <a:pt x="11201400" y="428409"/>
                  </a:lnTo>
                  <a:lnTo>
                    <a:pt x="11210925" y="428409"/>
                  </a:lnTo>
                  <a:lnTo>
                    <a:pt x="11210925" y="418884"/>
                  </a:lnTo>
                  <a:close/>
                </a:path>
                <a:path w="11431905" h="428625">
                  <a:moveTo>
                    <a:pt x="11268075" y="418884"/>
                  </a:moveTo>
                  <a:lnTo>
                    <a:pt x="11258550" y="418884"/>
                  </a:lnTo>
                  <a:lnTo>
                    <a:pt x="11258550" y="428409"/>
                  </a:lnTo>
                  <a:lnTo>
                    <a:pt x="11268075" y="428409"/>
                  </a:lnTo>
                  <a:lnTo>
                    <a:pt x="11268075" y="418884"/>
                  </a:lnTo>
                  <a:close/>
                </a:path>
                <a:path w="11431905" h="428625">
                  <a:moveTo>
                    <a:pt x="11325225" y="418884"/>
                  </a:moveTo>
                  <a:lnTo>
                    <a:pt x="11315700" y="418884"/>
                  </a:lnTo>
                  <a:lnTo>
                    <a:pt x="11315700" y="428409"/>
                  </a:lnTo>
                  <a:lnTo>
                    <a:pt x="11325225" y="428409"/>
                  </a:lnTo>
                  <a:lnTo>
                    <a:pt x="11325225" y="418884"/>
                  </a:lnTo>
                  <a:close/>
                </a:path>
                <a:path w="11431905" h="428625">
                  <a:moveTo>
                    <a:pt x="11382375" y="418884"/>
                  </a:moveTo>
                  <a:lnTo>
                    <a:pt x="11372850" y="418884"/>
                  </a:lnTo>
                  <a:lnTo>
                    <a:pt x="11372850" y="428409"/>
                  </a:lnTo>
                  <a:lnTo>
                    <a:pt x="11382375" y="428409"/>
                  </a:lnTo>
                  <a:lnTo>
                    <a:pt x="11382375" y="418884"/>
                  </a:lnTo>
                  <a:close/>
                </a:path>
                <a:path w="11431905" h="428625">
                  <a:moveTo>
                    <a:pt x="11431892" y="418884"/>
                  </a:moveTo>
                  <a:lnTo>
                    <a:pt x="11430000" y="418884"/>
                  </a:lnTo>
                  <a:lnTo>
                    <a:pt x="11430000" y="428409"/>
                  </a:lnTo>
                  <a:lnTo>
                    <a:pt x="11431892" y="428409"/>
                  </a:lnTo>
                  <a:lnTo>
                    <a:pt x="11431892" y="41888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64920" y="189569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265420" y="189569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50570" y="1476806"/>
              <a:ext cx="11431905" cy="428625"/>
            </a:xfrm>
            <a:custGeom>
              <a:avLst/>
              <a:gdLst/>
              <a:ahLst/>
              <a:cxnLst/>
              <a:rect l="l" t="t" r="r" b="b"/>
              <a:pathLst>
                <a:path w="11431905" h="4286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431905" h="4286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431905" h="4286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431905" h="4286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431905" h="4286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431905" h="4286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431905" h="4286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431905" h="4286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431905" h="4286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1431905" h="4286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1431905" h="4286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1431905" h="4286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1431905" h="4286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1431905" h="4286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1431905" h="4286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1431905" h="4286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1431905" h="4286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1431905" h="4286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1431905" h="4286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1431905" h="428625">
                  <a:moveTo>
                    <a:pt x="8524875" y="418884"/>
                  </a:moveTo>
                  <a:lnTo>
                    <a:pt x="8515350" y="418884"/>
                  </a:lnTo>
                  <a:lnTo>
                    <a:pt x="8515350" y="428409"/>
                  </a:lnTo>
                  <a:lnTo>
                    <a:pt x="8524875" y="428409"/>
                  </a:lnTo>
                  <a:lnTo>
                    <a:pt x="8524875" y="418884"/>
                  </a:lnTo>
                  <a:close/>
                </a:path>
                <a:path w="11431905" h="428625">
                  <a:moveTo>
                    <a:pt x="8582025" y="418884"/>
                  </a:moveTo>
                  <a:lnTo>
                    <a:pt x="8572500" y="418884"/>
                  </a:lnTo>
                  <a:lnTo>
                    <a:pt x="8572500" y="428409"/>
                  </a:lnTo>
                  <a:lnTo>
                    <a:pt x="8582025" y="428409"/>
                  </a:lnTo>
                  <a:lnTo>
                    <a:pt x="8582025" y="418884"/>
                  </a:lnTo>
                  <a:close/>
                </a:path>
                <a:path w="11431905" h="428625">
                  <a:moveTo>
                    <a:pt x="8639175" y="418884"/>
                  </a:moveTo>
                  <a:lnTo>
                    <a:pt x="8629650" y="418884"/>
                  </a:lnTo>
                  <a:lnTo>
                    <a:pt x="8629650" y="428409"/>
                  </a:lnTo>
                  <a:lnTo>
                    <a:pt x="8639175" y="428409"/>
                  </a:lnTo>
                  <a:lnTo>
                    <a:pt x="8639175" y="418884"/>
                  </a:lnTo>
                  <a:close/>
                </a:path>
                <a:path w="11431905" h="428625">
                  <a:moveTo>
                    <a:pt x="8696325" y="418884"/>
                  </a:moveTo>
                  <a:lnTo>
                    <a:pt x="8686800" y="418884"/>
                  </a:lnTo>
                  <a:lnTo>
                    <a:pt x="8686800" y="428409"/>
                  </a:lnTo>
                  <a:lnTo>
                    <a:pt x="8696325" y="428409"/>
                  </a:lnTo>
                  <a:lnTo>
                    <a:pt x="8696325" y="418884"/>
                  </a:lnTo>
                  <a:close/>
                </a:path>
                <a:path w="11431905" h="428625">
                  <a:moveTo>
                    <a:pt x="8753475" y="418884"/>
                  </a:moveTo>
                  <a:lnTo>
                    <a:pt x="8743950" y="418884"/>
                  </a:lnTo>
                  <a:lnTo>
                    <a:pt x="8743950" y="428409"/>
                  </a:lnTo>
                  <a:lnTo>
                    <a:pt x="8753475" y="428409"/>
                  </a:lnTo>
                  <a:lnTo>
                    <a:pt x="8753475" y="418884"/>
                  </a:lnTo>
                  <a:close/>
                </a:path>
                <a:path w="11431905" h="428625">
                  <a:moveTo>
                    <a:pt x="8810625" y="418884"/>
                  </a:moveTo>
                  <a:lnTo>
                    <a:pt x="8801100" y="418884"/>
                  </a:lnTo>
                  <a:lnTo>
                    <a:pt x="8801100" y="428409"/>
                  </a:lnTo>
                  <a:lnTo>
                    <a:pt x="8810625" y="428409"/>
                  </a:lnTo>
                  <a:lnTo>
                    <a:pt x="8810625" y="418884"/>
                  </a:lnTo>
                  <a:close/>
                </a:path>
                <a:path w="11431905" h="428625">
                  <a:moveTo>
                    <a:pt x="8867775" y="418884"/>
                  </a:moveTo>
                  <a:lnTo>
                    <a:pt x="8858250" y="418884"/>
                  </a:lnTo>
                  <a:lnTo>
                    <a:pt x="8858250" y="428409"/>
                  </a:lnTo>
                  <a:lnTo>
                    <a:pt x="8867775" y="428409"/>
                  </a:lnTo>
                  <a:lnTo>
                    <a:pt x="8867775" y="418884"/>
                  </a:lnTo>
                  <a:close/>
                </a:path>
                <a:path w="11431905" h="428625">
                  <a:moveTo>
                    <a:pt x="8924925" y="418884"/>
                  </a:moveTo>
                  <a:lnTo>
                    <a:pt x="8915400" y="418884"/>
                  </a:lnTo>
                  <a:lnTo>
                    <a:pt x="8915400" y="428409"/>
                  </a:lnTo>
                  <a:lnTo>
                    <a:pt x="8924925" y="428409"/>
                  </a:lnTo>
                  <a:lnTo>
                    <a:pt x="8924925" y="418884"/>
                  </a:lnTo>
                  <a:close/>
                </a:path>
                <a:path w="11431905" h="428625">
                  <a:moveTo>
                    <a:pt x="8982075" y="418884"/>
                  </a:moveTo>
                  <a:lnTo>
                    <a:pt x="8972550" y="418884"/>
                  </a:lnTo>
                  <a:lnTo>
                    <a:pt x="8972550" y="428409"/>
                  </a:lnTo>
                  <a:lnTo>
                    <a:pt x="8982075" y="428409"/>
                  </a:lnTo>
                  <a:lnTo>
                    <a:pt x="8982075" y="418884"/>
                  </a:lnTo>
                  <a:close/>
                </a:path>
                <a:path w="11431905" h="428625">
                  <a:moveTo>
                    <a:pt x="9039225" y="418884"/>
                  </a:moveTo>
                  <a:lnTo>
                    <a:pt x="9029700" y="418884"/>
                  </a:lnTo>
                  <a:lnTo>
                    <a:pt x="9029700" y="428409"/>
                  </a:lnTo>
                  <a:lnTo>
                    <a:pt x="9039225" y="428409"/>
                  </a:lnTo>
                  <a:lnTo>
                    <a:pt x="9039225" y="418884"/>
                  </a:lnTo>
                  <a:close/>
                </a:path>
                <a:path w="11431905" h="428625">
                  <a:moveTo>
                    <a:pt x="9096375" y="418884"/>
                  </a:moveTo>
                  <a:lnTo>
                    <a:pt x="9086850" y="418884"/>
                  </a:lnTo>
                  <a:lnTo>
                    <a:pt x="9086850" y="428409"/>
                  </a:lnTo>
                  <a:lnTo>
                    <a:pt x="9096375" y="428409"/>
                  </a:lnTo>
                  <a:lnTo>
                    <a:pt x="9096375" y="418884"/>
                  </a:lnTo>
                  <a:close/>
                </a:path>
                <a:path w="11431905" h="428625">
                  <a:moveTo>
                    <a:pt x="9153525" y="418884"/>
                  </a:moveTo>
                  <a:lnTo>
                    <a:pt x="9144000" y="418884"/>
                  </a:lnTo>
                  <a:lnTo>
                    <a:pt x="9144000" y="428409"/>
                  </a:lnTo>
                  <a:lnTo>
                    <a:pt x="9153525" y="428409"/>
                  </a:lnTo>
                  <a:lnTo>
                    <a:pt x="9153525" y="418884"/>
                  </a:lnTo>
                  <a:close/>
                </a:path>
                <a:path w="11431905" h="428625">
                  <a:moveTo>
                    <a:pt x="9210675" y="418884"/>
                  </a:moveTo>
                  <a:lnTo>
                    <a:pt x="9201150" y="418884"/>
                  </a:lnTo>
                  <a:lnTo>
                    <a:pt x="9201150" y="428409"/>
                  </a:lnTo>
                  <a:lnTo>
                    <a:pt x="9210675" y="428409"/>
                  </a:lnTo>
                  <a:lnTo>
                    <a:pt x="9210675" y="418884"/>
                  </a:lnTo>
                  <a:close/>
                </a:path>
                <a:path w="11431905" h="428625">
                  <a:moveTo>
                    <a:pt x="9267825" y="418884"/>
                  </a:moveTo>
                  <a:lnTo>
                    <a:pt x="9258300" y="418884"/>
                  </a:lnTo>
                  <a:lnTo>
                    <a:pt x="9258300" y="428409"/>
                  </a:lnTo>
                  <a:lnTo>
                    <a:pt x="9267825" y="428409"/>
                  </a:lnTo>
                  <a:lnTo>
                    <a:pt x="9267825" y="418884"/>
                  </a:lnTo>
                  <a:close/>
                </a:path>
                <a:path w="11431905" h="428625">
                  <a:moveTo>
                    <a:pt x="9324975" y="418884"/>
                  </a:moveTo>
                  <a:lnTo>
                    <a:pt x="9315450" y="418884"/>
                  </a:lnTo>
                  <a:lnTo>
                    <a:pt x="9315450" y="428409"/>
                  </a:lnTo>
                  <a:lnTo>
                    <a:pt x="9324975" y="428409"/>
                  </a:lnTo>
                  <a:lnTo>
                    <a:pt x="9324975" y="418884"/>
                  </a:lnTo>
                  <a:close/>
                </a:path>
                <a:path w="11431905" h="428625">
                  <a:moveTo>
                    <a:pt x="9382125" y="418884"/>
                  </a:moveTo>
                  <a:lnTo>
                    <a:pt x="9372600" y="418884"/>
                  </a:lnTo>
                  <a:lnTo>
                    <a:pt x="9372600" y="428409"/>
                  </a:lnTo>
                  <a:lnTo>
                    <a:pt x="9382125" y="428409"/>
                  </a:lnTo>
                  <a:lnTo>
                    <a:pt x="9382125" y="418884"/>
                  </a:lnTo>
                  <a:close/>
                </a:path>
                <a:path w="11431905" h="428625">
                  <a:moveTo>
                    <a:pt x="9439275" y="418884"/>
                  </a:moveTo>
                  <a:lnTo>
                    <a:pt x="9429750" y="418884"/>
                  </a:lnTo>
                  <a:lnTo>
                    <a:pt x="9429750" y="428409"/>
                  </a:lnTo>
                  <a:lnTo>
                    <a:pt x="9439275" y="428409"/>
                  </a:lnTo>
                  <a:lnTo>
                    <a:pt x="9439275" y="418884"/>
                  </a:lnTo>
                  <a:close/>
                </a:path>
                <a:path w="11431905" h="428625">
                  <a:moveTo>
                    <a:pt x="9496425" y="418884"/>
                  </a:moveTo>
                  <a:lnTo>
                    <a:pt x="9486900" y="418884"/>
                  </a:lnTo>
                  <a:lnTo>
                    <a:pt x="9486900" y="428409"/>
                  </a:lnTo>
                  <a:lnTo>
                    <a:pt x="9496425" y="428409"/>
                  </a:lnTo>
                  <a:lnTo>
                    <a:pt x="9496425" y="418884"/>
                  </a:lnTo>
                  <a:close/>
                </a:path>
                <a:path w="11431905" h="428625">
                  <a:moveTo>
                    <a:pt x="9553575" y="418884"/>
                  </a:moveTo>
                  <a:lnTo>
                    <a:pt x="9544050" y="418884"/>
                  </a:lnTo>
                  <a:lnTo>
                    <a:pt x="9544050" y="428409"/>
                  </a:lnTo>
                  <a:lnTo>
                    <a:pt x="9553575" y="428409"/>
                  </a:lnTo>
                  <a:lnTo>
                    <a:pt x="9553575" y="418884"/>
                  </a:lnTo>
                  <a:close/>
                </a:path>
                <a:path w="11431905" h="428625">
                  <a:moveTo>
                    <a:pt x="9610725" y="418884"/>
                  </a:moveTo>
                  <a:lnTo>
                    <a:pt x="9601200" y="418884"/>
                  </a:lnTo>
                  <a:lnTo>
                    <a:pt x="9601200" y="428409"/>
                  </a:lnTo>
                  <a:lnTo>
                    <a:pt x="9610725" y="428409"/>
                  </a:lnTo>
                  <a:lnTo>
                    <a:pt x="9610725" y="418884"/>
                  </a:lnTo>
                  <a:close/>
                </a:path>
                <a:path w="11431905" h="428625">
                  <a:moveTo>
                    <a:pt x="9667875" y="418884"/>
                  </a:moveTo>
                  <a:lnTo>
                    <a:pt x="9658350" y="418884"/>
                  </a:lnTo>
                  <a:lnTo>
                    <a:pt x="9658350" y="428409"/>
                  </a:lnTo>
                  <a:lnTo>
                    <a:pt x="9667875" y="428409"/>
                  </a:lnTo>
                  <a:lnTo>
                    <a:pt x="9667875" y="418884"/>
                  </a:lnTo>
                  <a:close/>
                </a:path>
                <a:path w="11431905" h="428625">
                  <a:moveTo>
                    <a:pt x="9725025" y="418884"/>
                  </a:moveTo>
                  <a:lnTo>
                    <a:pt x="9715500" y="418884"/>
                  </a:lnTo>
                  <a:lnTo>
                    <a:pt x="9715500" y="428409"/>
                  </a:lnTo>
                  <a:lnTo>
                    <a:pt x="9725025" y="428409"/>
                  </a:lnTo>
                  <a:lnTo>
                    <a:pt x="9725025" y="418884"/>
                  </a:lnTo>
                  <a:close/>
                </a:path>
                <a:path w="11431905" h="428625">
                  <a:moveTo>
                    <a:pt x="9782175" y="418884"/>
                  </a:moveTo>
                  <a:lnTo>
                    <a:pt x="9772650" y="418884"/>
                  </a:lnTo>
                  <a:lnTo>
                    <a:pt x="9772650" y="428409"/>
                  </a:lnTo>
                  <a:lnTo>
                    <a:pt x="9782175" y="428409"/>
                  </a:lnTo>
                  <a:lnTo>
                    <a:pt x="9782175" y="418884"/>
                  </a:lnTo>
                  <a:close/>
                </a:path>
                <a:path w="11431905" h="428625">
                  <a:moveTo>
                    <a:pt x="9839325" y="418884"/>
                  </a:moveTo>
                  <a:lnTo>
                    <a:pt x="9829800" y="418884"/>
                  </a:lnTo>
                  <a:lnTo>
                    <a:pt x="9829800" y="428409"/>
                  </a:lnTo>
                  <a:lnTo>
                    <a:pt x="9839325" y="428409"/>
                  </a:lnTo>
                  <a:lnTo>
                    <a:pt x="9839325" y="418884"/>
                  </a:lnTo>
                  <a:close/>
                </a:path>
                <a:path w="11431905" h="428625">
                  <a:moveTo>
                    <a:pt x="9896475" y="418884"/>
                  </a:moveTo>
                  <a:lnTo>
                    <a:pt x="9886950" y="418884"/>
                  </a:lnTo>
                  <a:lnTo>
                    <a:pt x="9886950" y="428409"/>
                  </a:lnTo>
                  <a:lnTo>
                    <a:pt x="9896475" y="428409"/>
                  </a:lnTo>
                  <a:lnTo>
                    <a:pt x="9896475" y="418884"/>
                  </a:lnTo>
                  <a:close/>
                </a:path>
                <a:path w="11431905" h="428625">
                  <a:moveTo>
                    <a:pt x="9953625" y="418884"/>
                  </a:moveTo>
                  <a:lnTo>
                    <a:pt x="9944100" y="418884"/>
                  </a:lnTo>
                  <a:lnTo>
                    <a:pt x="9944100" y="428409"/>
                  </a:lnTo>
                  <a:lnTo>
                    <a:pt x="9953625" y="428409"/>
                  </a:lnTo>
                  <a:lnTo>
                    <a:pt x="9953625" y="418884"/>
                  </a:lnTo>
                  <a:close/>
                </a:path>
                <a:path w="11431905" h="428625">
                  <a:moveTo>
                    <a:pt x="10010775" y="418884"/>
                  </a:moveTo>
                  <a:lnTo>
                    <a:pt x="10001250" y="418884"/>
                  </a:lnTo>
                  <a:lnTo>
                    <a:pt x="10001250" y="428409"/>
                  </a:lnTo>
                  <a:lnTo>
                    <a:pt x="10010775" y="428409"/>
                  </a:lnTo>
                  <a:lnTo>
                    <a:pt x="10010775" y="418884"/>
                  </a:lnTo>
                  <a:close/>
                </a:path>
                <a:path w="11431905" h="428625">
                  <a:moveTo>
                    <a:pt x="10067925" y="418884"/>
                  </a:moveTo>
                  <a:lnTo>
                    <a:pt x="10058400" y="418884"/>
                  </a:lnTo>
                  <a:lnTo>
                    <a:pt x="10058400" y="428409"/>
                  </a:lnTo>
                  <a:lnTo>
                    <a:pt x="10067925" y="428409"/>
                  </a:lnTo>
                  <a:lnTo>
                    <a:pt x="10067925" y="418884"/>
                  </a:lnTo>
                  <a:close/>
                </a:path>
                <a:path w="11431905" h="428625">
                  <a:moveTo>
                    <a:pt x="10125075" y="418884"/>
                  </a:moveTo>
                  <a:lnTo>
                    <a:pt x="10115550" y="418884"/>
                  </a:lnTo>
                  <a:lnTo>
                    <a:pt x="10115550" y="428409"/>
                  </a:lnTo>
                  <a:lnTo>
                    <a:pt x="10125075" y="428409"/>
                  </a:lnTo>
                  <a:lnTo>
                    <a:pt x="10125075" y="418884"/>
                  </a:lnTo>
                  <a:close/>
                </a:path>
                <a:path w="11431905" h="428625">
                  <a:moveTo>
                    <a:pt x="10182225" y="418884"/>
                  </a:moveTo>
                  <a:lnTo>
                    <a:pt x="10172700" y="418884"/>
                  </a:lnTo>
                  <a:lnTo>
                    <a:pt x="10172700" y="428409"/>
                  </a:lnTo>
                  <a:lnTo>
                    <a:pt x="10182225" y="428409"/>
                  </a:lnTo>
                  <a:lnTo>
                    <a:pt x="10182225" y="418884"/>
                  </a:lnTo>
                  <a:close/>
                </a:path>
                <a:path w="11431905" h="428625">
                  <a:moveTo>
                    <a:pt x="10239375" y="418884"/>
                  </a:moveTo>
                  <a:lnTo>
                    <a:pt x="10229850" y="418884"/>
                  </a:lnTo>
                  <a:lnTo>
                    <a:pt x="10229850" y="428409"/>
                  </a:lnTo>
                  <a:lnTo>
                    <a:pt x="10239375" y="428409"/>
                  </a:lnTo>
                  <a:lnTo>
                    <a:pt x="10239375" y="418884"/>
                  </a:lnTo>
                  <a:close/>
                </a:path>
                <a:path w="11431905" h="428625">
                  <a:moveTo>
                    <a:pt x="10296525" y="418884"/>
                  </a:moveTo>
                  <a:lnTo>
                    <a:pt x="10287000" y="418884"/>
                  </a:lnTo>
                  <a:lnTo>
                    <a:pt x="10287000" y="428409"/>
                  </a:lnTo>
                  <a:lnTo>
                    <a:pt x="10296525" y="428409"/>
                  </a:lnTo>
                  <a:lnTo>
                    <a:pt x="10296525" y="418884"/>
                  </a:lnTo>
                  <a:close/>
                </a:path>
                <a:path w="11431905" h="428625">
                  <a:moveTo>
                    <a:pt x="10353675" y="418884"/>
                  </a:moveTo>
                  <a:lnTo>
                    <a:pt x="10344150" y="418884"/>
                  </a:lnTo>
                  <a:lnTo>
                    <a:pt x="10344150" y="428409"/>
                  </a:lnTo>
                  <a:lnTo>
                    <a:pt x="10353675" y="428409"/>
                  </a:lnTo>
                  <a:lnTo>
                    <a:pt x="10353675" y="418884"/>
                  </a:lnTo>
                  <a:close/>
                </a:path>
                <a:path w="11431905" h="428625">
                  <a:moveTo>
                    <a:pt x="10410825" y="418884"/>
                  </a:moveTo>
                  <a:lnTo>
                    <a:pt x="10401300" y="418884"/>
                  </a:lnTo>
                  <a:lnTo>
                    <a:pt x="10401300" y="428409"/>
                  </a:lnTo>
                  <a:lnTo>
                    <a:pt x="10410825" y="428409"/>
                  </a:lnTo>
                  <a:lnTo>
                    <a:pt x="10410825" y="418884"/>
                  </a:lnTo>
                  <a:close/>
                </a:path>
                <a:path w="11431905" h="428625">
                  <a:moveTo>
                    <a:pt x="10467975" y="418884"/>
                  </a:moveTo>
                  <a:lnTo>
                    <a:pt x="10458450" y="418884"/>
                  </a:lnTo>
                  <a:lnTo>
                    <a:pt x="10458450" y="428409"/>
                  </a:lnTo>
                  <a:lnTo>
                    <a:pt x="10467975" y="428409"/>
                  </a:lnTo>
                  <a:lnTo>
                    <a:pt x="10467975" y="418884"/>
                  </a:lnTo>
                  <a:close/>
                </a:path>
                <a:path w="11431905" h="428625">
                  <a:moveTo>
                    <a:pt x="10525125" y="418884"/>
                  </a:moveTo>
                  <a:lnTo>
                    <a:pt x="10515600" y="418884"/>
                  </a:lnTo>
                  <a:lnTo>
                    <a:pt x="10515600" y="428409"/>
                  </a:lnTo>
                  <a:lnTo>
                    <a:pt x="10525125" y="428409"/>
                  </a:lnTo>
                  <a:lnTo>
                    <a:pt x="10525125" y="418884"/>
                  </a:lnTo>
                  <a:close/>
                </a:path>
                <a:path w="11431905" h="428625">
                  <a:moveTo>
                    <a:pt x="10582275" y="418884"/>
                  </a:moveTo>
                  <a:lnTo>
                    <a:pt x="10572750" y="418884"/>
                  </a:lnTo>
                  <a:lnTo>
                    <a:pt x="10572750" y="428409"/>
                  </a:lnTo>
                  <a:lnTo>
                    <a:pt x="10582275" y="428409"/>
                  </a:lnTo>
                  <a:lnTo>
                    <a:pt x="10582275" y="418884"/>
                  </a:lnTo>
                  <a:close/>
                </a:path>
                <a:path w="11431905" h="428625">
                  <a:moveTo>
                    <a:pt x="10639425" y="418884"/>
                  </a:moveTo>
                  <a:lnTo>
                    <a:pt x="10629900" y="418884"/>
                  </a:lnTo>
                  <a:lnTo>
                    <a:pt x="10629900" y="428409"/>
                  </a:lnTo>
                  <a:lnTo>
                    <a:pt x="10639425" y="428409"/>
                  </a:lnTo>
                  <a:lnTo>
                    <a:pt x="10639425" y="418884"/>
                  </a:lnTo>
                  <a:close/>
                </a:path>
                <a:path w="11431905" h="428625">
                  <a:moveTo>
                    <a:pt x="10696575" y="418884"/>
                  </a:moveTo>
                  <a:lnTo>
                    <a:pt x="10687050" y="418884"/>
                  </a:lnTo>
                  <a:lnTo>
                    <a:pt x="10687050" y="428409"/>
                  </a:lnTo>
                  <a:lnTo>
                    <a:pt x="10696575" y="428409"/>
                  </a:lnTo>
                  <a:lnTo>
                    <a:pt x="10696575" y="418884"/>
                  </a:lnTo>
                  <a:close/>
                </a:path>
                <a:path w="11431905" h="428625">
                  <a:moveTo>
                    <a:pt x="10753725" y="418884"/>
                  </a:moveTo>
                  <a:lnTo>
                    <a:pt x="10744200" y="418884"/>
                  </a:lnTo>
                  <a:lnTo>
                    <a:pt x="10744200" y="428409"/>
                  </a:lnTo>
                  <a:lnTo>
                    <a:pt x="10753725" y="428409"/>
                  </a:lnTo>
                  <a:lnTo>
                    <a:pt x="10753725" y="418884"/>
                  </a:lnTo>
                  <a:close/>
                </a:path>
                <a:path w="11431905" h="428625">
                  <a:moveTo>
                    <a:pt x="10810875" y="418884"/>
                  </a:moveTo>
                  <a:lnTo>
                    <a:pt x="10801350" y="418884"/>
                  </a:lnTo>
                  <a:lnTo>
                    <a:pt x="10801350" y="428409"/>
                  </a:lnTo>
                  <a:lnTo>
                    <a:pt x="10810875" y="428409"/>
                  </a:lnTo>
                  <a:lnTo>
                    <a:pt x="10810875" y="418884"/>
                  </a:lnTo>
                  <a:close/>
                </a:path>
                <a:path w="11431905" h="428625">
                  <a:moveTo>
                    <a:pt x="10868025" y="418884"/>
                  </a:moveTo>
                  <a:lnTo>
                    <a:pt x="10858500" y="418884"/>
                  </a:lnTo>
                  <a:lnTo>
                    <a:pt x="10858500" y="428409"/>
                  </a:lnTo>
                  <a:lnTo>
                    <a:pt x="10868025" y="428409"/>
                  </a:lnTo>
                  <a:lnTo>
                    <a:pt x="10868025" y="418884"/>
                  </a:lnTo>
                  <a:close/>
                </a:path>
                <a:path w="11431905" h="428625">
                  <a:moveTo>
                    <a:pt x="10925175" y="418884"/>
                  </a:moveTo>
                  <a:lnTo>
                    <a:pt x="10915650" y="418884"/>
                  </a:lnTo>
                  <a:lnTo>
                    <a:pt x="10915650" y="428409"/>
                  </a:lnTo>
                  <a:lnTo>
                    <a:pt x="10925175" y="428409"/>
                  </a:lnTo>
                  <a:lnTo>
                    <a:pt x="10925175" y="418884"/>
                  </a:lnTo>
                  <a:close/>
                </a:path>
                <a:path w="11431905" h="428625">
                  <a:moveTo>
                    <a:pt x="10982325" y="418884"/>
                  </a:moveTo>
                  <a:lnTo>
                    <a:pt x="10972800" y="418884"/>
                  </a:lnTo>
                  <a:lnTo>
                    <a:pt x="10972800" y="428409"/>
                  </a:lnTo>
                  <a:lnTo>
                    <a:pt x="10982325" y="428409"/>
                  </a:lnTo>
                  <a:lnTo>
                    <a:pt x="10982325" y="418884"/>
                  </a:lnTo>
                  <a:close/>
                </a:path>
                <a:path w="11431905" h="428625">
                  <a:moveTo>
                    <a:pt x="11039475" y="418884"/>
                  </a:moveTo>
                  <a:lnTo>
                    <a:pt x="11029950" y="418884"/>
                  </a:lnTo>
                  <a:lnTo>
                    <a:pt x="11029950" y="428409"/>
                  </a:lnTo>
                  <a:lnTo>
                    <a:pt x="11039475" y="428409"/>
                  </a:lnTo>
                  <a:lnTo>
                    <a:pt x="11039475" y="418884"/>
                  </a:lnTo>
                  <a:close/>
                </a:path>
                <a:path w="11431905" h="428625">
                  <a:moveTo>
                    <a:pt x="11096625" y="418884"/>
                  </a:moveTo>
                  <a:lnTo>
                    <a:pt x="11087100" y="418884"/>
                  </a:lnTo>
                  <a:lnTo>
                    <a:pt x="11087100" y="428409"/>
                  </a:lnTo>
                  <a:lnTo>
                    <a:pt x="11096625" y="428409"/>
                  </a:lnTo>
                  <a:lnTo>
                    <a:pt x="11096625" y="418884"/>
                  </a:lnTo>
                  <a:close/>
                </a:path>
                <a:path w="11431905" h="428625">
                  <a:moveTo>
                    <a:pt x="11153775" y="418884"/>
                  </a:moveTo>
                  <a:lnTo>
                    <a:pt x="11144250" y="418884"/>
                  </a:lnTo>
                  <a:lnTo>
                    <a:pt x="11144250" y="428409"/>
                  </a:lnTo>
                  <a:lnTo>
                    <a:pt x="11153775" y="428409"/>
                  </a:lnTo>
                  <a:lnTo>
                    <a:pt x="11153775" y="418884"/>
                  </a:lnTo>
                  <a:close/>
                </a:path>
                <a:path w="11431905" h="428625">
                  <a:moveTo>
                    <a:pt x="11210925" y="418884"/>
                  </a:moveTo>
                  <a:lnTo>
                    <a:pt x="11201400" y="418884"/>
                  </a:lnTo>
                  <a:lnTo>
                    <a:pt x="11201400" y="428409"/>
                  </a:lnTo>
                  <a:lnTo>
                    <a:pt x="11210925" y="428409"/>
                  </a:lnTo>
                  <a:lnTo>
                    <a:pt x="11210925" y="418884"/>
                  </a:lnTo>
                  <a:close/>
                </a:path>
                <a:path w="11431905" h="428625">
                  <a:moveTo>
                    <a:pt x="11268075" y="418884"/>
                  </a:moveTo>
                  <a:lnTo>
                    <a:pt x="11258550" y="418884"/>
                  </a:lnTo>
                  <a:lnTo>
                    <a:pt x="11258550" y="428409"/>
                  </a:lnTo>
                  <a:lnTo>
                    <a:pt x="11268075" y="428409"/>
                  </a:lnTo>
                  <a:lnTo>
                    <a:pt x="11268075" y="418884"/>
                  </a:lnTo>
                  <a:close/>
                </a:path>
                <a:path w="11431905" h="428625">
                  <a:moveTo>
                    <a:pt x="11325225" y="418884"/>
                  </a:moveTo>
                  <a:lnTo>
                    <a:pt x="11315700" y="418884"/>
                  </a:lnTo>
                  <a:lnTo>
                    <a:pt x="11315700" y="428409"/>
                  </a:lnTo>
                  <a:lnTo>
                    <a:pt x="11325225" y="428409"/>
                  </a:lnTo>
                  <a:lnTo>
                    <a:pt x="11325225" y="418884"/>
                  </a:lnTo>
                  <a:close/>
                </a:path>
                <a:path w="11431905" h="428625">
                  <a:moveTo>
                    <a:pt x="11382375" y="418884"/>
                  </a:moveTo>
                  <a:lnTo>
                    <a:pt x="11372850" y="418884"/>
                  </a:lnTo>
                  <a:lnTo>
                    <a:pt x="11372850" y="428409"/>
                  </a:lnTo>
                  <a:lnTo>
                    <a:pt x="11382375" y="428409"/>
                  </a:lnTo>
                  <a:lnTo>
                    <a:pt x="11382375" y="418884"/>
                  </a:lnTo>
                  <a:close/>
                </a:path>
                <a:path w="11431905" h="428625">
                  <a:moveTo>
                    <a:pt x="11431892" y="418884"/>
                  </a:moveTo>
                  <a:lnTo>
                    <a:pt x="11430000" y="418884"/>
                  </a:lnTo>
                  <a:lnTo>
                    <a:pt x="11430000" y="428409"/>
                  </a:lnTo>
                  <a:lnTo>
                    <a:pt x="11431892" y="428409"/>
                  </a:lnTo>
                  <a:lnTo>
                    <a:pt x="11431892" y="41888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79270" y="1476806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779770" y="1476806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50570" y="1057922"/>
              <a:ext cx="11431905" cy="428625"/>
            </a:xfrm>
            <a:custGeom>
              <a:avLst/>
              <a:gdLst/>
              <a:ahLst/>
              <a:cxnLst/>
              <a:rect l="l" t="t" r="r" b="b"/>
              <a:pathLst>
                <a:path w="11431905" h="4286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431905" h="4286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431905" h="4286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431905" h="4286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431905" h="4286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431905" h="4286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431905" h="4286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431905" h="4286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431905" h="4286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1431905" h="4286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1431905" h="4286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1431905" h="4286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1431905" h="4286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1431905" h="4286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1431905" h="4286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1431905" h="4286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1431905" h="4286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1431905" h="4286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1431905" h="4286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1431905" h="4286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1431905" h="4286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1431905" h="4286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1431905" h="4286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1431905" h="4286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1431905" h="4286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1431905" h="4286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1431905" h="4286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1431905" h="4286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1431905" h="428625">
                  <a:moveTo>
                    <a:pt x="9039225" y="418884"/>
                  </a:moveTo>
                  <a:lnTo>
                    <a:pt x="9029700" y="418884"/>
                  </a:lnTo>
                  <a:lnTo>
                    <a:pt x="9029700" y="428409"/>
                  </a:lnTo>
                  <a:lnTo>
                    <a:pt x="9039225" y="428409"/>
                  </a:lnTo>
                  <a:lnTo>
                    <a:pt x="9039225" y="418884"/>
                  </a:lnTo>
                  <a:close/>
                </a:path>
                <a:path w="11431905" h="428625">
                  <a:moveTo>
                    <a:pt x="9096375" y="418884"/>
                  </a:moveTo>
                  <a:lnTo>
                    <a:pt x="9086850" y="418884"/>
                  </a:lnTo>
                  <a:lnTo>
                    <a:pt x="9086850" y="428409"/>
                  </a:lnTo>
                  <a:lnTo>
                    <a:pt x="9096375" y="428409"/>
                  </a:lnTo>
                  <a:lnTo>
                    <a:pt x="9096375" y="418884"/>
                  </a:lnTo>
                  <a:close/>
                </a:path>
                <a:path w="11431905" h="428625">
                  <a:moveTo>
                    <a:pt x="9153525" y="418884"/>
                  </a:moveTo>
                  <a:lnTo>
                    <a:pt x="9144000" y="418884"/>
                  </a:lnTo>
                  <a:lnTo>
                    <a:pt x="9144000" y="428409"/>
                  </a:lnTo>
                  <a:lnTo>
                    <a:pt x="9153525" y="428409"/>
                  </a:lnTo>
                  <a:lnTo>
                    <a:pt x="9153525" y="418884"/>
                  </a:lnTo>
                  <a:close/>
                </a:path>
                <a:path w="11431905" h="428625">
                  <a:moveTo>
                    <a:pt x="9210675" y="418884"/>
                  </a:moveTo>
                  <a:lnTo>
                    <a:pt x="9201150" y="418884"/>
                  </a:lnTo>
                  <a:lnTo>
                    <a:pt x="9201150" y="428409"/>
                  </a:lnTo>
                  <a:lnTo>
                    <a:pt x="9210675" y="428409"/>
                  </a:lnTo>
                  <a:lnTo>
                    <a:pt x="9210675" y="418884"/>
                  </a:lnTo>
                  <a:close/>
                </a:path>
                <a:path w="11431905" h="428625">
                  <a:moveTo>
                    <a:pt x="9267825" y="418884"/>
                  </a:moveTo>
                  <a:lnTo>
                    <a:pt x="9258300" y="418884"/>
                  </a:lnTo>
                  <a:lnTo>
                    <a:pt x="9258300" y="428409"/>
                  </a:lnTo>
                  <a:lnTo>
                    <a:pt x="9267825" y="428409"/>
                  </a:lnTo>
                  <a:lnTo>
                    <a:pt x="9267825" y="418884"/>
                  </a:lnTo>
                  <a:close/>
                </a:path>
                <a:path w="11431905" h="428625">
                  <a:moveTo>
                    <a:pt x="9324975" y="418884"/>
                  </a:moveTo>
                  <a:lnTo>
                    <a:pt x="9315450" y="418884"/>
                  </a:lnTo>
                  <a:lnTo>
                    <a:pt x="9315450" y="428409"/>
                  </a:lnTo>
                  <a:lnTo>
                    <a:pt x="9324975" y="428409"/>
                  </a:lnTo>
                  <a:lnTo>
                    <a:pt x="9324975" y="418884"/>
                  </a:lnTo>
                  <a:close/>
                </a:path>
                <a:path w="11431905" h="428625">
                  <a:moveTo>
                    <a:pt x="9382125" y="418884"/>
                  </a:moveTo>
                  <a:lnTo>
                    <a:pt x="9372600" y="418884"/>
                  </a:lnTo>
                  <a:lnTo>
                    <a:pt x="9372600" y="428409"/>
                  </a:lnTo>
                  <a:lnTo>
                    <a:pt x="9382125" y="428409"/>
                  </a:lnTo>
                  <a:lnTo>
                    <a:pt x="9382125" y="418884"/>
                  </a:lnTo>
                  <a:close/>
                </a:path>
                <a:path w="11431905" h="428625">
                  <a:moveTo>
                    <a:pt x="9439275" y="418884"/>
                  </a:moveTo>
                  <a:lnTo>
                    <a:pt x="9429750" y="418884"/>
                  </a:lnTo>
                  <a:lnTo>
                    <a:pt x="9429750" y="428409"/>
                  </a:lnTo>
                  <a:lnTo>
                    <a:pt x="9439275" y="428409"/>
                  </a:lnTo>
                  <a:lnTo>
                    <a:pt x="9439275" y="418884"/>
                  </a:lnTo>
                  <a:close/>
                </a:path>
                <a:path w="11431905" h="428625">
                  <a:moveTo>
                    <a:pt x="9496425" y="418884"/>
                  </a:moveTo>
                  <a:lnTo>
                    <a:pt x="9486900" y="418884"/>
                  </a:lnTo>
                  <a:lnTo>
                    <a:pt x="9486900" y="428409"/>
                  </a:lnTo>
                  <a:lnTo>
                    <a:pt x="9496425" y="428409"/>
                  </a:lnTo>
                  <a:lnTo>
                    <a:pt x="9496425" y="418884"/>
                  </a:lnTo>
                  <a:close/>
                </a:path>
                <a:path w="11431905" h="428625">
                  <a:moveTo>
                    <a:pt x="9553575" y="418884"/>
                  </a:moveTo>
                  <a:lnTo>
                    <a:pt x="9544050" y="418884"/>
                  </a:lnTo>
                  <a:lnTo>
                    <a:pt x="9544050" y="428409"/>
                  </a:lnTo>
                  <a:lnTo>
                    <a:pt x="9553575" y="428409"/>
                  </a:lnTo>
                  <a:lnTo>
                    <a:pt x="9553575" y="418884"/>
                  </a:lnTo>
                  <a:close/>
                </a:path>
                <a:path w="11431905" h="428625">
                  <a:moveTo>
                    <a:pt x="9610725" y="418884"/>
                  </a:moveTo>
                  <a:lnTo>
                    <a:pt x="9601200" y="418884"/>
                  </a:lnTo>
                  <a:lnTo>
                    <a:pt x="9601200" y="428409"/>
                  </a:lnTo>
                  <a:lnTo>
                    <a:pt x="9610725" y="428409"/>
                  </a:lnTo>
                  <a:lnTo>
                    <a:pt x="9610725" y="418884"/>
                  </a:lnTo>
                  <a:close/>
                </a:path>
                <a:path w="11431905" h="428625">
                  <a:moveTo>
                    <a:pt x="9667875" y="418884"/>
                  </a:moveTo>
                  <a:lnTo>
                    <a:pt x="9658350" y="418884"/>
                  </a:lnTo>
                  <a:lnTo>
                    <a:pt x="9658350" y="428409"/>
                  </a:lnTo>
                  <a:lnTo>
                    <a:pt x="9667875" y="428409"/>
                  </a:lnTo>
                  <a:lnTo>
                    <a:pt x="9667875" y="418884"/>
                  </a:lnTo>
                  <a:close/>
                </a:path>
                <a:path w="11431905" h="428625">
                  <a:moveTo>
                    <a:pt x="9725025" y="418884"/>
                  </a:moveTo>
                  <a:lnTo>
                    <a:pt x="9715500" y="418884"/>
                  </a:lnTo>
                  <a:lnTo>
                    <a:pt x="9715500" y="428409"/>
                  </a:lnTo>
                  <a:lnTo>
                    <a:pt x="9725025" y="428409"/>
                  </a:lnTo>
                  <a:lnTo>
                    <a:pt x="9725025" y="418884"/>
                  </a:lnTo>
                  <a:close/>
                </a:path>
                <a:path w="11431905" h="428625">
                  <a:moveTo>
                    <a:pt x="9782175" y="418884"/>
                  </a:moveTo>
                  <a:lnTo>
                    <a:pt x="9772650" y="418884"/>
                  </a:lnTo>
                  <a:lnTo>
                    <a:pt x="9772650" y="428409"/>
                  </a:lnTo>
                  <a:lnTo>
                    <a:pt x="9782175" y="428409"/>
                  </a:lnTo>
                  <a:lnTo>
                    <a:pt x="9782175" y="418884"/>
                  </a:lnTo>
                  <a:close/>
                </a:path>
                <a:path w="11431905" h="428625">
                  <a:moveTo>
                    <a:pt x="9839325" y="418884"/>
                  </a:moveTo>
                  <a:lnTo>
                    <a:pt x="9829800" y="418884"/>
                  </a:lnTo>
                  <a:lnTo>
                    <a:pt x="9829800" y="428409"/>
                  </a:lnTo>
                  <a:lnTo>
                    <a:pt x="9839325" y="428409"/>
                  </a:lnTo>
                  <a:lnTo>
                    <a:pt x="9839325" y="418884"/>
                  </a:lnTo>
                  <a:close/>
                </a:path>
                <a:path w="11431905" h="428625">
                  <a:moveTo>
                    <a:pt x="9896475" y="418884"/>
                  </a:moveTo>
                  <a:lnTo>
                    <a:pt x="9886950" y="418884"/>
                  </a:lnTo>
                  <a:lnTo>
                    <a:pt x="9886950" y="428409"/>
                  </a:lnTo>
                  <a:lnTo>
                    <a:pt x="9896475" y="428409"/>
                  </a:lnTo>
                  <a:lnTo>
                    <a:pt x="9896475" y="418884"/>
                  </a:lnTo>
                  <a:close/>
                </a:path>
                <a:path w="11431905" h="428625">
                  <a:moveTo>
                    <a:pt x="9953625" y="418884"/>
                  </a:moveTo>
                  <a:lnTo>
                    <a:pt x="9944100" y="418884"/>
                  </a:lnTo>
                  <a:lnTo>
                    <a:pt x="9944100" y="428409"/>
                  </a:lnTo>
                  <a:lnTo>
                    <a:pt x="9953625" y="428409"/>
                  </a:lnTo>
                  <a:lnTo>
                    <a:pt x="9953625" y="418884"/>
                  </a:lnTo>
                  <a:close/>
                </a:path>
                <a:path w="11431905" h="428625">
                  <a:moveTo>
                    <a:pt x="10010775" y="418884"/>
                  </a:moveTo>
                  <a:lnTo>
                    <a:pt x="10001250" y="418884"/>
                  </a:lnTo>
                  <a:lnTo>
                    <a:pt x="10001250" y="428409"/>
                  </a:lnTo>
                  <a:lnTo>
                    <a:pt x="10010775" y="428409"/>
                  </a:lnTo>
                  <a:lnTo>
                    <a:pt x="10010775" y="418884"/>
                  </a:lnTo>
                  <a:close/>
                </a:path>
                <a:path w="11431905" h="428625">
                  <a:moveTo>
                    <a:pt x="10067925" y="418884"/>
                  </a:moveTo>
                  <a:lnTo>
                    <a:pt x="10058400" y="418884"/>
                  </a:lnTo>
                  <a:lnTo>
                    <a:pt x="10058400" y="428409"/>
                  </a:lnTo>
                  <a:lnTo>
                    <a:pt x="10067925" y="428409"/>
                  </a:lnTo>
                  <a:lnTo>
                    <a:pt x="10067925" y="418884"/>
                  </a:lnTo>
                  <a:close/>
                </a:path>
                <a:path w="11431905" h="428625">
                  <a:moveTo>
                    <a:pt x="10125075" y="418884"/>
                  </a:moveTo>
                  <a:lnTo>
                    <a:pt x="10115550" y="418884"/>
                  </a:lnTo>
                  <a:lnTo>
                    <a:pt x="10115550" y="428409"/>
                  </a:lnTo>
                  <a:lnTo>
                    <a:pt x="10125075" y="428409"/>
                  </a:lnTo>
                  <a:lnTo>
                    <a:pt x="10125075" y="418884"/>
                  </a:lnTo>
                  <a:close/>
                </a:path>
                <a:path w="11431905" h="428625">
                  <a:moveTo>
                    <a:pt x="10182225" y="418884"/>
                  </a:moveTo>
                  <a:lnTo>
                    <a:pt x="10172700" y="418884"/>
                  </a:lnTo>
                  <a:lnTo>
                    <a:pt x="10172700" y="428409"/>
                  </a:lnTo>
                  <a:lnTo>
                    <a:pt x="10182225" y="428409"/>
                  </a:lnTo>
                  <a:lnTo>
                    <a:pt x="10182225" y="418884"/>
                  </a:lnTo>
                  <a:close/>
                </a:path>
                <a:path w="11431905" h="428625">
                  <a:moveTo>
                    <a:pt x="10239375" y="418884"/>
                  </a:moveTo>
                  <a:lnTo>
                    <a:pt x="10229850" y="418884"/>
                  </a:lnTo>
                  <a:lnTo>
                    <a:pt x="10229850" y="428409"/>
                  </a:lnTo>
                  <a:lnTo>
                    <a:pt x="10239375" y="428409"/>
                  </a:lnTo>
                  <a:lnTo>
                    <a:pt x="10239375" y="418884"/>
                  </a:lnTo>
                  <a:close/>
                </a:path>
                <a:path w="11431905" h="428625">
                  <a:moveTo>
                    <a:pt x="10296525" y="418884"/>
                  </a:moveTo>
                  <a:lnTo>
                    <a:pt x="10287000" y="418884"/>
                  </a:lnTo>
                  <a:lnTo>
                    <a:pt x="10287000" y="428409"/>
                  </a:lnTo>
                  <a:lnTo>
                    <a:pt x="10296525" y="428409"/>
                  </a:lnTo>
                  <a:lnTo>
                    <a:pt x="10296525" y="418884"/>
                  </a:lnTo>
                  <a:close/>
                </a:path>
                <a:path w="11431905" h="428625">
                  <a:moveTo>
                    <a:pt x="10353675" y="418884"/>
                  </a:moveTo>
                  <a:lnTo>
                    <a:pt x="10344150" y="418884"/>
                  </a:lnTo>
                  <a:lnTo>
                    <a:pt x="10344150" y="428409"/>
                  </a:lnTo>
                  <a:lnTo>
                    <a:pt x="10353675" y="428409"/>
                  </a:lnTo>
                  <a:lnTo>
                    <a:pt x="10353675" y="418884"/>
                  </a:lnTo>
                  <a:close/>
                </a:path>
                <a:path w="11431905" h="428625">
                  <a:moveTo>
                    <a:pt x="10410825" y="418884"/>
                  </a:moveTo>
                  <a:lnTo>
                    <a:pt x="10401300" y="418884"/>
                  </a:lnTo>
                  <a:lnTo>
                    <a:pt x="10401300" y="428409"/>
                  </a:lnTo>
                  <a:lnTo>
                    <a:pt x="10410825" y="428409"/>
                  </a:lnTo>
                  <a:lnTo>
                    <a:pt x="10410825" y="418884"/>
                  </a:lnTo>
                  <a:close/>
                </a:path>
                <a:path w="11431905" h="428625">
                  <a:moveTo>
                    <a:pt x="10467975" y="418884"/>
                  </a:moveTo>
                  <a:lnTo>
                    <a:pt x="10458450" y="418884"/>
                  </a:lnTo>
                  <a:lnTo>
                    <a:pt x="10458450" y="428409"/>
                  </a:lnTo>
                  <a:lnTo>
                    <a:pt x="10467975" y="428409"/>
                  </a:lnTo>
                  <a:lnTo>
                    <a:pt x="10467975" y="418884"/>
                  </a:lnTo>
                  <a:close/>
                </a:path>
                <a:path w="11431905" h="428625">
                  <a:moveTo>
                    <a:pt x="10525125" y="418884"/>
                  </a:moveTo>
                  <a:lnTo>
                    <a:pt x="10515600" y="418884"/>
                  </a:lnTo>
                  <a:lnTo>
                    <a:pt x="10515600" y="428409"/>
                  </a:lnTo>
                  <a:lnTo>
                    <a:pt x="10525125" y="428409"/>
                  </a:lnTo>
                  <a:lnTo>
                    <a:pt x="10525125" y="418884"/>
                  </a:lnTo>
                  <a:close/>
                </a:path>
                <a:path w="11431905" h="428625">
                  <a:moveTo>
                    <a:pt x="10582275" y="418884"/>
                  </a:moveTo>
                  <a:lnTo>
                    <a:pt x="10572750" y="418884"/>
                  </a:lnTo>
                  <a:lnTo>
                    <a:pt x="10572750" y="428409"/>
                  </a:lnTo>
                  <a:lnTo>
                    <a:pt x="10582275" y="428409"/>
                  </a:lnTo>
                  <a:lnTo>
                    <a:pt x="10582275" y="418884"/>
                  </a:lnTo>
                  <a:close/>
                </a:path>
                <a:path w="11431905" h="428625">
                  <a:moveTo>
                    <a:pt x="10639425" y="418884"/>
                  </a:moveTo>
                  <a:lnTo>
                    <a:pt x="10629900" y="418884"/>
                  </a:lnTo>
                  <a:lnTo>
                    <a:pt x="10629900" y="428409"/>
                  </a:lnTo>
                  <a:lnTo>
                    <a:pt x="10639425" y="428409"/>
                  </a:lnTo>
                  <a:lnTo>
                    <a:pt x="10639425" y="418884"/>
                  </a:lnTo>
                  <a:close/>
                </a:path>
                <a:path w="11431905" h="428625">
                  <a:moveTo>
                    <a:pt x="10696575" y="418884"/>
                  </a:moveTo>
                  <a:lnTo>
                    <a:pt x="10687050" y="418884"/>
                  </a:lnTo>
                  <a:lnTo>
                    <a:pt x="10687050" y="428409"/>
                  </a:lnTo>
                  <a:lnTo>
                    <a:pt x="10696575" y="428409"/>
                  </a:lnTo>
                  <a:lnTo>
                    <a:pt x="10696575" y="418884"/>
                  </a:lnTo>
                  <a:close/>
                </a:path>
                <a:path w="11431905" h="428625">
                  <a:moveTo>
                    <a:pt x="10753725" y="418884"/>
                  </a:moveTo>
                  <a:lnTo>
                    <a:pt x="10744200" y="418884"/>
                  </a:lnTo>
                  <a:lnTo>
                    <a:pt x="10744200" y="428409"/>
                  </a:lnTo>
                  <a:lnTo>
                    <a:pt x="10753725" y="428409"/>
                  </a:lnTo>
                  <a:lnTo>
                    <a:pt x="10753725" y="418884"/>
                  </a:lnTo>
                  <a:close/>
                </a:path>
                <a:path w="11431905" h="428625">
                  <a:moveTo>
                    <a:pt x="10810875" y="418884"/>
                  </a:moveTo>
                  <a:lnTo>
                    <a:pt x="10801350" y="418884"/>
                  </a:lnTo>
                  <a:lnTo>
                    <a:pt x="10801350" y="428409"/>
                  </a:lnTo>
                  <a:lnTo>
                    <a:pt x="10810875" y="428409"/>
                  </a:lnTo>
                  <a:lnTo>
                    <a:pt x="10810875" y="418884"/>
                  </a:lnTo>
                  <a:close/>
                </a:path>
                <a:path w="11431905" h="428625">
                  <a:moveTo>
                    <a:pt x="10868025" y="418884"/>
                  </a:moveTo>
                  <a:lnTo>
                    <a:pt x="10858500" y="418884"/>
                  </a:lnTo>
                  <a:lnTo>
                    <a:pt x="10858500" y="428409"/>
                  </a:lnTo>
                  <a:lnTo>
                    <a:pt x="10868025" y="428409"/>
                  </a:lnTo>
                  <a:lnTo>
                    <a:pt x="10868025" y="418884"/>
                  </a:lnTo>
                  <a:close/>
                </a:path>
                <a:path w="11431905" h="428625">
                  <a:moveTo>
                    <a:pt x="10925175" y="418884"/>
                  </a:moveTo>
                  <a:lnTo>
                    <a:pt x="10915650" y="418884"/>
                  </a:lnTo>
                  <a:lnTo>
                    <a:pt x="10915650" y="428409"/>
                  </a:lnTo>
                  <a:lnTo>
                    <a:pt x="10925175" y="428409"/>
                  </a:lnTo>
                  <a:lnTo>
                    <a:pt x="10925175" y="418884"/>
                  </a:lnTo>
                  <a:close/>
                </a:path>
                <a:path w="11431905" h="428625">
                  <a:moveTo>
                    <a:pt x="10982325" y="418884"/>
                  </a:moveTo>
                  <a:lnTo>
                    <a:pt x="10972800" y="418884"/>
                  </a:lnTo>
                  <a:lnTo>
                    <a:pt x="10972800" y="428409"/>
                  </a:lnTo>
                  <a:lnTo>
                    <a:pt x="10982325" y="428409"/>
                  </a:lnTo>
                  <a:lnTo>
                    <a:pt x="10982325" y="418884"/>
                  </a:lnTo>
                  <a:close/>
                </a:path>
                <a:path w="11431905" h="428625">
                  <a:moveTo>
                    <a:pt x="11039475" y="418884"/>
                  </a:moveTo>
                  <a:lnTo>
                    <a:pt x="11029950" y="418884"/>
                  </a:lnTo>
                  <a:lnTo>
                    <a:pt x="11029950" y="428409"/>
                  </a:lnTo>
                  <a:lnTo>
                    <a:pt x="11039475" y="428409"/>
                  </a:lnTo>
                  <a:lnTo>
                    <a:pt x="11039475" y="418884"/>
                  </a:lnTo>
                  <a:close/>
                </a:path>
                <a:path w="11431905" h="428625">
                  <a:moveTo>
                    <a:pt x="11096625" y="418884"/>
                  </a:moveTo>
                  <a:lnTo>
                    <a:pt x="11087100" y="418884"/>
                  </a:lnTo>
                  <a:lnTo>
                    <a:pt x="11087100" y="428409"/>
                  </a:lnTo>
                  <a:lnTo>
                    <a:pt x="11096625" y="428409"/>
                  </a:lnTo>
                  <a:lnTo>
                    <a:pt x="11096625" y="418884"/>
                  </a:lnTo>
                  <a:close/>
                </a:path>
                <a:path w="11431905" h="428625">
                  <a:moveTo>
                    <a:pt x="11153775" y="418884"/>
                  </a:moveTo>
                  <a:lnTo>
                    <a:pt x="11144250" y="418884"/>
                  </a:lnTo>
                  <a:lnTo>
                    <a:pt x="11144250" y="428409"/>
                  </a:lnTo>
                  <a:lnTo>
                    <a:pt x="11153775" y="428409"/>
                  </a:lnTo>
                  <a:lnTo>
                    <a:pt x="11153775" y="418884"/>
                  </a:lnTo>
                  <a:close/>
                </a:path>
                <a:path w="11431905" h="428625">
                  <a:moveTo>
                    <a:pt x="11210925" y="418884"/>
                  </a:moveTo>
                  <a:lnTo>
                    <a:pt x="11201400" y="418884"/>
                  </a:lnTo>
                  <a:lnTo>
                    <a:pt x="11201400" y="428409"/>
                  </a:lnTo>
                  <a:lnTo>
                    <a:pt x="11210925" y="428409"/>
                  </a:lnTo>
                  <a:lnTo>
                    <a:pt x="11210925" y="418884"/>
                  </a:lnTo>
                  <a:close/>
                </a:path>
                <a:path w="11431905" h="428625">
                  <a:moveTo>
                    <a:pt x="11268075" y="418884"/>
                  </a:moveTo>
                  <a:lnTo>
                    <a:pt x="11258550" y="418884"/>
                  </a:lnTo>
                  <a:lnTo>
                    <a:pt x="11258550" y="428409"/>
                  </a:lnTo>
                  <a:lnTo>
                    <a:pt x="11268075" y="428409"/>
                  </a:lnTo>
                  <a:lnTo>
                    <a:pt x="11268075" y="418884"/>
                  </a:lnTo>
                  <a:close/>
                </a:path>
                <a:path w="11431905" h="428625">
                  <a:moveTo>
                    <a:pt x="11325225" y="418884"/>
                  </a:moveTo>
                  <a:lnTo>
                    <a:pt x="11315700" y="418884"/>
                  </a:lnTo>
                  <a:lnTo>
                    <a:pt x="11315700" y="428409"/>
                  </a:lnTo>
                  <a:lnTo>
                    <a:pt x="11325225" y="428409"/>
                  </a:lnTo>
                  <a:lnTo>
                    <a:pt x="11325225" y="418884"/>
                  </a:lnTo>
                  <a:close/>
                </a:path>
                <a:path w="11431905" h="428625">
                  <a:moveTo>
                    <a:pt x="11382375" y="418884"/>
                  </a:moveTo>
                  <a:lnTo>
                    <a:pt x="11372850" y="418884"/>
                  </a:lnTo>
                  <a:lnTo>
                    <a:pt x="11372850" y="428409"/>
                  </a:lnTo>
                  <a:lnTo>
                    <a:pt x="11382375" y="428409"/>
                  </a:lnTo>
                  <a:lnTo>
                    <a:pt x="11382375" y="418884"/>
                  </a:lnTo>
                  <a:close/>
                </a:path>
                <a:path w="11431905" h="428625">
                  <a:moveTo>
                    <a:pt x="11431892" y="418884"/>
                  </a:moveTo>
                  <a:lnTo>
                    <a:pt x="11430000" y="418884"/>
                  </a:lnTo>
                  <a:lnTo>
                    <a:pt x="11430000" y="428409"/>
                  </a:lnTo>
                  <a:lnTo>
                    <a:pt x="11431892" y="428409"/>
                  </a:lnTo>
                  <a:lnTo>
                    <a:pt x="11431892" y="41888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293620" y="105792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94120" y="105792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50570" y="639038"/>
              <a:ext cx="11431905" cy="428625"/>
            </a:xfrm>
            <a:custGeom>
              <a:avLst/>
              <a:gdLst/>
              <a:ahLst/>
              <a:cxnLst/>
              <a:rect l="l" t="t" r="r" b="b"/>
              <a:pathLst>
                <a:path w="11431905" h="4286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431905" h="4286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431905" h="4286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431905" h="4286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431905" h="4286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431905" h="4286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431905" h="4286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431905" h="4286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431905" h="4286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1431905" h="4286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1431905" h="4286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1431905" h="4286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1431905" h="4286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1431905" h="4286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1431905" h="4286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1431905" h="4286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1431905" h="4286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1431905" h="4286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1431905" h="4286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1431905" h="4286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1431905" h="4286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1431905" h="4286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1431905" h="4286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1431905" h="4286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1431905" h="4286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1431905" h="4286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1431905" h="4286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1431905" h="4286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1431905" h="4286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11431905" h="4286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11431905" h="4286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11431905" h="4286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11431905" h="4286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11431905" h="4286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11431905" h="4286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11431905" h="4286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11431905" h="4286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11431905" h="428625">
                  <a:moveTo>
                    <a:pt x="9553575" y="418884"/>
                  </a:moveTo>
                  <a:lnTo>
                    <a:pt x="9544050" y="418884"/>
                  </a:lnTo>
                  <a:lnTo>
                    <a:pt x="9544050" y="428409"/>
                  </a:lnTo>
                  <a:lnTo>
                    <a:pt x="9553575" y="428409"/>
                  </a:lnTo>
                  <a:lnTo>
                    <a:pt x="9553575" y="418884"/>
                  </a:lnTo>
                  <a:close/>
                </a:path>
                <a:path w="11431905" h="428625">
                  <a:moveTo>
                    <a:pt x="9610725" y="418884"/>
                  </a:moveTo>
                  <a:lnTo>
                    <a:pt x="9601200" y="418884"/>
                  </a:lnTo>
                  <a:lnTo>
                    <a:pt x="9601200" y="428409"/>
                  </a:lnTo>
                  <a:lnTo>
                    <a:pt x="9610725" y="428409"/>
                  </a:lnTo>
                  <a:lnTo>
                    <a:pt x="9610725" y="418884"/>
                  </a:lnTo>
                  <a:close/>
                </a:path>
                <a:path w="11431905" h="428625">
                  <a:moveTo>
                    <a:pt x="9667875" y="418884"/>
                  </a:moveTo>
                  <a:lnTo>
                    <a:pt x="9658350" y="418884"/>
                  </a:lnTo>
                  <a:lnTo>
                    <a:pt x="9658350" y="428409"/>
                  </a:lnTo>
                  <a:lnTo>
                    <a:pt x="9667875" y="428409"/>
                  </a:lnTo>
                  <a:lnTo>
                    <a:pt x="9667875" y="418884"/>
                  </a:lnTo>
                  <a:close/>
                </a:path>
                <a:path w="11431905" h="428625">
                  <a:moveTo>
                    <a:pt x="9725025" y="418884"/>
                  </a:moveTo>
                  <a:lnTo>
                    <a:pt x="9715500" y="418884"/>
                  </a:lnTo>
                  <a:lnTo>
                    <a:pt x="9715500" y="428409"/>
                  </a:lnTo>
                  <a:lnTo>
                    <a:pt x="9725025" y="428409"/>
                  </a:lnTo>
                  <a:lnTo>
                    <a:pt x="9725025" y="418884"/>
                  </a:lnTo>
                  <a:close/>
                </a:path>
                <a:path w="11431905" h="428625">
                  <a:moveTo>
                    <a:pt x="9782175" y="418884"/>
                  </a:moveTo>
                  <a:lnTo>
                    <a:pt x="9772650" y="418884"/>
                  </a:lnTo>
                  <a:lnTo>
                    <a:pt x="9772650" y="428409"/>
                  </a:lnTo>
                  <a:lnTo>
                    <a:pt x="9782175" y="428409"/>
                  </a:lnTo>
                  <a:lnTo>
                    <a:pt x="9782175" y="418884"/>
                  </a:lnTo>
                  <a:close/>
                </a:path>
                <a:path w="11431905" h="428625">
                  <a:moveTo>
                    <a:pt x="9839325" y="418884"/>
                  </a:moveTo>
                  <a:lnTo>
                    <a:pt x="9829800" y="418884"/>
                  </a:lnTo>
                  <a:lnTo>
                    <a:pt x="9829800" y="428409"/>
                  </a:lnTo>
                  <a:lnTo>
                    <a:pt x="9839325" y="428409"/>
                  </a:lnTo>
                  <a:lnTo>
                    <a:pt x="9839325" y="418884"/>
                  </a:lnTo>
                  <a:close/>
                </a:path>
                <a:path w="11431905" h="428625">
                  <a:moveTo>
                    <a:pt x="9896475" y="418884"/>
                  </a:moveTo>
                  <a:lnTo>
                    <a:pt x="9886950" y="418884"/>
                  </a:lnTo>
                  <a:lnTo>
                    <a:pt x="9886950" y="428409"/>
                  </a:lnTo>
                  <a:lnTo>
                    <a:pt x="9896475" y="428409"/>
                  </a:lnTo>
                  <a:lnTo>
                    <a:pt x="9896475" y="418884"/>
                  </a:lnTo>
                  <a:close/>
                </a:path>
                <a:path w="11431905" h="428625">
                  <a:moveTo>
                    <a:pt x="9953625" y="418884"/>
                  </a:moveTo>
                  <a:lnTo>
                    <a:pt x="9944100" y="418884"/>
                  </a:lnTo>
                  <a:lnTo>
                    <a:pt x="9944100" y="428409"/>
                  </a:lnTo>
                  <a:lnTo>
                    <a:pt x="9953625" y="428409"/>
                  </a:lnTo>
                  <a:lnTo>
                    <a:pt x="9953625" y="418884"/>
                  </a:lnTo>
                  <a:close/>
                </a:path>
                <a:path w="11431905" h="428625">
                  <a:moveTo>
                    <a:pt x="10010775" y="418884"/>
                  </a:moveTo>
                  <a:lnTo>
                    <a:pt x="10001250" y="418884"/>
                  </a:lnTo>
                  <a:lnTo>
                    <a:pt x="10001250" y="428409"/>
                  </a:lnTo>
                  <a:lnTo>
                    <a:pt x="10010775" y="428409"/>
                  </a:lnTo>
                  <a:lnTo>
                    <a:pt x="10010775" y="418884"/>
                  </a:lnTo>
                  <a:close/>
                </a:path>
                <a:path w="11431905" h="428625">
                  <a:moveTo>
                    <a:pt x="10067925" y="418884"/>
                  </a:moveTo>
                  <a:lnTo>
                    <a:pt x="10058400" y="418884"/>
                  </a:lnTo>
                  <a:lnTo>
                    <a:pt x="10058400" y="428409"/>
                  </a:lnTo>
                  <a:lnTo>
                    <a:pt x="10067925" y="428409"/>
                  </a:lnTo>
                  <a:lnTo>
                    <a:pt x="10067925" y="418884"/>
                  </a:lnTo>
                  <a:close/>
                </a:path>
                <a:path w="11431905" h="428625">
                  <a:moveTo>
                    <a:pt x="10125075" y="418884"/>
                  </a:moveTo>
                  <a:lnTo>
                    <a:pt x="10115550" y="418884"/>
                  </a:lnTo>
                  <a:lnTo>
                    <a:pt x="10115550" y="428409"/>
                  </a:lnTo>
                  <a:lnTo>
                    <a:pt x="10125075" y="428409"/>
                  </a:lnTo>
                  <a:lnTo>
                    <a:pt x="10125075" y="418884"/>
                  </a:lnTo>
                  <a:close/>
                </a:path>
                <a:path w="11431905" h="428625">
                  <a:moveTo>
                    <a:pt x="10182225" y="418884"/>
                  </a:moveTo>
                  <a:lnTo>
                    <a:pt x="10172700" y="418884"/>
                  </a:lnTo>
                  <a:lnTo>
                    <a:pt x="10172700" y="428409"/>
                  </a:lnTo>
                  <a:lnTo>
                    <a:pt x="10182225" y="428409"/>
                  </a:lnTo>
                  <a:lnTo>
                    <a:pt x="10182225" y="418884"/>
                  </a:lnTo>
                  <a:close/>
                </a:path>
                <a:path w="11431905" h="428625">
                  <a:moveTo>
                    <a:pt x="10239375" y="418884"/>
                  </a:moveTo>
                  <a:lnTo>
                    <a:pt x="10229850" y="418884"/>
                  </a:lnTo>
                  <a:lnTo>
                    <a:pt x="10229850" y="428409"/>
                  </a:lnTo>
                  <a:lnTo>
                    <a:pt x="10239375" y="428409"/>
                  </a:lnTo>
                  <a:lnTo>
                    <a:pt x="10239375" y="418884"/>
                  </a:lnTo>
                  <a:close/>
                </a:path>
                <a:path w="11431905" h="428625">
                  <a:moveTo>
                    <a:pt x="10296525" y="418884"/>
                  </a:moveTo>
                  <a:lnTo>
                    <a:pt x="10287000" y="418884"/>
                  </a:lnTo>
                  <a:lnTo>
                    <a:pt x="10287000" y="428409"/>
                  </a:lnTo>
                  <a:lnTo>
                    <a:pt x="10296525" y="428409"/>
                  </a:lnTo>
                  <a:lnTo>
                    <a:pt x="10296525" y="418884"/>
                  </a:lnTo>
                  <a:close/>
                </a:path>
                <a:path w="11431905" h="428625">
                  <a:moveTo>
                    <a:pt x="10353675" y="418884"/>
                  </a:moveTo>
                  <a:lnTo>
                    <a:pt x="10344150" y="418884"/>
                  </a:lnTo>
                  <a:lnTo>
                    <a:pt x="10344150" y="428409"/>
                  </a:lnTo>
                  <a:lnTo>
                    <a:pt x="10353675" y="428409"/>
                  </a:lnTo>
                  <a:lnTo>
                    <a:pt x="10353675" y="418884"/>
                  </a:lnTo>
                  <a:close/>
                </a:path>
                <a:path w="11431905" h="428625">
                  <a:moveTo>
                    <a:pt x="10410825" y="418884"/>
                  </a:moveTo>
                  <a:lnTo>
                    <a:pt x="10401300" y="418884"/>
                  </a:lnTo>
                  <a:lnTo>
                    <a:pt x="10401300" y="428409"/>
                  </a:lnTo>
                  <a:lnTo>
                    <a:pt x="10410825" y="428409"/>
                  </a:lnTo>
                  <a:lnTo>
                    <a:pt x="10410825" y="418884"/>
                  </a:lnTo>
                  <a:close/>
                </a:path>
                <a:path w="11431905" h="428625">
                  <a:moveTo>
                    <a:pt x="10467975" y="418884"/>
                  </a:moveTo>
                  <a:lnTo>
                    <a:pt x="10458450" y="418884"/>
                  </a:lnTo>
                  <a:lnTo>
                    <a:pt x="10458450" y="428409"/>
                  </a:lnTo>
                  <a:lnTo>
                    <a:pt x="10467975" y="428409"/>
                  </a:lnTo>
                  <a:lnTo>
                    <a:pt x="10467975" y="418884"/>
                  </a:lnTo>
                  <a:close/>
                </a:path>
                <a:path w="11431905" h="428625">
                  <a:moveTo>
                    <a:pt x="10525125" y="418884"/>
                  </a:moveTo>
                  <a:lnTo>
                    <a:pt x="10515600" y="418884"/>
                  </a:lnTo>
                  <a:lnTo>
                    <a:pt x="10515600" y="428409"/>
                  </a:lnTo>
                  <a:lnTo>
                    <a:pt x="10525125" y="428409"/>
                  </a:lnTo>
                  <a:lnTo>
                    <a:pt x="10525125" y="418884"/>
                  </a:lnTo>
                  <a:close/>
                </a:path>
                <a:path w="11431905" h="428625">
                  <a:moveTo>
                    <a:pt x="10582275" y="418884"/>
                  </a:moveTo>
                  <a:lnTo>
                    <a:pt x="10572750" y="418884"/>
                  </a:lnTo>
                  <a:lnTo>
                    <a:pt x="10572750" y="428409"/>
                  </a:lnTo>
                  <a:lnTo>
                    <a:pt x="10582275" y="428409"/>
                  </a:lnTo>
                  <a:lnTo>
                    <a:pt x="10582275" y="418884"/>
                  </a:lnTo>
                  <a:close/>
                </a:path>
                <a:path w="11431905" h="428625">
                  <a:moveTo>
                    <a:pt x="10639425" y="418884"/>
                  </a:moveTo>
                  <a:lnTo>
                    <a:pt x="10629900" y="418884"/>
                  </a:lnTo>
                  <a:lnTo>
                    <a:pt x="10629900" y="428409"/>
                  </a:lnTo>
                  <a:lnTo>
                    <a:pt x="10639425" y="428409"/>
                  </a:lnTo>
                  <a:lnTo>
                    <a:pt x="10639425" y="418884"/>
                  </a:lnTo>
                  <a:close/>
                </a:path>
                <a:path w="11431905" h="428625">
                  <a:moveTo>
                    <a:pt x="10696575" y="418884"/>
                  </a:moveTo>
                  <a:lnTo>
                    <a:pt x="10687050" y="418884"/>
                  </a:lnTo>
                  <a:lnTo>
                    <a:pt x="10687050" y="428409"/>
                  </a:lnTo>
                  <a:lnTo>
                    <a:pt x="10696575" y="428409"/>
                  </a:lnTo>
                  <a:lnTo>
                    <a:pt x="10696575" y="418884"/>
                  </a:lnTo>
                  <a:close/>
                </a:path>
                <a:path w="11431905" h="428625">
                  <a:moveTo>
                    <a:pt x="10753725" y="418884"/>
                  </a:moveTo>
                  <a:lnTo>
                    <a:pt x="10744200" y="418884"/>
                  </a:lnTo>
                  <a:lnTo>
                    <a:pt x="10744200" y="428409"/>
                  </a:lnTo>
                  <a:lnTo>
                    <a:pt x="10753725" y="428409"/>
                  </a:lnTo>
                  <a:lnTo>
                    <a:pt x="10753725" y="418884"/>
                  </a:lnTo>
                  <a:close/>
                </a:path>
                <a:path w="11431905" h="428625">
                  <a:moveTo>
                    <a:pt x="10810875" y="418884"/>
                  </a:moveTo>
                  <a:lnTo>
                    <a:pt x="10801350" y="418884"/>
                  </a:lnTo>
                  <a:lnTo>
                    <a:pt x="10801350" y="428409"/>
                  </a:lnTo>
                  <a:lnTo>
                    <a:pt x="10810875" y="428409"/>
                  </a:lnTo>
                  <a:lnTo>
                    <a:pt x="10810875" y="418884"/>
                  </a:lnTo>
                  <a:close/>
                </a:path>
                <a:path w="11431905" h="428625">
                  <a:moveTo>
                    <a:pt x="10868025" y="418884"/>
                  </a:moveTo>
                  <a:lnTo>
                    <a:pt x="10858500" y="418884"/>
                  </a:lnTo>
                  <a:lnTo>
                    <a:pt x="10858500" y="428409"/>
                  </a:lnTo>
                  <a:lnTo>
                    <a:pt x="10868025" y="428409"/>
                  </a:lnTo>
                  <a:lnTo>
                    <a:pt x="10868025" y="418884"/>
                  </a:lnTo>
                  <a:close/>
                </a:path>
                <a:path w="11431905" h="428625">
                  <a:moveTo>
                    <a:pt x="10925175" y="418884"/>
                  </a:moveTo>
                  <a:lnTo>
                    <a:pt x="10915650" y="418884"/>
                  </a:lnTo>
                  <a:lnTo>
                    <a:pt x="10915650" y="428409"/>
                  </a:lnTo>
                  <a:lnTo>
                    <a:pt x="10925175" y="428409"/>
                  </a:lnTo>
                  <a:lnTo>
                    <a:pt x="10925175" y="418884"/>
                  </a:lnTo>
                  <a:close/>
                </a:path>
                <a:path w="11431905" h="428625">
                  <a:moveTo>
                    <a:pt x="10982325" y="418884"/>
                  </a:moveTo>
                  <a:lnTo>
                    <a:pt x="10972800" y="418884"/>
                  </a:lnTo>
                  <a:lnTo>
                    <a:pt x="10972800" y="428409"/>
                  </a:lnTo>
                  <a:lnTo>
                    <a:pt x="10982325" y="428409"/>
                  </a:lnTo>
                  <a:lnTo>
                    <a:pt x="10982325" y="418884"/>
                  </a:lnTo>
                  <a:close/>
                </a:path>
                <a:path w="11431905" h="428625">
                  <a:moveTo>
                    <a:pt x="11039475" y="418884"/>
                  </a:moveTo>
                  <a:lnTo>
                    <a:pt x="11029950" y="418884"/>
                  </a:lnTo>
                  <a:lnTo>
                    <a:pt x="11029950" y="428409"/>
                  </a:lnTo>
                  <a:lnTo>
                    <a:pt x="11039475" y="428409"/>
                  </a:lnTo>
                  <a:lnTo>
                    <a:pt x="11039475" y="418884"/>
                  </a:lnTo>
                  <a:close/>
                </a:path>
                <a:path w="11431905" h="428625">
                  <a:moveTo>
                    <a:pt x="11096625" y="418884"/>
                  </a:moveTo>
                  <a:lnTo>
                    <a:pt x="11087100" y="418884"/>
                  </a:lnTo>
                  <a:lnTo>
                    <a:pt x="11087100" y="428409"/>
                  </a:lnTo>
                  <a:lnTo>
                    <a:pt x="11096625" y="428409"/>
                  </a:lnTo>
                  <a:lnTo>
                    <a:pt x="11096625" y="418884"/>
                  </a:lnTo>
                  <a:close/>
                </a:path>
                <a:path w="11431905" h="428625">
                  <a:moveTo>
                    <a:pt x="11153775" y="418884"/>
                  </a:moveTo>
                  <a:lnTo>
                    <a:pt x="11144250" y="418884"/>
                  </a:lnTo>
                  <a:lnTo>
                    <a:pt x="11144250" y="428409"/>
                  </a:lnTo>
                  <a:lnTo>
                    <a:pt x="11153775" y="428409"/>
                  </a:lnTo>
                  <a:lnTo>
                    <a:pt x="11153775" y="418884"/>
                  </a:lnTo>
                  <a:close/>
                </a:path>
                <a:path w="11431905" h="428625">
                  <a:moveTo>
                    <a:pt x="11210925" y="418884"/>
                  </a:moveTo>
                  <a:lnTo>
                    <a:pt x="11201400" y="418884"/>
                  </a:lnTo>
                  <a:lnTo>
                    <a:pt x="11201400" y="428409"/>
                  </a:lnTo>
                  <a:lnTo>
                    <a:pt x="11210925" y="428409"/>
                  </a:lnTo>
                  <a:lnTo>
                    <a:pt x="11210925" y="418884"/>
                  </a:lnTo>
                  <a:close/>
                </a:path>
                <a:path w="11431905" h="428625">
                  <a:moveTo>
                    <a:pt x="11268075" y="418884"/>
                  </a:moveTo>
                  <a:lnTo>
                    <a:pt x="11258550" y="418884"/>
                  </a:lnTo>
                  <a:lnTo>
                    <a:pt x="11258550" y="428409"/>
                  </a:lnTo>
                  <a:lnTo>
                    <a:pt x="11268075" y="428409"/>
                  </a:lnTo>
                  <a:lnTo>
                    <a:pt x="11268075" y="418884"/>
                  </a:lnTo>
                  <a:close/>
                </a:path>
                <a:path w="11431905" h="428625">
                  <a:moveTo>
                    <a:pt x="11325225" y="418884"/>
                  </a:moveTo>
                  <a:lnTo>
                    <a:pt x="11315700" y="418884"/>
                  </a:lnTo>
                  <a:lnTo>
                    <a:pt x="11315700" y="428409"/>
                  </a:lnTo>
                  <a:lnTo>
                    <a:pt x="11325225" y="428409"/>
                  </a:lnTo>
                  <a:lnTo>
                    <a:pt x="11325225" y="418884"/>
                  </a:lnTo>
                  <a:close/>
                </a:path>
                <a:path w="11431905" h="428625">
                  <a:moveTo>
                    <a:pt x="11382375" y="418884"/>
                  </a:moveTo>
                  <a:lnTo>
                    <a:pt x="11372850" y="418884"/>
                  </a:lnTo>
                  <a:lnTo>
                    <a:pt x="11372850" y="428409"/>
                  </a:lnTo>
                  <a:lnTo>
                    <a:pt x="11382375" y="428409"/>
                  </a:lnTo>
                  <a:lnTo>
                    <a:pt x="11382375" y="418884"/>
                  </a:lnTo>
                  <a:close/>
                </a:path>
                <a:path w="11431905" h="428625">
                  <a:moveTo>
                    <a:pt x="11431892" y="418884"/>
                  </a:moveTo>
                  <a:lnTo>
                    <a:pt x="11430000" y="418884"/>
                  </a:lnTo>
                  <a:lnTo>
                    <a:pt x="11430000" y="428409"/>
                  </a:lnTo>
                  <a:lnTo>
                    <a:pt x="11431892" y="428409"/>
                  </a:lnTo>
                  <a:lnTo>
                    <a:pt x="11431892" y="41888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07970" y="639038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808470" y="639038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808970" y="639038"/>
              <a:ext cx="1373505" cy="9525"/>
            </a:xfrm>
            <a:custGeom>
              <a:avLst/>
              <a:gdLst/>
              <a:ahLst/>
              <a:cxnLst/>
              <a:rect l="l" t="t" r="r" b="b"/>
              <a:pathLst>
                <a:path w="1373504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373504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373504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373504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373504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373504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373504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373504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373504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373504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373504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373504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373504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373504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373504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373504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373504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373504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373504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373504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373504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373504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373504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373504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373504" h="9525">
                  <a:moveTo>
                    <a:pt x="1373492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73492" y="9525"/>
                  </a:lnTo>
                  <a:lnTo>
                    <a:pt x="137349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36939" y="553403"/>
            <a:ext cx="231140" cy="183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40K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Segoe UI"/>
                <a:cs typeface="Segoe UI"/>
              </a:rPr>
              <a:t>30K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352619" y="2534285"/>
            <a:ext cx="227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70">
                <a:solidFill>
                  <a:srgbClr val="252423"/>
                </a:solidFill>
                <a:latin typeface="Lucida Sans Unicode"/>
                <a:cs typeface="Lucida Sans Unicode"/>
              </a:rPr>
              <a:t>Year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60214" y="1131229"/>
            <a:ext cx="139700" cy="7283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80"/>
              </a:lnSpc>
            </a:pPr>
            <a:r>
              <a:rPr dirty="0" sz="900" spc="-120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900" spc="-5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10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900" spc="-50">
                <a:solidFill>
                  <a:srgbClr val="252423"/>
                </a:solidFill>
                <a:latin typeface="Lucida Sans Unicode"/>
                <a:cs typeface="Lucida Sans Unicode"/>
              </a:rPr>
              <a:t> Arrest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845820" y="638187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724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706467" y="23780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2014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3342386" y="638187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724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3203037" y="23780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2016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5842368" y="638187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724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5703027" y="23780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2018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8338947" y="638187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724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8199597" y="23780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0838929" y="638187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724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 txBox="1"/>
          <p:nvPr/>
        </p:nvSpPr>
        <p:spPr>
          <a:xfrm>
            <a:off x="10699588" y="23780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2022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228600" y="637292"/>
            <a:ext cx="11898630" cy="6449695"/>
            <a:chOff x="228600" y="637292"/>
            <a:chExt cx="11898630" cy="6449695"/>
          </a:xfrm>
        </p:grpSpPr>
        <p:sp>
          <p:nvSpPr>
            <p:cNvPr id="37" name="object 37" descr=""/>
            <p:cNvSpPr/>
            <p:nvPr/>
          </p:nvSpPr>
          <p:spPr>
            <a:xfrm>
              <a:off x="845820" y="676980"/>
              <a:ext cx="11241405" cy="1636395"/>
            </a:xfrm>
            <a:custGeom>
              <a:avLst/>
              <a:gdLst/>
              <a:ahLst/>
              <a:cxnLst/>
              <a:rect l="l" t="t" r="r" b="b"/>
              <a:pathLst>
                <a:path w="11241405" h="1636395">
                  <a:moveTo>
                    <a:pt x="0" y="1636001"/>
                  </a:moveTo>
                  <a:lnTo>
                    <a:pt x="7493129" y="1636043"/>
                  </a:lnTo>
                  <a:lnTo>
                    <a:pt x="8744834" y="1633446"/>
                  </a:lnTo>
                  <a:lnTo>
                    <a:pt x="9993120" y="1629634"/>
                  </a:lnTo>
                  <a:lnTo>
                    <a:pt x="11241404" y="0"/>
                  </a:lnTo>
                </a:path>
              </a:pathLst>
            </a:custGeom>
            <a:ln w="28574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132" y="2273294"/>
              <a:ext cx="79374" cy="7937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9262" y="2273336"/>
              <a:ext cx="79374" cy="7937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0967" y="2270739"/>
              <a:ext cx="79374" cy="79374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9253" y="2266927"/>
              <a:ext cx="79374" cy="79374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7537" y="637292"/>
              <a:ext cx="79374" cy="79374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228600" y="2733675"/>
              <a:ext cx="3648075" cy="4352925"/>
            </a:xfrm>
            <a:custGeom>
              <a:avLst/>
              <a:gdLst/>
              <a:ahLst/>
              <a:cxnLst/>
              <a:rect l="l" t="t" r="r" b="b"/>
              <a:pathLst>
                <a:path w="3648075" h="4352925">
                  <a:moveTo>
                    <a:pt x="3648075" y="4352925"/>
                  </a:moveTo>
                  <a:lnTo>
                    <a:pt x="0" y="4352925"/>
                  </a:lnTo>
                  <a:lnTo>
                    <a:pt x="0" y="0"/>
                  </a:lnTo>
                  <a:lnTo>
                    <a:pt x="3648075" y="0"/>
                  </a:lnTo>
                  <a:lnTo>
                    <a:pt x="3648075" y="4352925"/>
                  </a:lnTo>
                  <a:close/>
                </a:path>
              </a:pathLst>
            </a:custGeom>
            <a:solidFill>
              <a:srgbClr val="AB94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88670" y="6667512"/>
              <a:ext cx="3038475" cy="9525"/>
            </a:xfrm>
            <a:custGeom>
              <a:avLst/>
              <a:gdLst/>
              <a:ahLst/>
              <a:cxnLst/>
              <a:rect l="l" t="t" r="r" b="b"/>
              <a:pathLst>
                <a:path w="30384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0384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0384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0384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0384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0384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0384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0384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0384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0384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0384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0384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0384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0384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0384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0384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0384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0384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0384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0384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0384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0384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0384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0384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0384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0384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0384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03847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03847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03847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03847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540672" y="658187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788670" y="3048000"/>
            <a:ext cx="3038475" cy="2724150"/>
            <a:chOff x="788670" y="3048000"/>
            <a:chExt cx="3038475" cy="2724150"/>
          </a:xfrm>
        </p:grpSpPr>
        <p:sp>
          <p:nvSpPr>
            <p:cNvPr id="47" name="object 47" descr=""/>
            <p:cNvSpPr/>
            <p:nvPr/>
          </p:nvSpPr>
          <p:spPr>
            <a:xfrm>
              <a:off x="788670" y="4857762"/>
              <a:ext cx="3038475" cy="914400"/>
            </a:xfrm>
            <a:custGeom>
              <a:avLst/>
              <a:gdLst/>
              <a:ahLst/>
              <a:cxnLst/>
              <a:rect l="l" t="t" r="r" b="b"/>
              <a:pathLst>
                <a:path w="3038475" h="914400">
                  <a:moveTo>
                    <a:pt x="9525" y="904875"/>
                  </a:moveTo>
                  <a:lnTo>
                    <a:pt x="0" y="904875"/>
                  </a:lnTo>
                  <a:lnTo>
                    <a:pt x="0" y="914400"/>
                  </a:lnTo>
                  <a:lnTo>
                    <a:pt x="9525" y="914400"/>
                  </a:lnTo>
                  <a:lnTo>
                    <a:pt x="9525" y="904875"/>
                  </a:lnTo>
                  <a:close/>
                </a:path>
                <a:path w="3038475" h="91440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914400">
                  <a:moveTo>
                    <a:pt x="66675" y="904875"/>
                  </a:moveTo>
                  <a:lnTo>
                    <a:pt x="57150" y="904875"/>
                  </a:lnTo>
                  <a:lnTo>
                    <a:pt x="57150" y="914400"/>
                  </a:lnTo>
                  <a:lnTo>
                    <a:pt x="66675" y="914400"/>
                  </a:lnTo>
                  <a:lnTo>
                    <a:pt x="66675" y="904875"/>
                  </a:lnTo>
                  <a:close/>
                </a:path>
                <a:path w="3038475" h="91440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914400">
                  <a:moveTo>
                    <a:pt x="123825" y="904875"/>
                  </a:moveTo>
                  <a:lnTo>
                    <a:pt x="114300" y="904875"/>
                  </a:lnTo>
                  <a:lnTo>
                    <a:pt x="114300" y="914400"/>
                  </a:lnTo>
                  <a:lnTo>
                    <a:pt x="123825" y="914400"/>
                  </a:lnTo>
                  <a:lnTo>
                    <a:pt x="123825" y="904875"/>
                  </a:lnTo>
                  <a:close/>
                </a:path>
                <a:path w="3038475" h="91440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914400">
                  <a:moveTo>
                    <a:pt x="180975" y="904875"/>
                  </a:moveTo>
                  <a:lnTo>
                    <a:pt x="171450" y="904875"/>
                  </a:lnTo>
                  <a:lnTo>
                    <a:pt x="171450" y="914400"/>
                  </a:lnTo>
                  <a:lnTo>
                    <a:pt x="180975" y="914400"/>
                  </a:lnTo>
                  <a:lnTo>
                    <a:pt x="180975" y="904875"/>
                  </a:lnTo>
                  <a:close/>
                </a:path>
                <a:path w="3038475" h="91440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914400">
                  <a:moveTo>
                    <a:pt x="238125" y="904875"/>
                  </a:moveTo>
                  <a:lnTo>
                    <a:pt x="228600" y="904875"/>
                  </a:lnTo>
                  <a:lnTo>
                    <a:pt x="228600" y="914400"/>
                  </a:lnTo>
                  <a:lnTo>
                    <a:pt x="238125" y="914400"/>
                  </a:lnTo>
                  <a:lnTo>
                    <a:pt x="238125" y="904875"/>
                  </a:lnTo>
                  <a:close/>
                </a:path>
                <a:path w="3038475" h="91440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914400">
                  <a:moveTo>
                    <a:pt x="295275" y="904875"/>
                  </a:moveTo>
                  <a:lnTo>
                    <a:pt x="285750" y="904875"/>
                  </a:lnTo>
                  <a:lnTo>
                    <a:pt x="285750" y="914400"/>
                  </a:lnTo>
                  <a:lnTo>
                    <a:pt x="295275" y="914400"/>
                  </a:lnTo>
                  <a:lnTo>
                    <a:pt x="295275" y="904875"/>
                  </a:lnTo>
                  <a:close/>
                </a:path>
                <a:path w="3038475" h="91440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914400">
                  <a:moveTo>
                    <a:pt x="352425" y="904875"/>
                  </a:moveTo>
                  <a:lnTo>
                    <a:pt x="342900" y="904875"/>
                  </a:lnTo>
                  <a:lnTo>
                    <a:pt x="342900" y="914400"/>
                  </a:lnTo>
                  <a:lnTo>
                    <a:pt x="352425" y="914400"/>
                  </a:lnTo>
                  <a:lnTo>
                    <a:pt x="352425" y="904875"/>
                  </a:lnTo>
                  <a:close/>
                </a:path>
                <a:path w="3038475" h="91440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914400">
                  <a:moveTo>
                    <a:pt x="409575" y="904875"/>
                  </a:moveTo>
                  <a:lnTo>
                    <a:pt x="400050" y="904875"/>
                  </a:lnTo>
                  <a:lnTo>
                    <a:pt x="400050" y="914400"/>
                  </a:lnTo>
                  <a:lnTo>
                    <a:pt x="409575" y="914400"/>
                  </a:lnTo>
                  <a:lnTo>
                    <a:pt x="409575" y="904875"/>
                  </a:lnTo>
                  <a:close/>
                </a:path>
                <a:path w="3038475" h="91440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914400">
                  <a:moveTo>
                    <a:pt x="466725" y="904875"/>
                  </a:moveTo>
                  <a:lnTo>
                    <a:pt x="457200" y="904875"/>
                  </a:lnTo>
                  <a:lnTo>
                    <a:pt x="457200" y="914400"/>
                  </a:lnTo>
                  <a:lnTo>
                    <a:pt x="466725" y="914400"/>
                  </a:lnTo>
                  <a:lnTo>
                    <a:pt x="466725" y="904875"/>
                  </a:lnTo>
                  <a:close/>
                </a:path>
                <a:path w="3038475" h="91440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914400">
                  <a:moveTo>
                    <a:pt x="523875" y="904875"/>
                  </a:moveTo>
                  <a:lnTo>
                    <a:pt x="514350" y="904875"/>
                  </a:lnTo>
                  <a:lnTo>
                    <a:pt x="514350" y="914400"/>
                  </a:lnTo>
                  <a:lnTo>
                    <a:pt x="523875" y="914400"/>
                  </a:lnTo>
                  <a:lnTo>
                    <a:pt x="523875" y="904875"/>
                  </a:lnTo>
                  <a:close/>
                </a:path>
                <a:path w="3038475" h="91440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914400">
                  <a:moveTo>
                    <a:pt x="581025" y="904875"/>
                  </a:moveTo>
                  <a:lnTo>
                    <a:pt x="571500" y="904875"/>
                  </a:lnTo>
                  <a:lnTo>
                    <a:pt x="571500" y="914400"/>
                  </a:lnTo>
                  <a:lnTo>
                    <a:pt x="581025" y="914400"/>
                  </a:lnTo>
                  <a:lnTo>
                    <a:pt x="581025" y="904875"/>
                  </a:lnTo>
                  <a:close/>
                </a:path>
                <a:path w="3038475" h="91440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914400">
                  <a:moveTo>
                    <a:pt x="638175" y="904875"/>
                  </a:moveTo>
                  <a:lnTo>
                    <a:pt x="628650" y="904875"/>
                  </a:lnTo>
                  <a:lnTo>
                    <a:pt x="628650" y="914400"/>
                  </a:lnTo>
                  <a:lnTo>
                    <a:pt x="638175" y="914400"/>
                  </a:lnTo>
                  <a:lnTo>
                    <a:pt x="638175" y="904875"/>
                  </a:lnTo>
                  <a:close/>
                </a:path>
                <a:path w="3038475" h="91440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914400">
                  <a:moveTo>
                    <a:pt x="695325" y="904875"/>
                  </a:moveTo>
                  <a:lnTo>
                    <a:pt x="685800" y="904875"/>
                  </a:lnTo>
                  <a:lnTo>
                    <a:pt x="685800" y="914400"/>
                  </a:lnTo>
                  <a:lnTo>
                    <a:pt x="695325" y="914400"/>
                  </a:lnTo>
                  <a:lnTo>
                    <a:pt x="695325" y="904875"/>
                  </a:lnTo>
                  <a:close/>
                </a:path>
                <a:path w="3038475" h="91440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914400">
                  <a:moveTo>
                    <a:pt x="752475" y="904875"/>
                  </a:moveTo>
                  <a:lnTo>
                    <a:pt x="742950" y="904875"/>
                  </a:lnTo>
                  <a:lnTo>
                    <a:pt x="742950" y="914400"/>
                  </a:lnTo>
                  <a:lnTo>
                    <a:pt x="752475" y="914400"/>
                  </a:lnTo>
                  <a:lnTo>
                    <a:pt x="752475" y="904875"/>
                  </a:lnTo>
                  <a:close/>
                </a:path>
                <a:path w="3038475" h="91440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914400">
                  <a:moveTo>
                    <a:pt x="809625" y="904875"/>
                  </a:moveTo>
                  <a:lnTo>
                    <a:pt x="800100" y="904875"/>
                  </a:lnTo>
                  <a:lnTo>
                    <a:pt x="800100" y="914400"/>
                  </a:lnTo>
                  <a:lnTo>
                    <a:pt x="809625" y="914400"/>
                  </a:lnTo>
                  <a:lnTo>
                    <a:pt x="809625" y="904875"/>
                  </a:lnTo>
                  <a:close/>
                </a:path>
                <a:path w="3038475" h="91440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914400">
                  <a:moveTo>
                    <a:pt x="866775" y="904875"/>
                  </a:moveTo>
                  <a:lnTo>
                    <a:pt x="857250" y="904875"/>
                  </a:lnTo>
                  <a:lnTo>
                    <a:pt x="857250" y="914400"/>
                  </a:lnTo>
                  <a:lnTo>
                    <a:pt x="866775" y="914400"/>
                  </a:lnTo>
                  <a:lnTo>
                    <a:pt x="866775" y="904875"/>
                  </a:lnTo>
                  <a:close/>
                </a:path>
                <a:path w="3038475" h="91440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914400">
                  <a:moveTo>
                    <a:pt x="923925" y="904875"/>
                  </a:moveTo>
                  <a:lnTo>
                    <a:pt x="914400" y="904875"/>
                  </a:lnTo>
                  <a:lnTo>
                    <a:pt x="914400" y="914400"/>
                  </a:lnTo>
                  <a:lnTo>
                    <a:pt x="923925" y="914400"/>
                  </a:lnTo>
                  <a:lnTo>
                    <a:pt x="923925" y="904875"/>
                  </a:lnTo>
                  <a:close/>
                </a:path>
                <a:path w="3038475" h="91440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914400">
                  <a:moveTo>
                    <a:pt x="981075" y="904875"/>
                  </a:moveTo>
                  <a:lnTo>
                    <a:pt x="971550" y="904875"/>
                  </a:lnTo>
                  <a:lnTo>
                    <a:pt x="971550" y="914400"/>
                  </a:lnTo>
                  <a:lnTo>
                    <a:pt x="981075" y="914400"/>
                  </a:lnTo>
                  <a:lnTo>
                    <a:pt x="981075" y="904875"/>
                  </a:lnTo>
                  <a:close/>
                </a:path>
                <a:path w="3038475" h="914400">
                  <a:moveTo>
                    <a:pt x="1038225" y="904875"/>
                  </a:moveTo>
                  <a:lnTo>
                    <a:pt x="1028700" y="904875"/>
                  </a:lnTo>
                  <a:lnTo>
                    <a:pt x="1028700" y="914400"/>
                  </a:lnTo>
                  <a:lnTo>
                    <a:pt x="1038225" y="914400"/>
                  </a:lnTo>
                  <a:lnTo>
                    <a:pt x="1038225" y="904875"/>
                  </a:lnTo>
                  <a:close/>
                </a:path>
                <a:path w="3038475" h="914400">
                  <a:moveTo>
                    <a:pt x="1095375" y="904875"/>
                  </a:moveTo>
                  <a:lnTo>
                    <a:pt x="1085850" y="904875"/>
                  </a:lnTo>
                  <a:lnTo>
                    <a:pt x="1085850" y="914400"/>
                  </a:lnTo>
                  <a:lnTo>
                    <a:pt x="1095375" y="914400"/>
                  </a:lnTo>
                  <a:lnTo>
                    <a:pt x="1095375" y="904875"/>
                  </a:lnTo>
                  <a:close/>
                </a:path>
                <a:path w="3038475" h="914400">
                  <a:moveTo>
                    <a:pt x="1152525" y="904875"/>
                  </a:moveTo>
                  <a:lnTo>
                    <a:pt x="1143000" y="904875"/>
                  </a:lnTo>
                  <a:lnTo>
                    <a:pt x="1143000" y="914400"/>
                  </a:lnTo>
                  <a:lnTo>
                    <a:pt x="1152525" y="914400"/>
                  </a:lnTo>
                  <a:lnTo>
                    <a:pt x="1152525" y="904875"/>
                  </a:lnTo>
                  <a:close/>
                </a:path>
                <a:path w="3038475" h="914400">
                  <a:moveTo>
                    <a:pt x="1209675" y="904875"/>
                  </a:moveTo>
                  <a:lnTo>
                    <a:pt x="1200150" y="904875"/>
                  </a:lnTo>
                  <a:lnTo>
                    <a:pt x="1200150" y="914400"/>
                  </a:lnTo>
                  <a:lnTo>
                    <a:pt x="1209675" y="914400"/>
                  </a:lnTo>
                  <a:lnTo>
                    <a:pt x="1209675" y="904875"/>
                  </a:lnTo>
                  <a:close/>
                </a:path>
                <a:path w="3038475" h="914400">
                  <a:moveTo>
                    <a:pt x="1266825" y="904875"/>
                  </a:moveTo>
                  <a:lnTo>
                    <a:pt x="1257300" y="904875"/>
                  </a:lnTo>
                  <a:lnTo>
                    <a:pt x="1257300" y="914400"/>
                  </a:lnTo>
                  <a:lnTo>
                    <a:pt x="1266825" y="914400"/>
                  </a:lnTo>
                  <a:lnTo>
                    <a:pt x="1266825" y="904875"/>
                  </a:lnTo>
                  <a:close/>
                </a:path>
                <a:path w="3038475" h="914400">
                  <a:moveTo>
                    <a:pt x="1323975" y="904875"/>
                  </a:moveTo>
                  <a:lnTo>
                    <a:pt x="1314450" y="904875"/>
                  </a:lnTo>
                  <a:lnTo>
                    <a:pt x="1314450" y="914400"/>
                  </a:lnTo>
                  <a:lnTo>
                    <a:pt x="1323975" y="914400"/>
                  </a:lnTo>
                  <a:lnTo>
                    <a:pt x="1323975" y="904875"/>
                  </a:lnTo>
                  <a:close/>
                </a:path>
                <a:path w="3038475" h="914400">
                  <a:moveTo>
                    <a:pt x="1381125" y="904875"/>
                  </a:moveTo>
                  <a:lnTo>
                    <a:pt x="1371600" y="904875"/>
                  </a:lnTo>
                  <a:lnTo>
                    <a:pt x="1371600" y="914400"/>
                  </a:lnTo>
                  <a:lnTo>
                    <a:pt x="1381125" y="914400"/>
                  </a:lnTo>
                  <a:lnTo>
                    <a:pt x="1381125" y="904875"/>
                  </a:lnTo>
                  <a:close/>
                </a:path>
                <a:path w="3038475" h="914400">
                  <a:moveTo>
                    <a:pt x="1438275" y="904875"/>
                  </a:moveTo>
                  <a:lnTo>
                    <a:pt x="1428750" y="904875"/>
                  </a:lnTo>
                  <a:lnTo>
                    <a:pt x="1428750" y="914400"/>
                  </a:lnTo>
                  <a:lnTo>
                    <a:pt x="1438275" y="914400"/>
                  </a:lnTo>
                  <a:lnTo>
                    <a:pt x="1438275" y="904875"/>
                  </a:lnTo>
                  <a:close/>
                </a:path>
                <a:path w="3038475" h="914400">
                  <a:moveTo>
                    <a:pt x="1495425" y="904875"/>
                  </a:moveTo>
                  <a:lnTo>
                    <a:pt x="1485900" y="904875"/>
                  </a:lnTo>
                  <a:lnTo>
                    <a:pt x="1485900" y="914400"/>
                  </a:lnTo>
                  <a:lnTo>
                    <a:pt x="1495425" y="914400"/>
                  </a:lnTo>
                  <a:lnTo>
                    <a:pt x="1495425" y="904875"/>
                  </a:lnTo>
                  <a:close/>
                </a:path>
                <a:path w="3038475" h="914400">
                  <a:moveTo>
                    <a:pt x="1552575" y="904875"/>
                  </a:moveTo>
                  <a:lnTo>
                    <a:pt x="1543050" y="904875"/>
                  </a:lnTo>
                  <a:lnTo>
                    <a:pt x="1543050" y="914400"/>
                  </a:lnTo>
                  <a:lnTo>
                    <a:pt x="1552575" y="914400"/>
                  </a:lnTo>
                  <a:lnTo>
                    <a:pt x="1552575" y="904875"/>
                  </a:lnTo>
                  <a:close/>
                </a:path>
                <a:path w="3038475" h="914400">
                  <a:moveTo>
                    <a:pt x="1609725" y="904875"/>
                  </a:moveTo>
                  <a:lnTo>
                    <a:pt x="1600200" y="904875"/>
                  </a:lnTo>
                  <a:lnTo>
                    <a:pt x="1600200" y="914400"/>
                  </a:lnTo>
                  <a:lnTo>
                    <a:pt x="1609725" y="914400"/>
                  </a:lnTo>
                  <a:lnTo>
                    <a:pt x="1609725" y="904875"/>
                  </a:lnTo>
                  <a:close/>
                </a:path>
                <a:path w="3038475" h="914400">
                  <a:moveTo>
                    <a:pt x="1666875" y="904875"/>
                  </a:moveTo>
                  <a:lnTo>
                    <a:pt x="1657350" y="904875"/>
                  </a:lnTo>
                  <a:lnTo>
                    <a:pt x="1657350" y="914400"/>
                  </a:lnTo>
                  <a:lnTo>
                    <a:pt x="1666875" y="914400"/>
                  </a:lnTo>
                  <a:lnTo>
                    <a:pt x="1666875" y="904875"/>
                  </a:lnTo>
                  <a:close/>
                </a:path>
                <a:path w="3038475" h="914400">
                  <a:moveTo>
                    <a:pt x="1724025" y="904875"/>
                  </a:moveTo>
                  <a:lnTo>
                    <a:pt x="1714500" y="904875"/>
                  </a:lnTo>
                  <a:lnTo>
                    <a:pt x="1714500" y="914400"/>
                  </a:lnTo>
                  <a:lnTo>
                    <a:pt x="1724025" y="914400"/>
                  </a:lnTo>
                  <a:lnTo>
                    <a:pt x="1724025" y="904875"/>
                  </a:lnTo>
                  <a:close/>
                </a:path>
                <a:path w="3038475" h="914400">
                  <a:moveTo>
                    <a:pt x="1781175" y="904875"/>
                  </a:moveTo>
                  <a:lnTo>
                    <a:pt x="1771650" y="904875"/>
                  </a:lnTo>
                  <a:lnTo>
                    <a:pt x="1771650" y="914400"/>
                  </a:lnTo>
                  <a:lnTo>
                    <a:pt x="1781175" y="914400"/>
                  </a:lnTo>
                  <a:lnTo>
                    <a:pt x="1781175" y="904875"/>
                  </a:lnTo>
                  <a:close/>
                </a:path>
                <a:path w="3038475" h="914400">
                  <a:moveTo>
                    <a:pt x="1838325" y="904875"/>
                  </a:moveTo>
                  <a:lnTo>
                    <a:pt x="1828800" y="904875"/>
                  </a:lnTo>
                  <a:lnTo>
                    <a:pt x="1828800" y="914400"/>
                  </a:lnTo>
                  <a:lnTo>
                    <a:pt x="1838325" y="914400"/>
                  </a:lnTo>
                  <a:lnTo>
                    <a:pt x="1838325" y="904875"/>
                  </a:lnTo>
                  <a:close/>
                </a:path>
                <a:path w="3038475" h="914400">
                  <a:moveTo>
                    <a:pt x="1895475" y="904875"/>
                  </a:moveTo>
                  <a:lnTo>
                    <a:pt x="1885950" y="904875"/>
                  </a:lnTo>
                  <a:lnTo>
                    <a:pt x="1885950" y="914400"/>
                  </a:lnTo>
                  <a:lnTo>
                    <a:pt x="1895475" y="914400"/>
                  </a:lnTo>
                  <a:lnTo>
                    <a:pt x="1895475" y="904875"/>
                  </a:lnTo>
                  <a:close/>
                </a:path>
                <a:path w="3038475" h="914400">
                  <a:moveTo>
                    <a:pt x="1952625" y="904875"/>
                  </a:moveTo>
                  <a:lnTo>
                    <a:pt x="1943100" y="904875"/>
                  </a:lnTo>
                  <a:lnTo>
                    <a:pt x="1943100" y="914400"/>
                  </a:lnTo>
                  <a:lnTo>
                    <a:pt x="1952625" y="914400"/>
                  </a:lnTo>
                  <a:lnTo>
                    <a:pt x="1952625" y="904875"/>
                  </a:lnTo>
                  <a:close/>
                </a:path>
                <a:path w="3038475" h="914400">
                  <a:moveTo>
                    <a:pt x="2009775" y="904875"/>
                  </a:moveTo>
                  <a:lnTo>
                    <a:pt x="2000250" y="904875"/>
                  </a:lnTo>
                  <a:lnTo>
                    <a:pt x="2000250" y="914400"/>
                  </a:lnTo>
                  <a:lnTo>
                    <a:pt x="2009775" y="914400"/>
                  </a:lnTo>
                  <a:lnTo>
                    <a:pt x="2009775" y="904875"/>
                  </a:lnTo>
                  <a:close/>
                </a:path>
                <a:path w="3038475" h="914400">
                  <a:moveTo>
                    <a:pt x="2066925" y="904875"/>
                  </a:moveTo>
                  <a:lnTo>
                    <a:pt x="2057400" y="904875"/>
                  </a:lnTo>
                  <a:lnTo>
                    <a:pt x="2057400" y="914400"/>
                  </a:lnTo>
                  <a:lnTo>
                    <a:pt x="2066925" y="914400"/>
                  </a:lnTo>
                  <a:lnTo>
                    <a:pt x="2066925" y="904875"/>
                  </a:lnTo>
                  <a:close/>
                </a:path>
                <a:path w="3038475" h="914400">
                  <a:moveTo>
                    <a:pt x="2124075" y="904875"/>
                  </a:moveTo>
                  <a:lnTo>
                    <a:pt x="2114550" y="904875"/>
                  </a:lnTo>
                  <a:lnTo>
                    <a:pt x="2114550" y="914400"/>
                  </a:lnTo>
                  <a:lnTo>
                    <a:pt x="2124075" y="914400"/>
                  </a:lnTo>
                  <a:lnTo>
                    <a:pt x="2124075" y="904875"/>
                  </a:lnTo>
                  <a:close/>
                </a:path>
                <a:path w="3038475" h="914400">
                  <a:moveTo>
                    <a:pt x="2181225" y="904875"/>
                  </a:moveTo>
                  <a:lnTo>
                    <a:pt x="2171700" y="904875"/>
                  </a:lnTo>
                  <a:lnTo>
                    <a:pt x="2171700" y="914400"/>
                  </a:lnTo>
                  <a:lnTo>
                    <a:pt x="2181225" y="914400"/>
                  </a:lnTo>
                  <a:lnTo>
                    <a:pt x="2181225" y="904875"/>
                  </a:lnTo>
                  <a:close/>
                </a:path>
                <a:path w="3038475" h="914400">
                  <a:moveTo>
                    <a:pt x="2238375" y="904875"/>
                  </a:moveTo>
                  <a:lnTo>
                    <a:pt x="2228850" y="904875"/>
                  </a:lnTo>
                  <a:lnTo>
                    <a:pt x="2228850" y="914400"/>
                  </a:lnTo>
                  <a:lnTo>
                    <a:pt x="2238375" y="914400"/>
                  </a:lnTo>
                  <a:lnTo>
                    <a:pt x="2238375" y="904875"/>
                  </a:lnTo>
                  <a:close/>
                </a:path>
                <a:path w="3038475" h="914400">
                  <a:moveTo>
                    <a:pt x="2295525" y="904875"/>
                  </a:moveTo>
                  <a:lnTo>
                    <a:pt x="2286000" y="904875"/>
                  </a:lnTo>
                  <a:lnTo>
                    <a:pt x="2286000" y="914400"/>
                  </a:lnTo>
                  <a:lnTo>
                    <a:pt x="2295525" y="914400"/>
                  </a:lnTo>
                  <a:lnTo>
                    <a:pt x="2295525" y="904875"/>
                  </a:lnTo>
                  <a:close/>
                </a:path>
                <a:path w="3038475" h="914400">
                  <a:moveTo>
                    <a:pt x="2352675" y="904875"/>
                  </a:moveTo>
                  <a:lnTo>
                    <a:pt x="2343150" y="904875"/>
                  </a:lnTo>
                  <a:lnTo>
                    <a:pt x="2343150" y="914400"/>
                  </a:lnTo>
                  <a:lnTo>
                    <a:pt x="2352675" y="914400"/>
                  </a:lnTo>
                  <a:lnTo>
                    <a:pt x="2352675" y="904875"/>
                  </a:lnTo>
                  <a:close/>
                </a:path>
                <a:path w="3038475" h="914400">
                  <a:moveTo>
                    <a:pt x="2409825" y="904875"/>
                  </a:moveTo>
                  <a:lnTo>
                    <a:pt x="2400300" y="904875"/>
                  </a:lnTo>
                  <a:lnTo>
                    <a:pt x="2400300" y="914400"/>
                  </a:lnTo>
                  <a:lnTo>
                    <a:pt x="2409825" y="914400"/>
                  </a:lnTo>
                  <a:lnTo>
                    <a:pt x="2409825" y="904875"/>
                  </a:lnTo>
                  <a:close/>
                </a:path>
                <a:path w="3038475" h="914400">
                  <a:moveTo>
                    <a:pt x="2466975" y="904875"/>
                  </a:moveTo>
                  <a:lnTo>
                    <a:pt x="2457450" y="904875"/>
                  </a:lnTo>
                  <a:lnTo>
                    <a:pt x="2457450" y="914400"/>
                  </a:lnTo>
                  <a:lnTo>
                    <a:pt x="2466975" y="914400"/>
                  </a:lnTo>
                  <a:lnTo>
                    <a:pt x="2466975" y="904875"/>
                  </a:lnTo>
                  <a:close/>
                </a:path>
                <a:path w="3038475" h="914400">
                  <a:moveTo>
                    <a:pt x="2524125" y="904875"/>
                  </a:moveTo>
                  <a:lnTo>
                    <a:pt x="2514600" y="904875"/>
                  </a:lnTo>
                  <a:lnTo>
                    <a:pt x="2514600" y="914400"/>
                  </a:lnTo>
                  <a:lnTo>
                    <a:pt x="2524125" y="914400"/>
                  </a:lnTo>
                  <a:lnTo>
                    <a:pt x="2524125" y="904875"/>
                  </a:lnTo>
                  <a:close/>
                </a:path>
                <a:path w="3038475" h="914400">
                  <a:moveTo>
                    <a:pt x="2581275" y="904875"/>
                  </a:moveTo>
                  <a:lnTo>
                    <a:pt x="2571750" y="904875"/>
                  </a:lnTo>
                  <a:lnTo>
                    <a:pt x="2571750" y="914400"/>
                  </a:lnTo>
                  <a:lnTo>
                    <a:pt x="2581275" y="914400"/>
                  </a:lnTo>
                  <a:lnTo>
                    <a:pt x="2581275" y="904875"/>
                  </a:lnTo>
                  <a:close/>
                </a:path>
                <a:path w="3038475" h="914400">
                  <a:moveTo>
                    <a:pt x="2638425" y="904875"/>
                  </a:moveTo>
                  <a:lnTo>
                    <a:pt x="2628900" y="904875"/>
                  </a:lnTo>
                  <a:lnTo>
                    <a:pt x="2628900" y="914400"/>
                  </a:lnTo>
                  <a:lnTo>
                    <a:pt x="2638425" y="914400"/>
                  </a:lnTo>
                  <a:lnTo>
                    <a:pt x="2638425" y="904875"/>
                  </a:lnTo>
                  <a:close/>
                </a:path>
                <a:path w="3038475" h="914400">
                  <a:moveTo>
                    <a:pt x="2695575" y="904875"/>
                  </a:moveTo>
                  <a:lnTo>
                    <a:pt x="2686050" y="904875"/>
                  </a:lnTo>
                  <a:lnTo>
                    <a:pt x="2686050" y="914400"/>
                  </a:lnTo>
                  <a:lnTo>
                    <a:pt x="2695575" y="914400"/>
                  </a:lnTo>
                  <a:lnTo>
                    <a:pt x="2695575" y="904875"/>
                  </a:lnTo>
                  <a:close/>
                </a:path>
                <a:path w="3038475" h="914400">
                  <a:moveTo>
                    <a:pt x="2752725" y="904875"/>
                  </a:moveTo>
                  <a:lnTo>
                    <a:pt x="2743200" y="904875"/>
                  </a:lnTo>
                  <a:lnTo>
                    <a:pt x="2743200" y="914400"/>
                  </a:lnTo>
                  <a:lnTo>
                    <a:pt x="2752725" y="914400"/>
                  </a:lnTo>
                  <a:lnTo>
                    <a:pt x="2752725" y="904875"/>
                  </a:lnTo>
                  <a:close/>
                </a:path>
                <a:path w="3038475" h="914400">
                  <a:moveTo>
                    <a:pt x="2809875" y="904875"/>
                  </a:moveTo>
                  <a:lnTo>
                    <a:pt x="2800350" y="904875"/>
                  </a:lnTo>
                  <a:lnTo>
                    <a:pt x="2800350" y="914400"/>
                  </a:lnTo>
                  <a:lnTo>
                    <a:pt x="2809875" y="914400"/>
                  </a:lnTo>
                  <a:lnTo>
                    <a:pt x="2809875" y="904875"/>
                  </a:lnTo>
                  <a:close/>
                </a:path>
                <a:path w="3038475" h="914400">
                  <a:moveTo>
                    <a:pt x="2867025" y="904875"/>
                  </a:moveTo>
                  <a:lnTo>
                    <a:pt x="2857500" y="904875"/>
                  </a:lnTo>
                  <a:lnTo>
                    <a:pt x="2857500" y="914400"/>
                  </a:lnTo>
                  <a:lnTo>
                    <a:pt x="2867025" y="914400"/>
                  </a:lnTo>
                  <a:lnTo>
                    <a:pt x="2867025" y="904875"/>
                  </a:lnTo>
                  <a:close/>
                </a:path>
                <a:path w="3038475" h="914400">
                  <a:moveTo>
                    <a:pt x="2924175" y="904875"/>
                  </a:moveTo>
                  <a:lnTo>
                    <a:pt x="2914650" y="904875"/>
                  </a:lnTo>
                  <a:lnTo>
                    <a:pt x="2914650" y="914400"/>
                  </a:lnTo>
                  <a:lnTo>
                    <a:pt x="2924175" y="914400"/>
                  </a:lnTo>
                  <a:lnTo>
                    <a:pt x="2924175" y="904875"/>
                  </a:lnTo>
                  <a:close/>
                </a:path>
                <a:path w="3038475" h="914400">
                  <a:moveTo>
                    <a:pt x="2981325" y="904875"/>
                  </a:moveTo>
                  <a:lnTo>
                    <a:pt x="2971800" y="904875"/>
                  </a:lnTo>
                  <a:lnTo>
                    <a:pt x="2971800" y="914400"/>
                  </a:lnTo>
                  <a:lnTo>
                    <a:pt x="2981325" y="914400"/>
                  </a:lnTo>
                  <a:lnTo>
                    <a:pt x="2981325" y="904875"/>
                  </a:lnTo>
                  <a:close/>
                </a:path>
                <a:path w="3038475" h="914400">
                  <a:moveTo>
                    <a:pt x="3038475" y="904875"/>
                  </a:moveTo>
                  <a:lnTo>
                    <a:pt x="3028950" y="904875"/>
                  </a:lnTo>
                  <a:lnTo>
                    <a:pt x="3028950" y="914400"/>
                  </a:lnTo>
                  <a:lnTo>
                    <a:pt x="3038475" y="914400"/>
                  </a:lnTo>
                  <a:lnTo>
                    <a:pt x="3038475" y="90487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88670" y="3952887"/>
              <a:ext cx="3038475" cy="914400"/>
            </a:xfrm>
            <a:custGeom>
              <a:avLst/>
              <a:gdLst/>
              <a:ahLst/>
              <a:cxnLst/>
              <a:rect l="l" t="t" r="r" b="b"/>
              <a:pathLst>
                <a:path w="3038475" h="91440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91440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91440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91440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91440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91440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91440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91440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91440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91440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91440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91440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91440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91440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91440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91440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914400">
                  <a:moveTo>
                    <a:pt x="923925" y="904875"/>
                  </a:moveTo>
                  <a:lnTo>
                    <a:pt x="914400" y="904875"/>
                  </a:lnTo>
                  <a:lnTo>
                    <a:pt x="914400" y="914400"/>
                  </a:lnTo>
                  <a:lnTo>
                    <a:pt x="923925" y="914400"/>
                  </a:lnTo>
                  <a:lnTo>
                    <a:pt x="923925" y="904875"/>
                  </a:lnTo>
                  <a:close/>
                </a:path>
                <a:path w="3038475" h="91440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914400">
                  <a:moveTo>
                    <a:pt x="981075" y="904875"/>
                  </a:moveTo>
                  <a:lnTo>
                    <a:pt x="971550" y="904875"/>
                  </a:lnTo>
                  <a:lnTo>
                    <a:pt x="971550" y="914400"/>
                  </a:lnTo>
                  <a:lnTo>
                    <a:pt x="981075" y="914400"/>
                  </a:lnTo>
                  <a:lnTo>
                    <a:pt x="981075" y="904875"/>
                  </a:lnTo>
                  <a:close/>
                </a:path>
                <a:path w="3038475" h="914400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914400">
                  <a:moveTo>
                    <a:pt x="1038225" y="904875"/>
                  </a:moveTo>
                  <a:lnTo>
                    <a:pt x="1028700" y="904875"/>
                  </a:lnTo>
                  <a:lnTo>
                    <a:pt x="1028700" y="914400"/>
                  </a:lnTo>
                  <a:lnTo>
                    <a:pt x="1038225" y="914400"/>
                  </a:lnTo>
                  <a:lnTo>
                    <a:pt x="1038225" y="904875"/>
                  </a:lnTo>
                  <a:close/>
                </a:path>
                <a:path w="3038475" h="91440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914400">
                  <a:moveTo>
                    <a:pt x="1095375" y="904875"/>
                  </a:moveTo>
                  <a:lnTo>
                    <a:pt x="1085850" y="904875"/>
                  </a:lnTo>
                  <a:lnTo>
                    <a:pt x="1085850" y="914400"/>
                  </a:lnTo>
                  <a:lnTo>
                    <a:pt x="1095375" y="914400"/>
                  </a:lnTo>
                  <a:lnTo>
                    <a:pt x="1095375" y="904875"/>
                  </a:lnTo>
                  <a:close/>
                </a:path>
                <a:path w="3038475" h="91440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914400">
                  <a:moveTo>
                    <a:pt x="1152525" y="904875"/>
                  </a:moveTo>
                  <a:lnTo>
                    <a:pt x="1143000" y="904875"/>
                  </a:lnTo>
                  <a:lnTo>
                    <a:pt x="1143000" y="914400"/>
                  </a:lnTo>
                  <a:lnTo>
                    <a:pt x="1152525" y="914400"/>
                  </a:lnTo>
                  <a:lnTo>
                    <a:pt x="1152525" y="904875"/>
                  </a:lnTo>
                  <a:close/>
                </a:path>
                <a:path w="3038475" h="91440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914400">
                  <a:moveTo>
                    <a:pt x="1209675" y="904875"/>
                  </a:moveTo>
                  <a:lnTo>
                    <a:pt x="1200150" y="904875"/>
                  </a:lnTo>
                  <a:lnTo>
                    <a:pt x="1200150" y="914400"/>
                  </a:lnTo>
                  <a:lnTo>
                    <a:pt x="1209675" y="914400"/>
                  </a:lnTo>
                  <a:lnTo>
                    <a:pt x="1209675" y="904875"/>
                  </a:lnTo>
                  <a:close/>
                </a:path>
                <a:path w="3038475" h="91440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914400">
                  <a:moveTo>
                    <a:pt x="1266825" y="904875"/>
                  </a:moveTo>
                  <a:lnTo>
                    <a:pt x="1257300" y="904875"/>
                  </a:lnTo>
                  <a:lnTo>
                    <a:pt x="1257300" y="914400"/>
                  </a:lnTo>
                  <a:lnTo>
                    <a:pt x="1266825" y="914400"/>
                  </a:lnTo>
                  <a:lnTo>
                    <a:pt x="1266825" y="904875"/>
                  </a:lnTo>
                  <a:close/>
                </a:path>
                <a:path w="3038475" h="91440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914400">
                  <a:moveTo>
                    <a:pt x="1323975" y="904875"/>
                  </a:moveTo>
                  <a:lnTo>
                    <a:pt x="1314450" y="904875"/>
                  </a:lnTo>
                  <a:lnTo>
                    <a:pt x="1314450" y="914400"/>
                  </a:lnTo>
                  <a:lnTo>
                    <a:pt x="1323975" y="914400"/>
                  </a:lnTo>
                  <a:lnTo>
                    <a:pt x="1323975" y="904875"/>
                  </a:lnTo>
                  <a:close/>
                </a:path>
                <a:path w="3038475" h="91440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038475" h="914400">
                  <a:moveTo>
                    <a:pt x="1381125" y="904875"/>
                  </a:moveTo>
                  <a:lnTo>
                    <a:pt x="1371600" y="904875"/>
                  </a:lnTo>
                  <a:lnTo>
                    <a:pt x="1371600" y="914400"/>
                  </a:lnTo>
                  <a:lnTo>
                    <a:pt x="1381125" y="914400"/>
                  </a:lnTo>
                  <a:lnTo>
                    <a:pt x="1381125" y="904875"/>
                  </a:lnTo>
                  <a:close/>
                </a:path>
                <a:path w="3038475" h="91440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038475" h="914400">
                  <a:moveTo>
                    <a:pt x="1438275" y="904875"/>
                  </a:moveTo>
                  <a:lnTo>
                    <a:pt x="1428750" y="904875"/>
                  </a:lnTo>
                  <a:lnTo>
                    <a:pt x="1428750" y="914400"/>
                  </a:lnTo>
                  <a:lnTo>
                    <a:pt x="1438275" y="914400"/>
                  </a:lnTo>
                  <a:lnTo>
                    <a:pt x="1438275" y="904875"/>
                  </a:lnTo>
                  <a:close/>
                </a:path>
                <a:path w="3038475" h="91440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038475" h="914400">
                  <a:moveTo>
                    <a:pt x="1495425" y="904875"/>
                  </a:moveTo>
                  <a:lnTo>
                    <a:pt x="1485900" y="904875"/>
                  </a:lnTo>
                  <a:lnTo>
                    <a:pt x="1485900" y="914400"/>
                  </a:lnTo>
                  <a:lnTo>
                    <a:pt x="1495425" y="914400"/>
                  </a:lnTo>
                  <a:lnTo>
                    <a:pt x="1495425" y="904875"/>
                  </a:lnTo>
                  <a:close/>
                </a:path>
                <a:path w="3038475" h="91440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038475" h="914400">
                  <a:moveTo>
                    <a:pt x="1552575" y="904875"/>
                  </a:moveTo>
                  <a:lnTo>
                    <a:pt x="1543050" y="904875"/>
                  </a:lnTo>
                  <a:lnTo>
                    <a:pt x="1543050" y="914400"/>
                  </a:lnTo>
                  <a:lnTo>
                    <a:pt x="1552575" y="914400"/>
                  </a:lnTo>
                  <a:lnTo>
                    <a:pt x="1552575" y="904875"/>
                  </a:lnTo>
                  <a:close/>
                </a:path>
                <a:path w="3038475" h="91440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038475" h="914400">
                  <a:moveTo>
                    <a:pt x="1609725" y="904875"/>
                  </a:moveTo>
                  <a:lnTo>
                    <a:pt x="1600200" y="904875"/>
                  </a:lnTo>
                  <a:lnTo>
                    <a:pt x="1600200" y="914400"/>
                  </a:lnTo>
                  <a:lnTo>
                    <a:pt x="1609725" y="914400"/>
                  </a:lnTo>
                  <a:lnTo>
                    <a:pt x="1609725" y="904875"/>
                  </a:lnTo>
                  <a:close/>
                </a:path>
                <a:path w="3038475" h="91440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038475" h="914400">
                  <a:moveTo>
                    <a:pt x="1666875" y="904875"/>
                  </a:moveTo>
                  <a:lnTo>
                    <a:pt x="1657350" y="904875"/>
                  </a:lnTo>
                  <a:lnTo>
                    <a:pt x="1657350" y="914400"/>
                  </a:lnTo>
                  <a:lnTo>
                    <a:pt x="1666875" y="914400"/>
                  </a:lnTo>
                  <a:lnTo>
                    <a:pt x="1666875" y="904875"/>
                  </a:lnTo>
                  <a:close/>
                </a:path>
                <a:path w="3038475" h="91440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038475" h="914400">
                  <a:moveTo>
                    <a:pt x="1724025" y="904875"/>
                  </a:moveTo>
                  <a:lnTo>
                    <a:pt x="1714500" y="904875"/>
                  </a:lnTo>
                  <a:lnTo>
                    <a:pt x="1714500" y="914400"/>
                  </a:lnTo>
                  <a:lnTo>
                    <a:pt x="1724025" y="914400"/>
                  </a:lnTo>
                  <a:lnTo>
                    <a:pt x="1724025" y="904875"/>
                  </a:lnTo>
                  <a:close/>
                </a:path>
                <a:path w="3038475" h="91440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038475" h="914400">
                  <a:moveTo>
                    <a:pt x="1781175" y="904875"/>
                  </a:moveTo>
                  <a:lnTo>
                    <a:pt x="1771650" y="904875"/>
                  </a:lnTo>
                  <a:lnTo>
                    <a:pt x="1771650" y="914400"/>
                  </a:lnTo>
                  <a:lnTo>
                    <a:pt x="1781175" y="914400"/>
                  </a:lnTo>
                  <a:lnTo>
                    <a:pt x="1781175" y="904875"/>
                  </a:lnTo>
                  <a:close/>
                </a:path>
                <a:path w="3038475" h="91440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038475" h="914400">
                  <a:moveTo>
                    <a:pt x="1838325" y="904875"/>
                  </a:moveTo>
                  <a:lnTo>
                    <a:pt x="1828800" y="904875"/>
                  </a:lnTo>
                  <a:lnTo>
                    <a:pt x="1828800" y="914400"/>
                  </a:lnTo>
                  <a:lnTo>
                    <a:pt x="1838325" y="914400"/>
                  </a:lnTo>
                  <a:lnTo>
                    <a:pt x="1838325" y="904875"/>
                  </a:lnTo>
                  <a:close/>
                </a:path>
                <a:path w="3038475" h="91440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038475" h="914400">
                  <a:moveTo>
                    <a:pt x="1895475" y="904875"/>
                  </a:moveTo>
                  <a:lnTo>
                    <a:pt x="1885950" y="904875"/>
                  </a:lnTo>
                  <a:lnTo>
                    <a:pt x="1885950" y="914400"/>
                  </a:lnTo>
                  <a:lnTo>
                    <a:pt x="1895475" y="914400"/>
                  </a:lnTo>
                  <a:lnTo>
                    <a:pt x="1895475" y="904875"/>
                  </a:lnTo>
                  <a:close/>
                </a:path>
                <a:path w="3038475" h="914400">
                  <a:moveTo>
                    <a:pt x="1952625" y="904875"/>
                  </a:moveTo>
                  <a:lnTo>
                    <a:pt x="1943100" y="904875"/>
                  </a:lnTo>
                  <a:lnTo>
                    <a:pt x="1943100" y="914400"/>
                  </a:lnTo>
                  <a:lnTo>
                    <a:pt x="1952625" y="914400"/>
                  </a:lnTo>
                  <a:lnTo>
                    <a:pt x="1952625" y="904875"/>
                  </a:lnTo>
                  <a:close/>
                </a:path>
                <a:path w="3038475" h="914400">
                  <a:moveTo>
                    <a:pt x="2009775" y="904875"/>
                  </a:moveTo>
                  <a:lnTo>
                    <a:pt x="2000250" y="904875"/>
                  </a:lnTo>
                  <a:lnTo>
                    <a:pt x="2000250" y="914400"/>
                  </a:lnTo>
                  <a:lnTo>
                    <a:pt x="2009775" y="914400"/>
                  </a:lnTo>
                  <a:lnTo>
                    <a:pt x="2009775" y="904875"/>
                  </a:lnTo>
                  <a:close/>
                </a:path>
                <a:path w="3038475" h="914400">
                  <a:moveTo>
                    <a:pt x="2066925" y="904875"/>
                  </a:moveTo>
                  <a:lnTo>
                    <a:pt x="2057400" y="904875"/>
                  </a:lnTo>
                  <a:lnTo>
                    <a:pt x="2057400" y="914400"/>
                  </a:lnTo>
                  <a:lnTo>
                    <a:pt x="2066925" y="914400"/>
                  </a:lnTo>
                  <a:lnTo>
                    <a:pt x="2066925" y="904875"/>
                  </a:lnTo>
                  <a:close/>
                </a:path>
                <a:path w="3038475" h="914400">
                  <a:moveTo>
                    <a:pt x="2124075" y="904875"/>
                  </a:moveTo>
                  <a:lnTo>
                    <a:pt x="2114550" y="904875"/>
                  </a:lnTo>
                  <a:lnTo>
                    <a:pt x="2114550" y="914400"/>
                  </a:lnTo>
                  <a:lnTo>
                    <a:pt x="2124075" y="914400"/>
                  </a:lnTo>
                  <a:lnTo>
                    <a:pt x="2124075" y="904875"/>
                  </a:lnTo>
                  <a:close/>
                </a:path>
                <a:path w="3038475" h="914400">
                  <a:moveTo>
                    <a:pt x="2181225" y="904875"/>
                  </a:moveTo>
                  <a:lnTo>
                    <a:pt x="2171700" y="904875"/>
                  </a:lnTo>
                  <a:lnTo>
                    <a:pt x="2171700" y="914400"/>
                  </a:lnTo>
                  <a:lnTo>
                    <a:pt x="2181225" y="914400"/>
                  </a:lnTo>
                  <a:lnTo>
                    <a:pt x="2181225" y="904875"/>
                  </a:lnTo>
                  <a:close/>
                </a:path>
                <a:path w="3038475" h="914400">
                  <a:moveTo>
                    <a:pt x="2238375" y="904875"/>
                  </a:moveTo>
                  <a:lnTo>
                    <a:pt x="2228850" y="904875"/>
                  </a:lnTo>
                  <a:lnTo>
                    <a:pt x="2228850" y="914400"/>
                  </a:lnTo>
                  <a:lnTo>
                    <a:pt x="2238375" y="914400"/>
                  </a:lnTo>
                  <a:lnTo>
                    <a:pt x="2238375" y="904875"/>
                  </a:lnTo>
                  <a:close/>
                </a:path>
                <a:path w="3038475" h="914400">
                  <a:moveTo>
                    <a:pt x="2295525" y="904875"/>
                  </a:moveTo>
                  <a:lnTo>
                    <a:pt x="2286000" y="904875"/>
                  </a:lnTo>
                  <a:lnTo>
                    <a:pt x="2286000" y="914400"/>
                  </a:lnTo>
                  <a:lnTo>
                    <a:pt x="2295525" y="914400"/>
                  </a:lnTo>
                  <a:lnTo>
                    <a:pt x="2295525" y="904875"/>
                  </a:lnTo>
                  <a:close/>
                </a:path>
                <a:path w="3038475" h="914400">
                  <a:moveTo>
                    <a:pt x="2352675" y="904875"/>
                  </a:moveTo>
                  <a:lnTo>
                    <a:pt x="2343150" y="904875"/>
                  </a:lnTo>
                  <a:lnTo>
                    <a:pt x="2343150" y="914400"/>
                  </a:lnTo>
                  <a:lnTo>
                    <a:pt x="2352675" y="914400"/>
                  </a:lnTo>
                  <a:lnTo>
                    <a:pt x="2352675" y="904875"/>
                  </a:lnTo>
                  <a:close/>
                </a:path>
                <a:path w="3038475" h="914400">
                  <a:moveTo>
                    <a:pt x="2409825" y="904875"/>
                  </a:moveTo>
                  <a:lnTo>
                    <a:pt x="2400300" y="904875"/>
                  </a:lnTo>
                  <a:lnTo>
                    <a:pt x="2400300" y="914400"/>
                  </a:lnTo>
                  <a:lnTo>
                    <a:pt x="2409825" y="914400"/>
                  </a:lnTo>
                  <a:lnTo>
                    <a:pt x="2409825" y="904875"/>
                  </a:lnTo>
                  <a:close/>
                </a:path>
                <a:path w="3038475" h="914400">
                  <a:moveTo>
                    <a:pt x="2466975" y="904875"/>
                  </a:moveTo>
                  <a:lnTo>
                    <a:pt x="2457450" y="904875"/>
                  </a:lnTo>
                  <a:lnTo>
                    <a:pt x="2457450" y="914400"/>
                  </a:lnTo>
                  <a:lnTo>
                    <a:pt x="2466975" y="914400"/>
                  </a:lnTo>
                  <a:lnTo>
                    <a:pt x="2466975" y="904875"/>
                  </a:lnTo>
                  <a:close/>
                </a:path>
                <a:path w="3038475" h="914400">
                  <a:moveTo>
                    <a:pt x="2524125" y="904875"/>
                  </a:moveTo>
                  <a:lnTo>
                    <a:pt x="2514600" y="904875"/>
                  </a:lnTo>
                  <a:lnTo>
                    <a:pt x="2514600" y="914400"/>
                  </a:lnTo>
                  <a:lnTo>
                    <a:pt x="2524125" y="914400"/>
                  </a:lnTo>
                  <a:lnTo>
                    <a:pt x="2524125" y="904875"/>
                  </a:lnTo>
                  <a:close/>
                </a:path>
                <a:path w="3038475" h="914400">
                  <a:moveTo>
                    <a:pt x="2581275" y="904875"/>
                  </a:moveTo>
                  <a:lnTo>
                    <a:pt x="2571750" y="904875"/>
                  </a:lnTo>
                  <a:lnTo>
                    <a:pt x="2571750" y="914400"/>
                  </a:lnTo>
                  <a:lnTo>
                    <a:pt x="2581275" y="914400"/>
                  </a:lnTo>
                  <a:lnTo>
                    <a:pt x="2581275" y="904875"/>
                  </a:lnTo>
                  <a:close/>
                </a:path>
                <a:path w="3038475" h="914400">
                  <a:moveTo>
                    <a:pt x="2638425" y="904875"/>
                  </a:moveTo>
                  <a:lnTo>
                    <a:pt x="2628900" y="904875"/>
                  </a:lnTo>
                  <a:lnTo>
                    <a:pt x="2628900" y="914400"/>
                  </a:lnTo>
                  <a:lnTo>
                    <a:pt x="2638425" y="914400"/>
                  </a:lnTo>
                  <a:lnTo>
                    <a:pt x="2638425" y="904875"/>
                  </a:lnTo>
                  <a:close/>
                </a:path>
                <a:path w="3038475" h="914400">
                  <a:moveTo>
                    <a:pt x="2695575" y="904875"/>
                  </a:moveTo>
                  <a:lnTo>
                    <a:pt x="2686050" y="904875"/>
                  </a:lnTo>
                  <a:lnTo>
                    <a:pt x="2686050" y="914400"/>
                  </a:lnTo>
                  <a:lnTo>
                    <a:pt x="2695575" y="914400"/>
                  </a:lnTo>
                  <a:lnTo>
                    <a:pt x="2695575" y="904875"/>
                  </a:lnTo>
                  <a:close/>
                </a:path>
                <a:path w="3038475" h="914400">
                  <a:moveTo>
                    <a:pt x="2752725" y="904875"/>
                  </a:moveTo>
                  <a:lnTo>
                    <a:pt x="2743200" y="904875"/>
                  </a:lnTo>
                  <a:lnTo>
                    <a:pt x="2743200" y="914400"/>
                  </a:lnTo>
                  <a:lnTo>
                    <a:pt x="2752725" y="914400"/>
                  </a:lnTo>
                  <a:lnTo>
                    <a:pt x="2752725" y="904875"/>
                  </a:lnTo>
                  <a:close/>
                </a:path>
                <a:path w="3038475" h="914400">
                  <a:moveTo>
                    <a:pt x="2809875" y="904875"/>
                  </a:moveTo>
                  <a:lnTo>
                    <a:pt x="2800350" y="904875"/>
                  </a:lnTo>
                  <a:lnTo>
                    <a:pt x="2800350" y="914400"/>
                  </a:lnTo>
                  <a:lnTo>
                    <a:pt x="2809875" y="914400"/>
                  </a:lnTo>
                  <a:lnTo>
                    <a:pt x="2809875" y="904875"/>
                  </a:lnTo>
                  <a:close/>
                </a:path>
                <a:path w="3038475" h="914400">
                  <a:moveTo>
                    <a:pt x="2867025" y="904875"/>
                  </a:moveTo>
                  <a:lnTo>
                    <a:pt x="2857500" y="904875"/>
                  </a:lnTo>
                  <a:lnTo>
                    <a:pt x="2857500" y="914400"/>
                  </a:lnTo>
                  <a:lnTo>
                    <a:pt x="2867025" y="914400"/>
                  </a:lnTo>
                  <a:lnTo>
                    <a:pt x="2867025" y="904875"/>
                  </a:lnTo>
                  <a:close/>
                </a:path>
                <a:path w="3038475" h="914400">
                  <a:moveTo>
                    <a:pt x="2924175" y="904875"/>
                  </a:moveTo>
                  <a:lnTo>
                    <a:pt x="2914650" y="904875"/>
                  </a:lnTo>
                  <a:lnTo>
                    <a:pt x="2914650" y="914400"/>
                  </a:lnTo>
                  <a:lnTo>
                    <a:pt x="2924175" y="914400"/>
                  </a:lnTo>
                  <a:lnTo>
                    <a:pt x="2924175" y="904875"/>
                  </a:lnTo>
                  <a:close/>
                </a:path>
                <a:path w="3038475" h="914400">
                  <a:moveTo>
                    <a:pt x="2981325" y="904875"/>
                  </a:moveTo>
                  <a:lnTo>
                    <a:pt x="2971800" y="904875"/>
                  </a:lnTo>
                  <a:lnTo>
                    <a:pt x="2971800" y="914400"/>
                  </a:lnTo>
                  <a:lnTo>
                    <a:pt x="2981325" y="914400"/>
                  </a:lnTo>
                  <a:lnTo>
                    <a:pt x="2981325" y="904875"/>
                  </a:lnTo>
                  <a:close/>
                </a:path>
                <a:path w="3038475" h="914400">
                  <a:moveTo>
                    <a:pt x="3038475" y="904875"/>
                  </a:moveTo>
                  <a:lnTo>
                    <a:pt x="3028950" y="904875"/>
                  </a:lnTo>
                  <a:lnTo>
                    <a:pt x="3028950" y="914400"/>
                  </a:lnTo>
                  <a:lnTo>
                    <a:pt x="3038475" y="914400"/>
                  </a:lnTo>
                  <a:lnTo>
                    <a:pt x="3038475" y="90487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88670" y="3048012"/>
              <a:ext cx="3038475" cy="914400"/>
            </a:xfrm>
            <a:custGeom>
              <a:avLst/>
              <a:gdLst/>
              <a:ahLst/>
              <a:cxnLst/>
              <a:rect l="l" t="t" r="r" b="b"/>
              <a:pathLst>
                <a:path w="3038475" h="91440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91440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91440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91440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91440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91440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91440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91440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91440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91440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91440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91440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91440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91440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91440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91440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91440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914400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91440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91440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91440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91440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91440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91440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038475" h="91440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038475" h="91440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038475" h="91440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038475" h="91440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038475" h="91440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038475" h="91440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038475" h="91440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038475" h="91440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038475" h="914400">
                  <a:moveTo>
                    <a:pt x="1838325" y="904875"/>
                  </a:moveTo>
                  <a:lnTo>
                    <a:pt x="1828800" y="904875"/>
                  </a:lnTo>
                  <a:lnTo>
                    <a:pt x="1828800" y="914400"/>
                  </a:lnTo>
                  <a:lnTo>
                    <a:pt x="1838325" y="914400"/>
                  </a:lnTo>
                  <a:lnTo>
                    <a:pt x="1838325" y="904875"/>
                  </a:lnTo>
                  <a:close/>
                </a:path>
                <a:path w="3038475" h="91440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038475" h="914400">
                  <a:moveTo>
                    <a:pt x="1895475" y="904875"/>
                  </a:moveTo>
                  <a:lnTo>
                    <a:pt x="1885950" y="904875"/>
                  </a:lnTo>
                  <a:lnTo>
                    <a:pt x="1885950" y="914400"/>
                  </a:lnTo>
                  <a:lnTo>
                    <a:pt x="1895475" y="914400"/>
                  </a:lnTo>
                  <a:lnTo>
                    <a:pt x="1895475" y="904875"/>
                  </a:lnTo>
                  <a:close/>
                </a:path>
                <a:path w="3038475" h="91440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038475" h="914400">
                  <a:moveTo>
                    <a:pt x="1952625" y="904875"/>
                  </a:moveTo>
                  <a:lnTo>
                    <a:pt x="1943100" y="904875"/>
                  </a:lnTo>
                  <a:lnTo>
                    <a:pt x="1943100" y="914400"/>
                  </a:lnTo>
                  <a:lnTo>
                    <a:pt x="1952625" y="914400"/>
                  </a:lnTo>
                  <a:lnTo>
                    <a:pt x="1952625" y="904875"/>
                  </a:lnTo>
                  <a:close/>
                </a:path>
                <a:path w="3038475" h="91440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038475" h="914400">
                  <a:moveTo>
                    <a:pt x="2009775" y="904875"/>
                  </a:moveTo>
                  <a:lnTo>
                    <a:pt x="2000250" y="904875"/>
                  </a:lnTo>
                  <a:lnTo>
                    <a:pt x="2000250" y="914400"/>
                  </a:lnTo>
                  <a:lnTo>
                    <a:pt x="2009775" y="914400"/>
                  </a:lnTo>
                  <a:lnTo>
                    <a:pt x="2009775" y="904875"/>
                  </a:lnTo>
                  <a:close/>
                </a:path>
                <a:path w="3038475" h="91440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038475" h="914400">
                  <a:moveTo>
                    <a:pt x="2066925" y="904875"/>
                  </a:moveTo>
                  <a:lnTo>
                    <a:pt x="2057400" y="904875"/>
                  </a:lnTo>
                  <a:lnTo>
                    <a:pt x="2057400" y="914400"/>
                  </a:lnTo>
                  <a:lnTo>
                    <a:pt x="2066925" y="914400"/>
                  </a:lnTo>
                  <a:lnTo>
                    <a:pt x="2066925" y="904875"/>
                  </a:lnTo>
                  <a:close/>
                </a:path>
                <a:path w="3038475" h="91440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038475" h="914400">
                  <a:moveTo>
                    <a:pt x="2124075" y="904875"/>
                  </a:moveTo>
                  <a:lnTo>
                    <a:pt x="2114550" y="904875"/>
                  </a:lnTo>
                  <a:lnTo>
                    <a:pt x="2114550" y="914400"/>
                  </a:lnTo>
                  <a:lnTo>
                    <a:pt x="2124075" y="914400"/>
                  </a:lnTo>
                  <a:lnTo>
                    <a:pt x="2124075" y="904875"/>
                  </a:lnTo>
                  <a:close/>
                </a:path>
                <a:path w="3038475" h="91440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038475" h="914400">
                  <a:moveTo>
                    <a:pt x="2181225" y="904875"/>
                  </a:moveTo>
                  <a:lnTo>
                    <a:pt x="2171700" y="904875"/>
                  </a:lnTo>
                  <a:lnTo>
                    <a:pt x="2171700" y="914400"/>
                  </a:lnTo>
                  <a:lnTo>
                    <a:pt x="2181225" y="914400"/>
                  </a:lnTo>
                  <a:lnTo>
                    <a:pt x="2181225" y="904875"/>
                  </a:lnTo>
                  <a:close/>
                </a:path>
                <a:path w="3038475" h="91440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038475" h="914400">
                  <a:moveTo>
                    <a:pt x="2238375" y="904875"/>
                  </a:moveTo>
                  <a:lnTo>
                    <a:pt x="2228850" y="904875"/>
                  </a:lnTo>
                  <a:lnTo>
                    <a:pt x="2228850" y="914400"/>
                  </a:lnTo>
                  <a:lnTo>
                    <a:pt x="2238375" y="914400"/>
                  </a:lnTo>
                  <a:lnTo>
                    <a:pt x="2238375" y="904875"/>
                  </a:lnTo>
                  <a:close/>
                </a:path>
                <a:path w="3038475" h="91440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038475" h="914400">
                  <a:moveTo>
                    <a:pt x="2295525" y="904875"/>
                  </a:moveTo>
                  <a:lnTo>
                    <a:pt x="2286000" y="904875"/>
                  </a:lnTo>
                  <a:lnTo>
                    <a:pt x="2286000" y="914400"/>
                  </a:lnTo>
                  <a:lnTo>
                    <a:pt x="2295525" y="914400"/>
                  </a:lnTo>
                  <a:lnTo>
                    <a:pt x="2295525" y="904875"/>
                  </a:lnTo>
                  <a:close/>
                </a:path>
                <a:path w="3038475" h="914400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038475" h="914400">
                  <a:moveTo>
                    <a:pt x="2352675" y="904875"/>
                  </a:moveTo>
                  <a:lnTo>
                    <a:pt x="2343150" y="904875"/>
                  </a:lnTo>
                  <a:lnTo>
                    <a:pt x="2343150" y="914400"/>
                  </a:lnTo>
                  <a:lnTo>
                    <a:pt x="2352675" y="914400"/>
                  </a:lnTo>
                  <a:lnTo>
                    <a:pt x="2352675" y="904875"/>
                  </a:lnTo>
                  <a:close/>
                </a:path>
                <a:path w="3038475" h="914400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038475" h="914400">
                  <a:moveTo>
                    <a:pt x="2409825" y="904875"/>
                  </a:moveTo>
                  <a:lnTo>
                    <a:pt x="2400300" y="904875"/>
                  </a:lnTo>
                  <a:lnTo>
                    <a:pt x="2400300" y="914400"/>
                  </a:lnTo>
                  <a:lnTo>
                    <a:pt x="2409825" y="914400"/>
                  </a:lnTo>
                  <a:lnTo>
                    <a:pt x="2409825" y="904875"/>
                  </a:lnTo>
                  <a:close/>
                </a:path>
                <a:path w="3038475" h="914400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038475" h="914400">
                  <a:moveTo>
                    <a:pt x="2466975" y="904875"/>
                  </a:moveTo>
                  <a:lnTo>
                    <a:pt x="2457450" y="904875"/>
                  </a:lnTo>
                  <a:lnTo>
                    <a:pt x="2457450" y="914400"/>
                  </a:lnTo>
                  <a:lnTo>
                    <a:pt x="2466975" y="914400"/>
                  </a:lnTo>
                  <a:lnTo>
                    <a:pt x="2466975" y="904875"/>
                  </a:lnTo>
                  <a:close/>
                </a:path>
                <a:path w="3038475" h="914400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038475" h="914400">
                  <a:moveTo>
                    <a:pt x="2524125" y="904875"/>
                  </a:moveTo>
                  <a:lnTo>
                    <a:pt x="2514600" y="904875"/>
                  </a:lnTo>
                  <a:lnTo>
                    <a:pt x="2514600" y="914400"/>
                  </a:lnTo>
                  <a:lnTo>
                    <a:pt x="2524125" y="914400"/>
                  </a:lnTo>
                  <a:lnTo>
                    <a:pt x="2524125" y="904875"/>
                  </a:lnTo>
                  <a:close/>
                </a:path>
                <a:path w="3038475" h="914400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038475" h="914400">
                  <a:moveTo>
                    <a:pt x="2581275" y="904875"/>
                  </a:moveTo>
                  <a:lnTo>
                    <a:pt x="2571750" y="904875"/>
                  </a:lnTo>
                  <a:lnTo>
                    <a:pt x="2571750" y="914400"/>
                  </a:lnTo>
                  <a:lnTo>
                    <a:pt x="2581275" y="914400"/>
                  </a:lnTo>
                  <a:lnTo>
                    <a:pt x="2581275" y="904875"/>
                  </a:lnTo>
                  <a:close/>
                </a:path>
                <a:path w="3038475" h="914400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038475" h="914400">
                  <a:moveTo>
                    <a:pt x="2638425" y="904875"/>
                  </a:moveTo>
                  <a:lnTo>
                    <a:pt x="2628900" y="904875"/>
                  </a:lnTo>
                  <a:lnTo>
                    <a:pt x="2628900" y="914400"/>
                  </a:lnTo>
                  <a:lnTo>
                    <a:pt x="2638425" y="914400"/>
                  </a:lnTo>
                  <a:lnTo>
                    <a:pt x="2638425" y="904875"/>
                  </a:lnTo>
                  <a:close/>
                </a:path>
                <a:path w="3038475" h="914400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038475" h="914400">
                  <a:moveTo>
                    <a:pt x="2695575" y="904875"/>
                  </a:moveTo>
                  <a:lnTo>
                    <a:pt x="2686050" y="904875"/>
                  </a:lnTo>
                  <a:lnTo>
                    <a:pt x="2686050" y="914400"/>
                  </a:lnTo>
                  <a:lnTo>
                    <a:pt x="2695575" y="914400"/>
                  </a:lnTo>
                  <a:lnTo>
                    <a:pt x="2695575" y="904875"/>
                  </a:lnTo>
                  <a:close/>
                </a:path>
                <a:path w="3038475" h="91440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038475" h="914400">
                  <a:moveTo>
                    <a:pt x="2752725" y="904875"/>
                  </a:moveTo>
                  <a:lnTo>
                    <a:pt x="2743200" y="904875"/>
                  </a:lnTo>
                  <a:lnTo>
                    <a:pt x="2743200" y="914400"/>
                  </a:lnTo>
                  <a:lnTo>
                    <a:pt x="2752725" y="914400"/>
                  </a:lnTo>
                  <a:lnTo>
                    <a:pt x="2752725" y="904875"/>
                  </a:lnTo>
                  <a:close/>
                </a:path>
                <a:path w="3038475" h="91440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038475" h="914400">
                  <a:moveTo>
                    <a:pt x="2809875" y="904875"/>
                  </a:moveTo>
                  <a:lnTo>
                    <a:pt x="2800350" y="904875"/>
                  </a:lnTo>
                  <a:lnTo>
                    <a:pt x="2800350" y="914400"/>
                  </a:lnTo>
                  <a:lnTo>
                    <a:pt x="2809875" y="914400"/>
                  </a:lnTo>
                  <a:lnTo>
                    <a:pt x="2809875" y="904875"/>
                  </a:lnTo>
                  <a:close/>
                </a:path>
                <a:path w="3038475" h="914400">
                  <a:moveTo>
                    <a:pt x="2867025" y="904875"/>
                  </a:moveTo>
                  <a:lnTo>
                    <a:pt x="2857500" y="904875"/>
                  </a:lnTo>
                  <a:lnTo>
                    <a:pt x="2857500" y="914400"/>
                  </a:lnTo>
                  <a:lnTo>
                    <a:pt x="2867025" y="914400"/>
                  </a:lnTo>
                  <a:lnTo>
                    <a:pt x="2867025" y="904875"/>
                  </a:lnTo>
                  <a:close/>
                </a:path>
                <a:path w="3038475" h="914400">
                  <a:moveTo>
                    <a:pt x="2924175" y="904875"/>
                  </a:moveTo>
                  <a:lnTo>
                    <a:pt x="2914650" y="904875"/>
                  </a:lnTo>
                  <a:lnTo>
                    <a:pt x="2914650" y="914400"/>
                  </a:lnTo>
                  <a:lnTo>
                    <a:pt x="2924175" y="914400"/>
                  </a:lnTo>
                  <a:lnTo>
                    <a:pt x="2924175" y="904875"/>
                  </a:lnTo>
                  <a:close/>
                </a:path>
                <a:path w="3038475" h="914400">
                  <a:moveTo>
                    <a:pt x="2981325" y="904875"/>
                  </a:moveTo>
                  <a:lnTo>
                    <a:pt x="2971800" y="904875"/>
                  </a:lnTo>
                  <a:lnTo>
                    <a:pt x="2971800" y="914400"/>
                  </a:lnTo>
                  <a:lnTo>
                    <a:pt x="2981325" y="914400"/>
                  </a:lnTo>
                  <a:lnTo>
                    <a:pt x="2981325" y="904875"/>
                  </a:lnTo>
                  <a:close/>
                </a:path>
                <a:path w="3038475" h="914400">
                  <a:moveTo>
                    <a:pt x="3038475" y="904875"/>
                  </a:moveTo>
                  <a:lnTo>
                    <a:pt x="3028950" y="904875"/>
                  </a:lnTo>
                  <a:lnTo>
                    <a:pt x="3028950" y="914400"/>
                  </a:lnTo>
                  <a:lnTo>
                    <a:pt x="3038475" y="914400"/>
                  </a:lnTo>
                  <a:lnTo>
                    <a:pt x="3038475" y="90487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531870" y="3048012"/>
              <a:ext cx="295275" cy="9525"/>
            </a:xfrm>
            <a:custGeom>
              <a:avLst/>
              <a:gdLst/>
              <a:ahLst/>
              <a:cxnLst/>
              <a:rect l="l" t="t" r="r" b="b"/>
              <a:pathLst>
                <a:path w="2952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952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952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952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952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952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540672" y="5676999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475039" y="477212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475039" y="3867249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63525" y="2612520"/>
            <a:ext cx="1914525" cy="51244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Arrest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20">
                <a:solidFill>
                  <a:srgbClr val="252423"/>
                </a:solidFill>
                <a:latin typeface="Lucida Sans Unicode"/>
                <a:cs typeface="Lucida Sans Unicode"/>
              </a:rPr>
              <a:t>Quarter</a:t>
            </a:r>
            <a:endParaRPr sz="1400">
              <a:latin typeface="Lucida Sans Unicode"/>
              <a:cs typeface="Lucida Sans Unicode"/>
            </a:endParaRPr>
          </a:p>
          <a:p>
            <a:pPr marL="224154">
              <a:lnSpc>
                <a:spcPct val="100000"/>
              </a:lnSpc>
              <a:spcBef>
                <a:spcPts val="425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2062946" y="6841489"/>
            <a:ext cx="492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0">
                <a:solidFill>
                  <a:srgbClr val="252423"/>
                </a:solidFill>
                <a:latin typeface="Lucida Sans Unicode"/>
                <a:cs typeface="Lucida Sans Unicode"/>
              </a:rPr>
              <a:t>Quarter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68625" y="4376389"/>
            <a:ext cx="177800" cy="962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5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7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60">
                <a:solidFill>
                  <a:srgbClr val="252423"/>
                </a:solidFill>
                <a:latin typeface="Lucida Sans Unicode"/>
                <a:cs typeface="Lucida Sans Unicode"/>
              </a:rPr>
              <a:t>Arrest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59088" y="66929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759187" y="66929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2559288" y="66929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359388" y="66929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4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1069022" y="3108753"/>
            <a:ext cx="2479675" cy="3550920"/>
            <a:chOff x="1069022" y="3108753"/>
            <a:chExt cx="2479675" cy="3550920"/>
          </a:xfrm>
        </p:grpSpPr>
        <p:sp>
          <p:nvSpPr>
            <p:cNvPr id="62" name="object 62" descr=""/>
            <p:cNvSpPr/>
            <p:nvPr/>
          </p:nvSpPr>
          <p:spPr>
            <a:xfrm>
              <a:off x="1108710" y="3148441"/>
              <a:ext cx="2400300" cy="3471545"/>
            </a:xfrm>
            <a:custGeom>
              <a:avLst/>
              <a:gdLst/>
              <a:ahLst/>
              <a:cxnLst/>
              <a:rect l="l" t="t" r="r" b="b"/>
              <a:pathLst>
                <a:path w="2400300" h="3471545">
                  <a:moveTo>
                    <a:pt x="0" y="3471100"/>
                  </a:moveTo>
                  <a:lnTo>
                    <a:pt x="800099" y="3438887"/>
                  </a:lnTo>
                  <a:lnTo>
                    <a:pt x="1600200" y="0"/>
                  </a:lnTo>
                  <a:lnTo>
                    <a:pt x="2400300" y="32213"/>
                  </a:lnTo>
                </a:path>
              </a:pathLst>
            </a:custGeom>
            <a:ln w="28575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9022" y="6579854"/>
              <a:ext cx="79374" cy="79374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122" y="6547640"/>
              <a:ext cx="79374" cy="79374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9222" y="3108753"/>
              <a:ext cx="79374" cy="79374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322" y="3140967"/>
              <a:ext cx="79374" cy="79374"/>
            </a:xfrm>
            <a:prstGeom prst="rect">
              <a:avLst/>
            </a:prstGeom>
          </p:spPr>
        </p:pic>
      </p:grpSp>
      <p:sp>
        <p:nvSpPr>
          <p:cNvPr id="67" name="object 67" descr=""/>
          <p:cNvSpPr txBox="1"/>
          <p:nvPr/>
        </p:nvSpPr>
        <p:spPr>
          <a:xfrm>
            <a:off x="988853" y="6355410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3358346" y="3270854"/>
            <a:ext cx="301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19.3K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2558246" y="3238640"/>
            <a:ext cx="301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19.4K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1788953" y="6323197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3867150" y="2733675"/>
            <a:ext cx="3981450" cy="4352925"/>
            <a:chOff x="3867150" y="2733675"/>
            <a:chExt cx="3981450" cy="4352925"/>
          </a:xfrm>
        </p:grpSpPr>
        <p:sp>
          <p:nvSpPr>
            <p:cNvPr id="72" name="object 72" descr=""/>
            <p:cNvSpPr/>
            <p:nvPr/>
          </p:nvSpPr>
          <p:spPr>
            <a:xfrm>
              <a:off x="3867150" y="2733675"/>
              <a:ext cx="3981450" cy="4352925"/>
            </a:xfrm>
            <a:custGeom>
              <a:avLst/>
              <a:gdLst/>
              <a:ahLst/>
              <a:cxnLst/>
              <a:rect l="l" t="t" r="r" b="b"/>
              <a:pathLst>
                <a:path w="3981450" h="4352925">
                  <a:moveTo>
                    <a:pt x="0" y="0"/>
                  </a:moveTo>
                  <a:lnTo>
                    <a:pt x="3981450" y="0"/>
                  </a:lnTo>
                  <a:lnTo>
                    <a:pt x="3981450" y="4352925"/>
                  </a:lnTo>
                  <a:lnTo>
                    <a:pt x="0" y="435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551045" y="6283883"/>
              <a:ext cx="3209925" cy="9525"/>
            </a:xfrm>
            <a:custGeom>
              <a:avLst/>
              <a:gdLst/>
              <a:ahLst/>
              <a:cxnLst/>
              <a:rect l="l" t="t" r="r" b="b"/>
              <a:pathLst>
                <a:path w="32099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099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099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2099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2099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099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2099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2099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2099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099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2099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2099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099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2099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2099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2099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2099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2099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2099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2099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2099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2099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2099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2099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2099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2099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2099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2099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2099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2099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2099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2099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2099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2099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2099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2099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2099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2099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2099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2099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2099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2099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2099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2099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2099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2099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2099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2099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2099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2099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2099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2099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2099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2099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32099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32099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32099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4303047" y="6198256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4551045" y="3048000"/>
            <a:ext cx="3209925" cy="2436495"/>
            <a:chOff x="4551045" y="3048000"/>
            <a:chExt cx="3209925" cy="2436495"/>
          </a:xfrm>
        </p:grpSpPr>
        <p:sp>
          <p:nvSpPr>
            <p:cNvPr id="76" name="object 76" descr=""/>
            <p:cNvSpPr/>
            <p:nvPr/>
          </p:nvSpPr>
          <p:spPr>
            <a:xfrm>
              <a:off x="4551045" y="4665941"/>
              <a:ext cx="3209925" cy="818515"/>
            </a:xfrm>
            <a:custGeom>
              <a:avLst/>
              <a:gdLst/>
              <a:ahLst/>
              <a:cxnLst/>
              <a:rect l="l" t="t" r="r" b="b"/>
              <a:pathLst>
                <a:path w="3209925" h="818514">
                  <a:moveTo>
                    <a:pt x="9525" y="808977"/>
                  </a:moveTo>
                  <a:lnTo>
                    <a:pt x="0" y="808977"/>
                  </a:lnTo>
                  <a:lnTo>
                    <a:pt x="0" y="818502"/>
                  </a:lnTo>
                  <a:lnTo>
                    <a:pt x="9525" y="818502"/>
                  </a:lnTo>
                  <a:lnTo>
                    <a:pt x="9525" y="808977"/>
                  </a:lnTo>
                  <a:close/>
                </a:path>
                <a:path w="3209925" h="81851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09925" h="818514">
                  <a:moveTo>
                    <a:pt x="66675" y="808977"/>
                  </a:moveTo>
                  <a:lnTo>
                    <a:pt x="57150" y="808977"/>
                  </a:lnTo>
                  <a:lnTo>
                    <a:pt x="57150" y="818502"/>
                  </a:lnTo>
                  <a:lnTo>
                    <a:pt x="66675" y="818502"/>
                  </a:lnTo>
                  <a:lnTo>
                    <a:pt x="66675" y="808977"/>
                  </a:lnTo>
                  <a:close/>
                </a:path>
                <a:path w="3209925" h="81851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09925" h="818514">
                  <a:moveTo>
                    <a:pt x="123825" y="808977"/>
                  </a:moveTo>
                  <a:lnTo>
                    <a:pt x="114300" y="808977"/>
                  </a:lnTo>
                  <a:lnTo>
                    <a:pt x="114300" y="818502"/>
                  </a:lnTo>
                  <a:lnTo>
                    <a:pt x="123825" y="818502"/>
                  </a:lnTo>
                  <a:lnTo>
                    <a:pt x="123825" y="808977"/>
                  </a:lnTo>
                  <a:close/>
                </a:path>
                <a:path w="3209925" h="81851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209925" h="818514">
                  <a:moveTo>
                    <a:pt x="180975" y="808977"/>
                  </a:moveTo>
                  <a:lnTo>
                    <a:pt x="171450" y="808977"/>
                  </a:lnTo>
                  <a:lnTo>
                    <a:pt x="171450" y="818502"/>
                  </a:lnTo>
                  <a:lnTo>
                    <a:pt x="180975" y="818502"/>
                  </a:lnTo>
                  <a:lnTo>
                    <a:pt x="180975" y="808977"/>
                  </a:lnTo>
                  <a:close/>
                </a:path>
                <a:path w="3209925" h="81851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209925" h="818514">
                  <a:moveTo>
                    <a:pt x="238125" y="808977"/>
                  </a:moveTo>
                  <a:lnTo>
                    <a:pt x="228600" y="808977"/>
                  </a:lnTo>
                  <a:lnTo>
                    <a:pt x="228600" y="818502"/>
                  </a:lnTo>
                  <a:lnTo>
                    <a:pt x="238125" y="818502"/>
                  </a:lnTo>
                  <a:lnTo>
                    <a:pt x="238125" y="808977"/>
                  </a:lnTo>
                  <a:close/>
                </a:path>
                <a:path w="3209925" h="81851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09925" h="818514">
                  <a:moveTo>
                    <a:pt x="295275" y="808977"/>
                  </a:moveTo>
                  <a:lnTo>
                    <a:pt x="285750" y="808977"/>
                  </a:lnTo>
                  <a:lnTo>
                    <a:pt x="285750" y="818502"/>
                  </a:lnTo>
                  <a:lnTo>
                    <a:pt x="295275" y="818502"/>
                  </a:lnTo>
                  <a:lnTo>
                    <a:pt x="295275" y="808977"/>
                  </a:lnTo>
                  <a:close/>
                </a:path>
                <a:path w="3209925" h="81851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209925" h="818514">
                  <a:moveTo>
                    <a:pt x="352425" y="808977"/>
                  </a:moveTo>
                  <a:lnTo>
                    <a:pt x="342900" y="808977"/>
                  </a:lnTo>
                  <a:lnTo>
                    <a:pt x="342900" y="818502"/>
                  </a:lnTo>
                  <a:lnTo>
                    <a:pt x="352425" y="818502"/>
                  </a:lnTo>
                  <a:lnTo>
                    <a:pt x="352425" y="808977"/>
                  </a:lnTo>
                  <a:close/>
                </a:path>
                <a:path w="3209925" h="81851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209925" h="818514">
                  <a:moveTo>
                    <a:pt x="409575" y="808977"/>
                  </a:moveTo>
                  <a:lnTo>
                    <a:pt x="400050" y="808977"/>
                  </a:lnTo>
                  <a:lnTo>
                    <a:pt x="400050" y="818502"/>
                  </a:lnTo>
                  <a:lnTo>
                    <a:pt x="409575" y="818502"/>
                  </a:lnTo>
                  <a:lnTo>
                    <a:pt x="409575" y="808977"/>
                  </a:lnTo>
                  <a:close/>
                </a:path>
                <a:path w="3209925" h="81851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209925" h="818514">
                  <a:moveTo>
                    <a:pt x="466725" y="808977"/>
                  </a:moveTo>
                  <a:lnTo>
                    <a:pt x="457200" y="808977"/>
                  </a:lnTo>
                  <a:lnTo>
                    <a:pt x="457200" y="818502"/>
                  </a:lnTo>
                  <a:lnTo>
                    <a:pt x="466725" y="818502"/>
                  </a:lnTo>
                  <a:lnTo>
                    <a:pt x="466725" y="808977"/>
                  </a:lnTo>
                  <a:close/>
                </a:path>
                <a:path w="3209925" h="81851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09925" h="818514">
                  <a:moveTo>
                    <a:pt x="523875" y="808977"/>
                  </a:moveTo>
                  <a:lnTo>
                    <a:pt x="514350" y="808977"/>
                  </a:lnTo>
                  <a:lnTo>
                    <a:pt x="514350" y="818502"/>
                  </a:lnTo>
                  <a:lnTo>
                    <a:pt x="523875" y="818502"/>
                  </a:lnTo>
                  <a:lnTo>
                    <a:pt x="523875" y="808977"/>
                  </a:lnTo>
                  <a:close/>
                </a:path>
                <a:path w="3209925" h="81851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209925" h="818514">
                  <a:moveTo>
                    <a:pt x="581025" y="808977"/>
                  </a:moveTo>
                  <a:lnTo>
                    <a:pt x="571500" y="808977"/>
                  </a:lnTo>
                  <a:lnTo>
                    <a:pt x="571500" y="818502"/>
                  </a:lnTo>
                  <a:lnTo>
                    <a:pt x="581025" y="818502"/>
                  </a:lnTo>
                  <a:lnTo>
                    <a:pt x="581025" y="808977"/>
                  </a:lnTo>
                  <a:close/>
                </a:path>
                <a:path w="3209925" h="81851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209925" h="818514">
                  <a:moveTo>
                    <a:pt x="638175" y="808977"/>
                  </a:moveTo>
                  <a:lnTo>
                    <a:pt x="628650" y="808977"/>
                  </a:lnTo>
                  <a:lnTo>
                    <a:pt x="628650" y="818502"/>
                  </a:lnTo>
                  <a:lnTo>
                    <a:pt x="638175" y="818502"/>
                  </a:lnTo>
                  <a:lnTo>
                    <a:pt x="638175" y="808977"/>
                  </a:lnTo>
                  <a:close/>
                </a:path>
                <a:path w="3209925" h="81851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09925" h="818514">
                  <a:moveTo>
                    <a:pt x="695325" y="808977"/>
                  </a:moveTo>
                  <a:lnTo>
                    <a:pt x="685800" y="808977"/>
                  </a:lnTo>
                  <a:lnTo>
                    <a:pt x="685800" y="818502"/>
                  </a:lnTo>
                  <a:lnTo>
                    <a:pt x="695325" y="818502"/>
                  </a:lnTo>
                  <a:lnTo>
                    <a:pt x="695325" y="808977"/>
                  </a:lnTo>
                  <a:close/>
                </a:path>
                <a:path w="3209925" h="81851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209925" h="818514">
                  <a:moveTo>
                    <a:pt x="752475" y="808977"/>
                  </a:moveTo>
                  <a:lnTo>
                    <a:pt x="742950" y="808977"/>
                  </a:lnTo>
                  <a:lnTo>
                    <a:pt x="742950" y="818502"/>
                  </a:lnTo>
                  <a:lnTo>
                    <a:pt x="752475" y="818502"/>
                  </a:lnTo>
                  <a:lnTo>
                    <a:pt x="752475" y="808977"/>
                  </a:lnTo>
                  <a:close/>
                </a:path>
                <a:path w="3209925" h="81851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209925" h="818514">
                  <a:moveTo>
                    <a:pt x="809625" y="808977"/>
                  </a:moveTo>
                  <a:lnTo>
                    <a:pt x="800100" y="808977"/>
                  </a:lnTo>
                  <a:lnTo>
                    <a:pt x="800100" y="818502"/>
                  </a:lnTo>
                  <a:lnTo>
                    <a:pt x="809625" y="818502"/>
                  </a:lnTo>
                  <a:lnTo>
                    <a:pt x="809625" y="808977"/>
                  </a:lnTo>
                  <a:close/>
                </a:path>
                <a:path w="3209925" h="818514">
                  <a:moveTo>
                    <a:pt x="866775" y="808977"/>
                  </a:moveTo>
                  <a:lnTo>
                    <a:pt x="857250" y="808977"/>
                  </a:lnTo>
                  <a:lnTo>
                    <a:pt x="857250" y="818502"/>
                  </a:lnTo>
                  <a:lnTo>
                    <a:pt x="866775" y="818502"/>
                  </a:lnTo>
                  <a:lnTo>
                    <a:pt x="866775" y="808977"/>
                  </a:lnTo>
                  <a:close/>
                </a:path>
                <a:path w="3209925" h="818514">
                  <a:moveTo>
                    <a:pt x="923925" y="808977"/>
                  </a:moveTo>
                  <a:lnTo>
                    <a:pt x="914400" y="808977"/>
                  </a:lnTo>
                  <a:lnTo>
                    <a:pt x="914400" y="818502"/>
                  </a:lnTo>
                  <a:lnTo>
                    <a:pt x="923925" y="818502"/>
                  </a:lnTo>
                  <a:lnTo>
                    <a:pt x="923925" y="808977"/>
                  </a:lnTo>
                  <a:close/>
                </a:path>
                <a:path w="3209925" h="818514">
                  <a:moveTo>
                    <a:pt x="981075" y="808977"/>
                  </a:moveTo>
                  <a:lnTo>
                    <a:pt x="971550" y="808977"/>
                  </a:lnTo>
                  <a:lnTo>
                    <a:pt x="971550" y="818502"/>
                  </a:lnTo>
                  <a:lnTo>
                    <a:pt x="981075" y="818502"/>
                  </a:lnTo>
                  <a:lnTo>
                    <a:pt x="981075" y="808977"/>
                  </a:lnTo>
                  <a:close/>
                </a:path>
                <a:path w="3209925" h="818514">
                  <a:moveTo>
                    <a:pt x="1038225" y="808977"/>
                  </a:moveTo>
                  <a:lnTo>
                    <a:pt x="1028700" y="808977"/>
                  </a:lnTo>
                  <a:lnTo>
                    <a:pt x="1028700" y="818502"/>
                  </a:lnTo>
                  <a:lnTo>
                    <a:pt x="1038225" y="818502"/>
                  </a:lnTo>
                  <a:lnTo>
                    <a:pt x="1038225" y="808977"/>
                  </a:lnTo>
                  <a:close/>
                </a:path>
                <a:path w="3209925" h="818514">
                  <a:moveTo>
                    <a:pt x="1095375" y="808977"/>
                  </a:moveTo>
                  <a:lnTo>
                    <a:pt x="1085850" y="808977"/>
                  </a:lnTo>
                  <a:lnTo>
                    <a:pt x="1085850" y="818502"/>
                  </a:lnTo>
                  <a:lnTo>
                    <a:pt x="1095375" y="818502"/>
                  </a:lnTo>
                  <a:lnTo>
                    <a:pt x="1095375" y="808977"/>
                  </a:lnTo>
                  <a:close/>
                </a:path>
                <a:path w="3209925" h="818514">
                  <a:moveTo>
                    <a:pt x="1152525" y="808977"/>
                  </a:moveTo>
                  <a:lnTo>
                    <a:pt x="1143000" y="808977"/>
                  </a:lnTo>
                  <a:lnTo>
                    <a:pt x="1143000" y="818502"/>
                  </a:lnTo>
                  <a:lnTo>
                    <a:pt x="1152525" y="818502"/>
                  </a:lnTo>
                  <a:lnTo>
                    <a:pt x="1152525" y="808977"/>
                  </a:lnTo>
                  <a:close/>
                </a:path>
                <a:path w="3209925" h="818514">
                  <a:moveTo>
                    <a:pt x="1209675" y="808977"/>
                  </a:moveTo>
                  <a:lnTo>
                    <a:pt x="1200150" y="808977"/>
                  </a:lnTo>
                  <a:lnTo>
                    <a:pt x="1200150" y="818502"/>
                  </a:lnTo>
                  <a:lnTo>
                    <a:pt x="1209675" y="818502"/>
                  </a:lnTo>
                  <a:lnTo>
                    <a:pt x="1209675" y="808977"/>
                  </a:lnTo>
                  <a:close/>
                </a:path>
                <a:path w="3209925" h="818514">
                  <a:moveTo>
                    <a:pt x="1266825" y="808977"/>
                  </a:moveTo>
                  <a:lnTo>
                    <a:pt x="1257300" y="808977"/>
                  </a:lnTo>
                  <a:lnTo>
                    <a:pt x="1257300" y="818502"/>
                  </a:lnTo>
                  <a:lnTo>
                    <a:pt x="1266825" y="818502"/>
                  </a:lnTo>
                  <a:lnTo>
                    <a:pt x="1266825" y="808977"/>
                  </a:lnTo>
                  <a:close/>
                </a:path>
                <a:path w="3209925" h="818514">
                  <a:moveTo>
                    <a:pt x="1323975" y="808977"/>
                  </a:moveTo>
                  <a:lnTo>
                    <a:pt x="1314450" y="808977"/>
                  </a:lnTo>
                  <a:lnTo>
                    <a:pt x="1314450" y="818502"/>
                  </a:lnTo>
                  <a:lnTo>
                    <a:pt x="1323975" y="818502"/>
                  </a:lnTo>
                  <a:lnTo>
                    <a:pt x="1323975" y="808977"/>
                  </a:lnTo>
                  <a:close/>
                </a:path>
                <a:path w="3209925" h="818514">
                  <a:moveTo>
                    <a:pt x="1381125" y="808977"/>
                  </a:moveTo>
                  <a:lnTo>
                    <a:pt x="1371600" y="808977"/>
                  </a:lnTo>
                  <a:lnTo>
                    <a:pt x="1371600" y="818502"/>
                  </a:lnTo>
                  <a:lnTo>
                    <a:pt x="1381125" y="818502"/>
                  </a:lnTo>
                  <a:lnTo>
                    <a:pt x="1381125" y="808977"/>
                  </a:lnTo>
                  <a:close/>
                </a:path>
                <a:path w="3209925" h="818514">
                  <a:moveTo>
                    <a:pt x="1438275" y="808977"/>
                  </a:moveTo>
                  <a:lnTo>
                    <a:pt x="1428750" y="808977"/>
                  </a:lnTo>
                  <a:lnTo>
                    <a:pt x="1428750" y="818502"/>
                  </a:lnTo>
                  <a:lnTo>
                    <a:pt x="1438275" y="818502"/>
                  </a:lnTo>
                  <a:lnTo>
                    <a:pt x="1438275" y="808977"/>
                  </a:lnTo>
                  <a:close/>
                </a:path>
                <a:path w="3209925" h="818514">
                  <a:moveTo>
                    <a:pt x="1495425" y="808977"/>
                  </a:moveTo>
                  <a:lnTo>
                    <a:pt x="1485900" y="808977"/>
                  </a:lnTo>
                  <a:lnTo>
                    <a:pt x="1485900" y="818502"/>
                  </a:lnTo>
                  <a:lnTo>
                    <a:pt x="1495425" y="818502"/>
                  </a:lnTo>
                  <a:lnTo>
                    <a:pt x="1495425" y="808977"/>
                  </a:lnTo>
                  <a:close/>
                </a:path>
                <a:path w="3209925" h="818514">
                  <a:moveTo>
                    <a:pt x="1552575" y="808977"/>
                  </a:moveTo>
                  <a:lnTo>
                    <a:pt x="1543050" y="808977"/>
                  </a:lnTo>
                  <a:lnTo>
                    <a:pt x="1543050" y="818502"/>
                  </a:lnTo>
                  <a:lnTo>
                    <a:pt x="1552575" y="818502"/>
                  </a:lnTo>
                  <a:lnTo>
                    <a:pt x="1552575" y="808977"/>
                  </a:lnTo>
                  <a:close/>
                </a:path>
                <a:path w="3209925" h="818514">
                  <a:moveTo>
                    <a:pt x="1609725" y="808977"/>
                  </a:moveTo>
                  <a:lnTo>
                    <a:pt x="1600200" y="808977"/>
                  </a:lnTo>
                  <a:lnTo>
                    <a:pt x="1600200" y="818502"/>
                  </a:lnTo>
                  <a:lnTo>
                    <a:pt x="1609725" y="818502"/>
                  </a:lnTo>
                  <a:lnTo>
                    <a:pt x="1609725" y="808977"/>
                  </a:lnTo>
                  <a:close/>
                </a:path>
                <a:path w="3209925" h="818514">
                  <a:moveTo>
                    <a:pt x="1666875" y="808977"/>
                  </a:moveTo>
                  <a:lnTo>
                    <a:pt x="1657350" y="808977"/>
                  </a:lnTo>
                  <a:lnTo>
                    <a:pt x="1657350" y="818502"/>
                  </a:lnTo>
                  <a:lnTo>
                    <a:pt x="1666875" y="818502"/>
                  </a:lnTo>
                  <a:lnTo>
                    <a:pt x="1666875" y="808977"/>
                  </a:lnTo>
                  <a:close/>
                </a:path>
                <a:path w="3209925" h="818514">
                  <a:moveTo>
                    <a:pt x="1724025" y="808977"/>
                  </a:moveTo>
                  <a:lnTo>
                    <a:pt x="1714500" y="808977"/>
                  </a:lnTo>
                  <a:lnTo>
                    <a:pt x="1714500" y="818502"/>
                  </a:lnTo>
                  <a:lnTo>
                    <a:pt x="1724025" y="818502"/>
                  </a:lnTo>
                  <a:lnTo>
                    <a:pt x="1724025" y="808977"/>
                  </a:lnTo>
                  <a:close/>
                </a:path>
                <a:path w="3209925" h="818514">
                  <a:moveTo>
                    <a:pt x="1781175" y="808977"/>
                  </a:moveTo>
                  <a:lnTo>
                    <a:pt x="1771650" y="808977"/>
                  </a:lnTo>
                  <a:lnTo>
                    <a:pt x="1771650" y="818502"/>
                  </a:lnTo>
                  <a:lnTo>
                    <a:pt x="1781175" y="818502"/>
                  </a:lnTo>
                  <a:lnTo>
                    <a:pt x="1781175" y="808977"/>
                  </a:lnTo>
                  <a:close/>
                </a:path>
                <a:path w="3209925" h="818514">
                  <a:moveTo>
                    <a:pt x="1838325" y="808977"/>
                  </a:moveTo>
                  <a:lnTo>
                    <a:pt x="1828800" y="808977"/>
                  </a:lnTo>
                  <a:lnTo>
                    <a:pt x="1828800" y="818502"/>
                  </a:lnTo>
                  <a:lnTo>
                    <a:pt x="1838325" y="818502"/>
                  </a:lnTo>
                  <a:lnTo>
                    <a:pt x="1838325" y="808977"/>
                  </a:lnTo>
                  <a:close/>
                </a:path>
                <a:path w="3209925" h="818514">
                  <a:moveTo>
                    <a:pt x="1895475" y="808977"/>
                  </a:moveTo>
                  <a:lnTo>
                    <a:pt x="1885950" y="808977"/>
                  </a:lnTo>
                  <a:lnTo>
                    <a:pt x="1885950" y="818502"/>
                  </a:lnTo>
                  <a:lnTo>
                    <a:pt x="1895475" y="818502"/>
                  </a:lnTo>
                  <a:lnTo>
                    <a:pt x="1895475" y="808977"/>
                  </a:lnTo>
                  <a:close/>
                </a:path>
                <a:path w="3209925" h="818514">
                  <a:moveTo>
                    <a:pt x="1952625" y="808977"/>
                  </a:moveTo>
                  <a:lnTo>
                    <a:pt x="1943100" y="808977"/>
                  </a:lnTo>
                  <a:lnTo>
                    <a:pt x="1943100" y="818502"/>
                  </a:lnTo>
                  <a:lnTo>
                    <a:pt x="1952625" y="818502"/>
                  </a:lnTo>
                  <a:lnTo>
                    <a:pt x="1952625" y="808977"/>
                  </a:lnTo>
                  <a:close/>
                </a:path>
                <a:path w="3209925" h="818514">
                  <a:moveTo>
                    <a:pt x="2009775" y="808977"/>
                  </a:moveTo>
                  <a:lnTo>
                    <a:pt x="2000250" y="808977"/>
                  </a:lnTo>
                  <a:lnTo>
                    <a:pt x="2000250" y="818502"/>
                  </a:lnTo>
                  <a:lnTo>
                    <a:pt x="2009775" y="818502"/>
                  </a:lnTo>
                  <a:lnTo>
                    <a:pt x="2009775" y="808977"/>
                  </a:lnTo>
                  <a:close/>
                </a:path>
                <a:path w="3209925" h="818514">
                  <a:moveTo>
                    <a:pt x="2066925" y="808977"/>
                  </a:moveTo>
                  <a:lnTo>
                    <a:pt x="2057400" y="808977"/>
                  </a:lnTo>
                  <a:lnTo>
                    <a:pt x="2057400" y="818502"/>
                  </a:lnTo>
                  <a:lnTo>
                    <a:pt x="2066925" y="818502"/>
                  </a:lnTo>
                  <a:lnTo>
                    <a:pt x="2066925" y="808977"/>
                  </a:lnTo>
                  <a:close/>
                </a:path>
                <a:path w="3209925" h="818514">
                  <a:moveTo>
                    <a:pt x="2124075" y="808977"/>
                  </a:moveTo>
                  <a:lnTo>
                    <a:pt x="2114550" y="808977"/>
                  </a:lnTo>
                  <a:lnTo>
                    <a:pt x="2114550" y="818502"/>
                  </a:lnTo>
                  <a:lnTo>
                    <a:pt x="2124075" y="818502"/>
                  </a:lnTo>
                  <a:lnTo>
                    <a:pt x="2124075" y="808977"/>
                  </a:lnTo>
                  <a:close/>
                </a:path>
                <a:path w="3209925" h="818514">
                  <a:moveTo>
                    <a:pt x="2181225" y="808977"/>
                  </a:moveTo>
                  <a:lnTo>
                    <a:pt x="2171700" y="808977"/>
                  </a:lnTo>
                  <a:lnTo>
                    <a:pt x="2171700" y="818502"/>
                  </a:lnTo>
                  <a:lnTo>
                    <a:pt x="2181225" y="818502"/>
                  </a:lnTo>
                  <a:lnTo>
                    <a:pt x="2181225" y="808977"/>
                  </a:lnTo>
                  <a:close/>
                </a:path>
                <a:path w="3209925" h="818514">
                  <a:moveTo>
                    <a:pt x="2238375" y="808977"/>
                  </a:moveTo>
                  <a:lnTo>
                    <a:pt x="2228850" y="808977"/>
                  </a:lnTo>
                  <a:lnTo>
                    <a:pt x="2228850" y="818502"/>
                  </a:lnTo>
                  <a:lnTo>
                    <a:pt x="2238375" y="818502"/>
                  </a:lnTo>
                  <a:lnTo>
                    <a:pt x="2238375" y="808977"/>
                  </a:lnTo>
                  <a:close/>
                </a:path>
                <a:path w="3209925" h="818514">
                  <a:moveTo>
                    <a:pt x="2295525" y="808977"/>
                  </a:moveTo>
                  <a:lnTo>
                    <a:pt x="2286000" y="808977"/>
                  </a:lnTo>
                  <a:lnTo>
                    <a:pt x="2286000" y="818502"/>
                  </a:lnTo>
                  <a:lnTo>
                    <a:pt x="2295525" y="818502"/>
                  </a:lnTo>
                  <a:lnTo>
                    <a:pt x="2295525" y="808977"/>
                  </a:lnTo>
                  <a:close/>
                </a:path>
                <a:path w="3209925" h="818514">
                  <a:moveTo>
                    <a:pt x="2352675" y="808977"/>
                  </a:moveTo>
                  <a:lnTo>
                    <a:pt x="2343150" y="808977"/>
                  </a:lnTo>
                  <a:lnTo>
                    <a:pt x="2343150" y="818502"/>
                  </a:lnTo>
                  <a:lnTo>
                    <a:pt x="2352675" y="818502"/>
                  </a:lnTo>
                  <a:lnTo>
                    <a:pt x="2352675" y="808977"/>
                  </a:lnTo>
                  <a:close/>
                </a:path>
                <a:path w="3209925" h="818514">
                  <a:moveTo>
                    <a:pt x="2409825" y="808977"/>
                  </a:moveTo>
                  <a:lnTo>
                    <a:pt x="2400300" y="808977"/>
                  </a:lnTo>
                  <a:lnTo>
                    <a:pt x="2400300" y="818502"/>
                  </a:lnTo>
                  <a:lnTo>
                    <a:pt x="2409825" y="818502"/>
                  </a:lnTo>
                  <a:lnTo>
                    <a:pt x="2409825" y="808977"/>
                  </a:lnTo>
                  <a:close/>
                </a:path>
                <a:path w="3209925" h="818514">
                  <a:moveTo>
                    <a:pt x="2466975" y="808977"/>
                  </a:moveTo>
                  <a:lnTo>
                    <a:pt x="2457450" y="808977"/>
                  </a:lnTo>
                  <a:lnTo>
                    <a:pt x="2457450" y="818502"/>
                  </a:lnTo>
                  <a:lnTo>
                    <a:pt x="2466975" y="818502"/>
                  </a:lnTo>
                  <a:lnTo>
                    <a:pt x="2466975" y="808977"/>
                  </a:lnTo>
                  <a:close/>
                </a:path>
                <a:path w="3209925" h="818514">
                  <a:moveTo>
                    <a:pt x="2524125" y="808977"/>
                  </a:moveTo>
                  <a:lnTo>
                    <a:pt x="2514600" y="808977"/>
                  </a:lnTo>
                  <a:lnTo>
                    <a:pt x="2514600" y="818502"/>
                  </a:lnTo>
                  <a:lnTo>
                    <a:pt x="2524125" y="818502"/>
                  </a:lnTo>
                  <a:lnTo>
                    <a:pt x="2524125" y="808977"/>
                  </a:lnTo>
                  <a:close/>
                </a:path>
                <a:path w="3209925" h="818514">
                  <a:moveTo>
                    <a:pt x="2581275" y="808977"/>
                  </a:moveTo>
                  <a:lnTo>
                    <a:pt x="2571750" y="808977"/>
                  </a:lnTo>
                  <a:lnTo>
                    <a:pt x="2571750" y="818502"/>
                  </a:lnTo>
                  <a:lnTo>
                    <a:pt x="2581275" y="818502"/>
                  </a:lnTo>
                  <a:lnTo>
                    <a:pt x="2581275" y="808977"/>
                  </a:lnTo>
                  <a:close/>
                </a:path>
                <a:path w="3209925" h="818514">
                  <a:moveTo>
                    <a:pt x="2638425" y="808977"/>
                  </a:moveTo>
                  <a:lnTo>
                    <a:pt x="2628900" y="808977"/>
                  </a:lnTo>
                  <a:lnTo>
                    <a:pt x="2628900" y="818502"/>
                  </a:lnTo>
                  <a:lnTo>
                    <a:pt x="2638425" y="818502"/>
                  </a:lnTo>
                  <a:lnTo>
                    <a:pt x="2638425" y="808977"/>
                  </a:lnTo>
                  <a:close/>
                </a:path>
                <a:path w="3209925" h="818514">
                  <a:moveTo>
                    <a:pt x="2695575" y="808977"/>
                  </a:moveTo>
                  <a:lnTo>
                    <a:pt x="2686050" y="808977"/>
                  </a:lnTo>
                  <a:lnTo>
                    <a:pt x="2686050" y="818502"/>
                  </a:lnTo>
                  <a:lnTo>
                    <a:pt x="2695575" y="818502"/>
                  </a:lnTo>
                  <a:lnTo>
                    <a:pt x="2695575" y="808977"/>
                  </a:lnTo>
                  <a:close/>
                </a:path>
                <a:path w="3209925" h="818514">
                  <a:moveTo>
                    <a:pt x="2752725" y="808977"/>
                  </a:moveTo>
                  <a:lnTo>
                    <a:pt x="2743200" y="808977"/>
                  </a:lnTo>
                  <a:lnTo>
                    <a:pt x="2743200" y="818502"/>
                  </a:lnTo>
                  <a:lnTo>
                    <a:pt x="2752725" y="818502"/>
                  </a:lnTo>
                  <a:lnTo>
                    <a:pt x="2752725" y="808977"/>
                  </a:lnTo>
                  <a:close/>
                </a:path>
                <a:path w="3209925" h="818514">
                  <a:moveTo>
                    <a:pt x="2809875" y="808977"/>
                  </a:moveTo>
                  <a:lnTo>
                    <a:pt x="2800350" y="808977"/>
                  </a:lnTo>
                  <a:lnTo>
                    <a:pt x="2800350" y="818502"/>
                  </a:lnTo>
                  <a:lnTo>
                    <a:pt x="2809875" y="818502"/>
                  </a:lnTo>
                  <a:lnTo>
                    <a:pt x="2809875" y="808977"/>
                  </a:lnTo>
                  <a:close/>
                </a:path>
                <a:path w="3209925" h="818514">
                  <a:moveTo>
                    <a:pt x="2867025" y="808977"/>
                  </a:moveTo>
                  <a:lnTo>
                    <a:pt x="2857500" y="808977"/>
                  </a:lnTo>
                  <a:lnTo>
                    <a:pt x="2857500" y="818502"/>
                  </a:lnTo>
                  <a:lnTo>
                    <a:pt x="2867025" y="818502"/>
                  </a:lnTo>
                  <a:lnTo>
                    <a:pt x="2867025" y="808977"/>
                  </a:lnTo>
                  <a:close/>
                </a:path>
                <a:path w="3209925" h="818514">
                  <a:moveTo>
                    <a:pt x="2924175" y="808977"/>
                  </a:moveTo>
                  <a:lnTo>
                    <a:pt x="2914650" y="808977"/>
                  </a:lnTo>
                  <a:lnTo>
                    <a:pt x="2914650" y="818502"/>
                  </a:lnTo>
                  <a:lnTo>
                    <a:pt x="2924175" y="818502"/>
                  </a:lnTo>
                  <a:lnTo>
                    <a:pt x="2924175" y="808977"/>
                  </a:lnTo>
                  <a:close/>
                </a:path>
                <a:path w="3209925" h="818514">
                  <a:moveTo>
                    <a:pt x="2981325" y="808977"/>
                  </a:moveTo>
                  <a:lnTo>
                    <a:pt x="2971800" y="808977"/>
                  </a:lnTo>
                  <a:lnTo>
                    <a:pt x="2971800" y="818502"/>
                  </a:lnTo>
                  <a:lnTo>
                    <a:pt x="2981325" y="818502"/>
                  </a:lnTo>
                  <a:lnTo>
                    <a:pt x="2981325" y="808977"/>
                  </a:lnTo>
                  <a:close/>
                </a:path>
                <a:path w="3209925" h="818514">
                  <a:moveTo>
                    <a:pt x="3038475" y="808977"/>
                  </a:moveTo>
                  <a:lnTo>
                    <a:pt x="3028950" y="808977"/>
                  </a:lnTo>
                  <a:lnTo>
                    <a:pt x="3028950" y="818502"/>
                  </a:lnTo>
                  <a:lnTo>
                    <a:pt x="3038475" y="818502"/>
                  </a:lnTo>
                  <a:lnTo>
                    <a:pt x="3038475" y="808977"/>
                  </a:lnTo>
                  <a:close/>
                </a:path>
                <a:path w="3209925" h="818514">
                  <a:moveTo>
                    <a:pt x="3095625" y="808977"/>
                  </a:moveTo>
                  <a:lnTo>
                    <a:pt x="3086100" y="808977"/>
                  </a:lnTo>
                  <a:lnTo>
                    <a:pt x="3086100" y="818502"/>
                  </a:lnTo>
                  <a:lnTo>
                    <a:pt x="3095625" y="818502"/>
                  </a:lnTo>
                  <a:lnTo>
                    <a:pt x="3095625" y="808977"/>
                  </a:lnTo>
                  <a:close/>
                </a:path>
                <a:path w="3209925" h="818514">
                  <a:moveTo>
                    <a:pt x="3152775" y="808977"/>
                  </a:moveTo>
                  <a:lnTo>
                    <a:pt x="3143250" y="808977"/>
                  </a:lnTo>
                  <a:lnTo>
                    <a:pt x="3143250" y="818502"/>
                  </a:lnTo>
                  <a:lnTo>
                    <a:pt x="3152775" y="818502"/>
                  </a:lnTo>
                  <a:lnTo>
                    <a:pt x="3152775" y="808977"/>
                  </a:lnTo>
                  <a:close/>
                </a:path>
                <a:path w="3209925" h="818514">
                  <a:moveTo>
                    <a:pt x="3209925" y="808977"/>
                  </a:moveTo>
                  <a:lnTo>
                    <a:pt x="3200400" y="808977"/>
                  </a:lnTo>
                  <a:lnTo>
                    <a:pt x="3200400" y="818502"/>
                  </a:lnTo>
                  <a:lnTo>
                    <a:pt x="3209925" y="818502"/>
                  </a:lnTo>
                  <a:lnTo>
                    <a:pt x="3209925" y="80897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4551045" y="3856977"/>
              <a:ext cx="3209925" cy="818515"/>
            </a:xfrm>
            <a:custGeom>
              <a:avLst/>
              <a:gdLst/>
              <a:ahLst/>
              <a:cxnLst/>
              <a:rect l="l" t="t" r="r" b="b"/>
              <a:pathLst>
                <a:path w="3209925" h="81851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09925" h="81851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09925" h="81851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209925" h="81851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209925" h="81851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09925" h="81851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209925" h="81851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209925" h="81851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209925" h="81851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09925" h="81851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209925" h="81851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209925" h="81851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09925" h="81851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209925" h="818514">
                  <a:moveTo>
                    <a:pt x="752475" y="808964"/>
                  </a:moveTo>
                  <a:lnTo>
                    <a:pt x="742950" y="808964"/>
                  </a:lnTo>
                  <a:lnTo>
                    <a:pt x="742950" y="818489"/>
                  </a:lnTo>
                  <a:lnTo>
                    <a:pt x="752475" y="818489"/>
                  </a:lnTo>
                  <a:lnTo>
                    <a:pt x="752475" y="808964"/>
                  </a:lnTo>
                  <a:close/>
                </a:path>
                <a:path w="3209925" h="81851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209925" h="818514">
                  <a:moveTo>
                    <a:pt x="809625" y="808964"/>
                  </a:moveTo>
                  <a:lnTo>
                    <a:pt x="800100" y="808964"/>
                  </a:lnTo>
                  <a:lnTo>
                    <a:pt x="800100" y="818489"/>
                  </a:lnTo>
                  <a:lnTo>
                    <a:pt x="809625" y="818489"/>
                  </a:lnTo>
                  <a:lnTo>
                    <a:pt x="809625" y="808964"/>
                  </a:lnTo>
                  <a:close/>
                </a:path>
                <a:path w="3209925" h="818514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209925" h="818514">
                  <a:moveTo>
                    <a:pt x="866775" y="808964"/>
                  </a:moveTo>
                  <a:lnTo>
                    <a:pt x="857250" y="808964"/>
                  </a:lnTo>
                  <a:lnTo>
                    <a:pt x="857250" y="818489"/>
                  </a:lnTo>
                  <a:lnTo>
                    <a:pt x="866775" y="818489"/>
                  </a:lnTo>
                  <a:lnTo>
                    <a:pt x="866775" y="808964"/>
                  </a:lnTo>
                  <a:close/>
                </a:path>
                <a:path w="3209925" h="818514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209925" h="818514">
                  <a:moveTo>
                    <a:pt x="923925" y="808964"/>
                  </a:moveTo>
                  <a:lnTo>
                    <a:pt x="914400" y="808964"/>
                  </a:lnTo>
                  <a:lnTo>
                    <a:pt x="914400" y="818489"/>
                  </a:lnTo>
                  <a:lnTo>
                    <a:pt x="923925" y="818489"/>
                  </a:lnTo>
                  <a:lnTo>
                    <a:pt x="923925" y="808964"/>
                  </a:lnTo>
                  <a:close/>
                </a:path>
                <a:path w="3209925" h="818514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209925" h="818514">
                  <a:moveTo>
                    <a:pt x="981075" y="808964"/>
                  </a:moveTo>
                  <a:lnTo>
                    <a:pt x="971550" y="808964"/>
                  </a:lnTo>
                  <a:lnTo>
                    <a:pt x="971550" y="818489"/>
                  </a:lnTo>
                  <a:lnTo>
                    <a:pt x="981075" y="818489"/>
                  </a:lnTo>
                  <a:lnTo>
                    <a:pt x="981075" y="808964"/>
                  </a:lnTo>
                  <a:close/>
                </a:path>
                <a:path w="3209925" h="818514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209925" h="818514">
                  <a:moveTo>
                    <a:pt x="1038225" y="808964"/>
                  </a:moveTo>
                  <a:lnTo>
                    <a:pt x="1028700" y="808964"/>
                  </a:lnTo>
                  <a:lnTo>
                    <a:pt x="1028700" y="818489"/>
                  </a:lnTo>
                  <a:lnTo>
                    <a:pt x="1038225" y="818489"/>
                  </a:lnTo>
                  <a:lnTo>
                    <a:pt x="1038225" y="808964"/>
                  </a:lnTo>
                  <a:close/>
                </a:path>
                <a:path w="3209925" h="818514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209925" h="818514">
                  <a:moveTo>
                    <a:pt x="1095375" y="808964"/>
                  </a:moveTo>
                  <a:lnTo>
                    <a:pt x="1085850" y="808964"/>
                  </a:lnTo>
                  <a:lnTo>
                    <a:pt x="1085850" y="818489"/>
                  </a:lnTo>
                  <a:lnTo>
                    <a:pt x="1095375" y="818489"/>
                  </a:lnTo>
                  <a:lnTo>
                    <a:pt x="1095375" y="808964"/>
                  </a:lnTo>
                  <a:close/>
                </a:path>
                <a:path w="3209925" h="818514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209925" h="818514">
                  <a:moveTo>
                    <a:pt x="1152525" y="808964"/>
                  </a:moveTo>
                  <a:lnTo>
                    <a:pt x="1143000" y="808964"/>
                  </a:lnTo>
                  <a:lnTo>
                    <a:pt x="1143000" y="818489"/>
                  </a:lnTo>
                  <a:lnTo>
                    <a:pt x="1152525" y="818489"/>
                  </a:lnTo>
                  <a:lnTo>
                    <a:pt x="1152525" y="808964"/>
                  </a:lnTo>
                  <a:close/>
                </a:path>
                <a:path w="3209925" h="818514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209925" h="818514">
                  <a:moveTo>
                    <a:pt x="1209675" y="808964"/>
                  </a:moveTo>
                  <a:lnTo>
                    <a:pt x="1200150" y="808964"/>
                  </a:lnTo>
                  <a:lnTo>
                    <a:pt x="1200150" y="818489"/>
                  </a:lnTo>
                  <a:lnTo>
                    <a:pt x="1209675" y="818489"/>
                  </a:lnTo>
                  <a:lnTo>
                    <a:pt x="1209675" y="808964"/>
                  </a:lnTo>
                  <a:close/>
                </a:path>
                <a:path w="3209925" h="818514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209925" h="818514">
                  <a:moveTo>
                    <a:pt x="1266825" y="808964"/>
                  </a:moveTo>
                  <a:lnTo>
                    <a:pt x="1257300" y="808964"/>
                  </a:lnTo>
                  <a:lnTo>
                    <a:pt x="1257300" y="818489"/>
                  </a:lnTo>
                  <a:lnTo>
                    <a:pt x="1266825" y="818489"/>
                  </a:lnTo>
                  <a:lnTo>
                    <a:pt x="1266825" y="808964"/>
                  </a:lnTo>
                  <a:close/>
                </a:path>
                <a:path w="3209925" h="818514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209925" h="818514">
                  <a:moveTo>
                    <a:pt x="1323975" y="808964"/>
                  </a:moveTo>
                  <a:lnTo>
                    <a:pt x="1314450" y="808964"/>
                  </a:lnTo>
                  <a:lnTo>
                    <a:pt x="1314450" y="818489"/>
                  </a:lnTo>
                  <a:lnTo>
                    <a:pt x="1323975" y="818489"/>
                  </a:lnTo>
                  <a:lnTo>
                    <a:pt x="1323975" y="808964"/>
                  </a:lnTo>
                  <a:close/>
                </a:path>
                <a:path w="3209925" h="818514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209925" h="818514">
                  <a:moveTo>
                    <a:pt x="1381125" y="808964"/>
                  </a:moveTo>
                  <a:lnTo>
                    <a:pt x="1371600" y="808964"/>
                  </a:lnTo>
                  <a:lnTo>
                    <a:pt x="1371600" y="818489"/>
                  </a:lnTo>
                  <a:lnTo>
                    <a:pt x="1381125" y="818489"/>
                  </a:lnTo>
                  <a:lnTo>
                    <a:pt x="1381125" y="808964"/>
                  </a:lnTo>
                  <a:close/>
                </a:path>
                <a:path w="3209925" h="818514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209925" h="818514">
                  <a:moveTo>
                    <a:pt x="1438275" y="808964"/>
                  </a:moveTo>
                  <a:lnTo>
                    <a:pt x="1428750" y="808964"/>
                  </a:lnTo>
                  <a:lnTo>
                    <a:pt x="1428750" y="818489"/>
                  </a:lnTo>
                  <a:lnTo>
                    <a:pt x="1438275" y="818489"/>
                  </a:lnTo>
                  <a:lnTo>
                    <a:pt x="1438275" y="808964"/>
                  </a:lnTo>
                  <a:close/>
                </a:path>
                <a:path w="3209925" h="818514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209925" h="818514">
                  <a:moveTo>
                    <a:pt x="1495425" y="808964"/>
                  </a:moveTo>
                  <a:lnTo>
                    <a:pt x="1485900" y="808964"/>
                  </a:lnTo>
                  <a:lnTo>
                    <a:pt x="1485900" y="818489"/>
                  </a:lnTo>
                  <a:lnTo>
                    <a:pt x="1495425" y="818489"/>
                  </a:lnTo>
                  <a:lnTo>
                    <a:pt x="1495425" y="808964"/>
                  </a:lnTo>
                  <a:close/>
                </a:path>
                <a:path w="3209925" h="818514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209925" h="818514">
                  <a:moveTo>
                    <a:pt x="1552575" y="808964"/>
                  </a:moveTo>
                  <a:lnTo>
                    <a:pt x="1543050" y="808964"/>
                  </a:lnTo>
                  <a:lnTo>
                    <a:pt x="1543050" y="818489"/>
                  </a:lnTo>
                  <a:lnTo>
                    <a:pt x="1552575" y="818489"/>
                  </a:lnTo>
                  <a:lnTo>
                    <a:pt x="1552575" y="808964"/>
                  </a:lnTo>
                  <a:close/>
                </a:path>
                <a:path w="3209925" h="818514">
                  <a:moveTo>
                    <a:pt x="1609725" y="808964"/>
                  </a:moveTo>
                  <a:lnTo>
                    <a:pt x="1600200" y="808964"/>
                  </a:lnTo>
                  <a:lnTo>
                    <a:pt x="1600200" y="818489"/>
                  </a:lnTo>
                  <a:lnTo>
                    <a:pt x="1609725" y="818489"/>
                  </a:lnTo>
                  <a:lnTo>
                    <a:pt x="1609725" y="808964"/>
                  </a:lnTo>
                  <a:close/>
                </a:path>
                <a:path w="3209925" h="818514">
                  <a:moveTo>
                    <a:pt x="1666875" y="808964"/>
                  </a:moveTo>
                  <a:lnTo>
                    <a:pt x="1657350" y="808964"/>
                  </a:lnTo>
                  <a:lnTo>
                    <a:pt x="1657350" y="818489"/>
                  </a:lnTo>
                  <a:lnTo>
                    <a:pt x="1666875" y="818489"/>
                  </a:lnTo>
                  <a:lnTo>
                    <a:pt x="1666875" y="808964"/>
                  </a:lnTo>
                  <a:close/>
                </a:path>
                <a:path w="3209925" h="818514">
                  <a:moveTo>
                    <a:pt x="1724025" y="808964"/>
                  </a:moveTo>
                  <a:lnTo>
                    <a:pt x="1714500" y="808964"/>
                  </a:lnTo>
                  <a:lnTo>
                    <a:pt x="1714500" y="818489"/>
                  </a:lnTo>
                  <a:lnTo>
                    <a:pt x="1724025" y="818489"/>
                  </a:lnTo>
                  <a:lnTo>
                    <a:pt x="1724025" y="808964"/>
                  </a:lnTo>
                  <a:close/>
                </a:path>
                <a:path w="3209925" h="818514">
                  <a:moveTo>
                    <a:pt x="1781175" y="808964"/>
                  </a:moveTo>
                  <a:lnTo>
                    <a:pt x="1771650" y="808964"/>
                  </a:lnTo>
                  <a:lnTo>
                    <a:pt x="1771650" y="818489"/>
                  </a:lnTo>
                  <a:lnTo>
                    <a:pt x="1781175" y="818489"/>
                  </a:lnTo>
                  <a:lnTo>
                    <a:pt x="1781175" y="808964"/>
                  </a:lnTo>
                  <a:close/>
                </a:path>
                <a:path w="3209925" h="818514">
                  <a:moveTo>
                    <a:pt x="1838325" y="808964"/>
                  </a:moveTo>
                  <a:lnTo>
                    <a:pt x="1828800" y="808964"/>
                  </a:lnTo>
                  <a:lnTo>
                    <a:pt x="1828800" y="818489"/>
                  </a:lnTo>
                  <a:lnTo>
                    <a:pt x="1838325" y="818489"/>
                  </a:lnTo>
                  <a:lnTo>
                    <a:pt x="1838325" y="808964"/>
                  </a:lnTo>
                  <a:close/>
                </a:path>
                <a:path w="3209925" h="818514">
                  <a:moveTo>
                    <a:pt x="1895475" y="808964"/>
                  </a:moveTo>
                  <a:lnTo>
                    <a:pt x="1885950" y="808964"/>
                  </a:lnTo>
                  <a:lnTo>
                    <a:pt x="1885950" y="818489"/>
                  </a:lnTo>
                  <a:lnTo>
                    <a:pt x="1895475" y="818489"/>
                  </a:lnTo>
                  <a:lnTo>
                    <a:pt x="1895475" y="808964"/>
                  </a:lnTo>
                  <a:close/>
                </a:path>
                <a:path w="3209925" h="818514">
                  <a:moveTo>
                    <a:pt x="1952625" y="808964"/>
                  </a:moveTo>
                  <a:lnTo>
                    <a:pt x="1943100" y="808964"/>
                  </a:lnTo>
                  <a:lnTo>
                    <a:pt x="1943100" y="818489"/>
                  </a:lnTo>
                  <a:lnTo>
                    <a:pt x="1952625" y="818489"/>
                  </a:lnTo>
                  <a:lnTo>
                    <a:pt x="1952625" y="808964"/>
                  </a:lnTo>
                  <a:close/>
                </a:path>
                <a:path w="3209925" h="818514">
                  <a:moveTo>
                    <a:pt x="2009775" y="808964"/>
                  </a:moveTo>
                  <a:lnTo>
                    <a:pt x="2000250" y="808964"/>
                  </a:lnTo>
                  <a:lnTo>
                    <a:pt x="2000250" y="818489"/>
                  </a:lnTo>
                  <a:lnTo>
                    <a:pt x="2009775" y="818489"/>
                  </a:lnTo>
                  <a:lnTo>
                    <a:pt x="2009775" y="808964"/>
                  </a:lnTo>
                  <a:close/>
                </a:path>
                <a:path w="3209925" h="818514">
                  <a:moveTo>
                    <a:pt x="2066925" y="808964"/>
                  </a:moveTo>
                  <a:lnTo>
                    <a:pt x="2057400" y="808964"/>
                  </a:lnTo>
                  <a:lnTo>
                    <a:pt x="2057400" y="818489"/>
                  </a:lnTo>
                  <a:lnTo>
                    <a:pt x="2066925" y="818489"/>
                  </a:lnTo>
                  <a:lnTo>
                    <a:pt x="2066925" y="808964"/>
                  </a:lnTo>
                  <a:close/>
                </a:path>
                <a:path w="3209925" h="818514">
                  <a:moveTo>
                    <a:pt x="2124075" y="808964"/>
                  </a:moveTo>
                  <a:lnTo>
                    <a:pt x="2114550" y="808964"/>
                  </a:lnTo>
                  <a:lnTo>
                    <a:pt x="2114550" y="818489"/>
                  </a:lnTo>
                  <a:lnTo>
                    <a:pt x="2124075" y="818489"/>
                  </a:lnTo>
                  <a:lnTo>
                    <a:pt x="2124075" y="808964"/>
                  </a:lnTo>
                  <a:close/>
                </a:path>
                <a:path w="3209925" h="818514">
                  <a:moveTo>
                    <a:pt x="2181225" y="808964"/>
                  </a:moveTo>
                  <a:lnTo>
                    <a:pt x="2171700" y="808964"/>
                  </a:lnTo>
                  <a:lnTo>
                    <a:pt x="2171700" y="818489"/>
                  </a:lnTo>
                  <a:lnTo>
                    <a:pt x="2181225" y="818489"/>
                  </a:lnTo>
                  <a:lnTo>
                    <a:pt x="2181225" y="808964"/>
                  </a:lnTo>
                  <a:close/>
                </a:path>
                <a:path w="3209925" h="818514">
                  <a:moveTo>
                    <a:pt x="2238375" y="808964"/>
                  </a:moveTo>
                  <a:lnTo>
                    <a:pt x="2228850" y="808964"/>
                  </a:lnTo>
                  <a:lnTo>
                    <a:pt x="2228850" y="818489"/>
                  </a:lnTo>
                  <a:lnTo>
                    <a:pt x="2238375" y="818489"/>
                  </a:lnTo>
                  <a:lnTo>
                    <a:pt x="2238375" y="808964"/>
                  </a:lnTo>
                  <a:close/>
                </a:path>
                <a:path w="3209925" h="818514">
                  <a:moveTo>
                    <a:pt x="2295525" y="808964"/>
                  </a:moveTo>
                  <a:lnTo>
                    <a:pt x="2286000" y="808964"/>
                  </a:lnTo>
                  <a:lnTo>
                    <a:pt x="2286000" y="818489"/>
                  </a:lnTo>
                  <a:lnTo>
                    <a:pt x="2295525" y="818489"/>
                  </a:lnTo>
                  <a:lnTo>
                    <a:pt x="2295525" y="808964"/>
                  </a:lnTo>
                  <a:close/>
                </a:path>
                <a:path w="3209925" h="818514">
                  <a:moveTo>
                    <a:pt x="2352675" y="808964"/>
                  </a:moveTo>
                  <a:lnTo>
                    <a:pt x="2343150" y="808964"/>
                  </a:lnTo>
                  <a:lnTo>
                    <a:pt x="2343150" y="818489"/>
                  </a:lnTo>
                  <a:lnTo>
                    <a:pt x="2352675" y="818489"/>
                  </a:lnTo>
                  <a:lnTo>
                    <a:pt x="2352675" y="808964"/>
                  </a:lnTo>
                  <a:close/>
                </a:path>
                <a:path w="3209925" h="818514">
                  <a:moveTo>
                    <a:pt x="2409825" y="808964"/>
                  </a:moveTo>
                  <a:lnTo>
                    <a:pt x="2400300" y="808964"/>
                  </a:lnTo>
                  <a:lnTo>
                    <a:pt x="2400300" y="818489"/>
                  </a:lnTo>
                  <a:lnTo>
                    <a:pt x="2409825" y="818489"/>
                  </a:lnTo>
                  <a:lnTo>
                    <a:pt x="2409825" y="808964"/>
                  </a:lnTo>
                  <a:close/>
                </a:path>
                <a:path w="3209925" h="818514">
                  <a:moveTo>
                    <a:pt x="2466975" y="808964"/>
                  </a:moveTo>
                  <a:lnTo>
                    <a:pt x="2457450" y="808964"/>
                  </a:lnTo>
                  <a:lnTo>
                    <a:pt x="2457450" y="818489"/>
                  </a:lnTo>
                  <a:lnTo>
                    <a:pt x="2466975" y="818489"/>
                  </a:lnTo>
                  <a:lnTo>
                    <a:pt x="2466975" y="808964"/>
                  </a:lnTo>
                  <a:close/>
                </a:path>
                <a:path w="3209925" h="818514">
                  <a:moveTo>
                    <a:pt x="2524125" y="808964"/>
                  </a:moveTo>
                  <a:lnTo>
                    <a:pt x="2514600" y="808964"/>
                  </a:lnTo>
                  <a:lnTo>
                    <a:pt x="2514600" y="818489"/>
                  </a:lnTo>
                  <a:lnTo>
                    <a:pt x="2524125" y="818489"/>
                  </a:lnTo>
                  <a:lnTo>
                    <a:pt x="2524125" y="808964"/>
                  </a:lnTo>
                  <a:close/>
                </a:path>
                <a:path w="3209925" h="818514">
                  <a:moveTo>
                    <a:pt x="2581275" y="808964"/>
                  </a:moveTo>
                  <a:lnTo>
                    <a:pt x="2571750" y="808964"/>
                  </a:lnTo>
                  <a:lnTo>
                    <a:pt x="2571750" y="818489"/>
                  </a:lnTo>
                  <a:lnTo>
                    <a:pt x="2581275" y="818489"/>
                  </a:lnTo>
                  <a:lnTo>
                    <a:pt x="2581275" y="808964"/>
                  </a:lnTo>
                  <a:close/>
                </a:path>
                <a:path w="3209925" h="818514">
                  <a:moveTo>
                    <a:pt x="2638425" y="808964"/>
                  </a:moveTo>
                  <a:lnTo>
                    <a:pt x="2628900" y="808964"/>
                  </a:lnTo>
                  <a:lnTo>
                    <a:pt x="2628900" y="818489"/>
                  </a:lnTo>
                  <a:lnTo>
                    <a:pt x="2638425" y="818489"/>
                  </a:lnTo>
                  <a:lnTo>
                    <a:pt x="2638425" y="808964"/>
                  </a:lnTo>
                  <a:close/>
                </a:path>
                <a:path w="3209925" h="818514">
                  <a:moveTo>
                    <a:pt x="2695575" y="808964"/>
                  </a:moveTo>
                  <a:lnTo>
                    <a:pt x="2686050" y="808964"/>
                  </a:lnTo>
                  <a:lnTo>
                    <a:pt x="2686050" y="818489"/>
                  </a:lnTo>
                  <a:lnTo>
                    <a:pt x="2695575" y="818489"/>
                  </a:lnTo>
                  <a:lnTo>
                    <a:pt x="2695575" y="808964"/>
                  </a:lnTo>
                  <a:close/>
                </a:path>
                <a:path w="3209925" h="818514">
                  <a:moveTo>
                    <a:pt x="2752725" y="808964"/>
                  </a:moveTo>
                  <a:lnTo>
                    <a:pt x="2743200" y="808964"/>
                  </a:lnTo>
                  <a:lnTo>
                    <a:pt x="2743200" y="818489"/>
                  </a:lnTo>
                  <a:lnTo>
                    <a:pt x="2752725" y="818489"/>
                  </a:lnTo>
                  <a:lnTo>
                    <a:pt x="2752725" y="808964"/>
                  </a:lnTo>
                  <a:close/>
                </a:path>
                <a:path w="3209925" h="818514">
                  <a:moveTo>
                    <a:pt x="2809875" y="808964"/>
                  </a:moveTo>
                  <a:lnTo>
                    <a:pt x="2800350" y="808964"/>
                  </a:lnTo>
                  <a:lnTo>
                    <a:pt x="2800350" y="818489"/>
                  </a:lnTo>
                  <a:lnTo>
                    <a:pt x="2809875" y="818489"/>
                  </a:lnTo>
                  <a:lnTo>
                    <a:pt x="2809875" y="808964"/>
                  </a:lnTo>
                  <a:close/>
                </a:path>
                <a:path w="3209925" h="818514">
                  <a:moveTo>
                    <a:pt x="2867025" y="808964"/>
                  </a:moveTo>
                  <a:lnTo>
                    <a:pt x="2857500" y="808964"/>
                  </a:lnTo>
                  <a:lnTo>
                    <a:pt x="2857500" y="818489"/>
                  </a:lnTo>
                  <a:lnTo>
                    <a:pt x="2867025" y="818489"/>
                  </a:lnTo>
                  <a:lnTo>
                    <a:pt x="2867025" y="808964"/>
                  </a:lnTo>
                  <a:close/>
                </a:path>
                <a:path w="3209925" h="818514">
                  <a:moveTo>
                    <a:pt x="2924175" y="808964"/>
                  </a:moveTo>
                  <a:lnTo>
                    <a:pt x="2914650" y="808964"/>
                  </a:lnTo>
                  <a:lnTo>
                    <a:pt x="2914650" y="818489"/>
                  </a:lnTo>
                  <a:lnTo>
                    <a:pt x="2924175" y="818489"/>
                  </a:lnTo>
                  <a:lnTo>
                    <a:pt x="2924175" y="808964"/>
                  </a:lnTo>
                  <a:close/>
                </a:path>
                <a:path w="3209925" h="818514">
                  <a:moveTo>
                    <a:pt x="2981325" y="808964"/>
                  </a:moveTo>
                  <a:lnTo>
                    <a:pt x="2971800" y="808964"/>
                  </a:lnTo>
                  <a:lnTo>
                    <a:pt x="2971800" y="818489"/>
                  </a:lnTo>
                  <a:lnTo>
                    <a:pt x="2981325" y="818489"/>
                  </a:lnTo>
                  <a:lnTo>
                    <a:pt x="2981325" y="808964"/>
                  </a:lnTo>
                  <a:close/>
                </a:path>
                <a:path w="3209925" h="818514">
                  <a:moveTo>
                    <a:pt x="3038475" y="808964"/>
                  </a:moveTo>
                  <a:lnTo>
                    <a:pt x="3028950" y="808964"/>
                  </a:lnTo>
                  <a:lnTo>
                    <a:pt x="3028950" y="818489"/>
                  </a:lnTo>
                  <a:lnTo>
                    <a:pt x="3038475" y="818489"/>
                  </a:lnTo>
                  <a:lnTo>
                    <a:pt x="3038475" y="808964"/>
                  </a:lnTo>
                  <a:close/>
                </a:path>
                <a:path w="3209925" h="818514">
                  <a:moveTo>
                    <a:pt x="3095625" y="808964"/>
                  </a:moveTo>
                  <a:lnTo>
                    <a:pt x="3086100" y="808964"/>
                  </a:lnTo>
                  <a:lnTo>
                    <a:pt x="3086100" y="818489"/>
                  </a:lnTo>
                  <a:lnTo>
                    <a:pt x="3095625" y="818489"/>
                  </a:lnTo>
                  <a:lnTo>
                    <a:pt x="3095625" y="808964"/>
                  </a:lnTo>
                  <a:close/>
                </a:path>
                <a:path w="3209925" h="818514">
                  <a:moveTo>
                    <a:pt x="3152775" y="808964"/>
                  </a:moveTo>
                  <a:lnTo>
                    <a:pt x="3143250" y="808964"/>
                  </a:lnTo>
                  <a:lnTo>
                    <a:pt x="3143250" y="818489"/>
                  </a:lnTo>
                  <a:lnTo>
                    <a:pt x="3152775" y="818489"/>
                  </a:lnTo>
                  <a:lnTo>
                    <a:pt x="3152775" y="808964"/>
                  </a:lnTo>
                  <a:close/>
                </a:path>
                <a:path w="3209925" h="818514">
                  <a:moveTo>
                    <a:pt x="3209925" y="808964"/>
                  </a:moveTo>
                  <a:lnTo>
                    <a:pt x="3200400" y="808964"/>
                  </a:lnTo>
                  <a:lnTo>
                    <a:pt x="3200400" y="818489"/>
                  </a:lnTo>
                  <a:lnTo>
                    <a:pt x="3209925" y="818489"/>
                  </a:lnTo>
                  <a:lnTo>
                    <a:pt x="3209925" y="80896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4551045" y="3048012"/>
              <a:ext cx="3209925" cy="818515"/>
            </a:xfrm>
            <a:custGeom>
              <a:avLst/>
              <a:gdLst/>
              <a:ahLst/>
              <a:cxnLst/>
              <a:rect l="l" t="t" r="r" b="b"/>
              <a:pathLst>
                <a:path w="3209925" h="81851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09925" h="81851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09925" h="81851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209925" h="81851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209925" h="81851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09925" h="81851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209925" h="81851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209925" h="81851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209925" h="81851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09925" h="81851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209925" h="81851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209925" h="81851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09925" h="81851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209925" h="81851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209925" h="818514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209925" h="818514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209925" h="818514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209925" h="818514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209925" h="818514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209925" h="818514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209925" h="818514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209925" h="818514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209925" h="818514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209925" h="818514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209925" h="818514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209925" h="818514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209925" h="818514">
                  <a:moveTo>
                    <a:pt x="1495425" y="808964"/>
                  </a:moveTo>
                  <a:lnTo>
                    <a:pt x="1485900" y="808964"/>
                  </a:lnTo>
                  <a:lnTo>
                    <a:pt x="1485900" y="818489"/>
                  </a:lnTo>
                  <a:lnTo>
                    <a:pt x="1495425" y="818489"/>
                  </a:lnTo>
                  <a:lnTo>
                    <a:pt x="1495425" y="808964"/>
                  </a:lnTo>
                  <a:close/>
                </a:path>
                <a:path w="3209925" h="818514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209925" h="818514">
                  <a:moveTo>
                    <a:pt x="1552575" y="808964"/>
                  </a:moveTo>
                  <a:lnTo>
                    <a:pt x="1543050" y="808964"/>
                  </a:lnTo>
                  <a:lnTo>
                    <a:pt x="1543050" y="818489"/>
                  </a:lnTo>
                  <a:lnTo>
                    <a:pt x="1552575" y="818489"/>
                  </a:lnTo>
                  <a:lnTo>
                    <a:pt x="1552575" y="808964"/>
                  </a:lnTo>
                  <a:close/>
                </a:path>
                <a:path w="3209925" h="818514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209925" h="818514">
                  <a:moveTo>
                    <a:pt x="1609725" y="808964"/>
                  </a:moveTo>
                  <a:lnTo>
                    <a:pt x="1600200" y="808964"/>
                  </a:lnTo>
                  <a:lnTo>
                    <a:pt x="1600200" y="818489"/>
                  </a:lnTo>
                  <a:lnTo>
                    <a:pt x="1609725" y="818489"/>
                  </a:lnTo>
                  <a:lnTo>
                    <a:pt x="1609725" y="808964"/>
                  </a:lnTo>
                  <a:close/>
                </a:path>
                <a:path w="3209925" h="818514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209925" h="818514">
                  <a:moveTo>
                    <a:pt x="1666875" y="808964"/>
                  </a:moveTo>
                  <a:lnTo>
                    <a:pt x="1657350" y="808964"/>
                  </a:lnTo>
                  <a:lnTo>
                    <a:pt x="1657350" y="818489"/>
                  </a:lnTo>
                  <a:lnTo>
                    <a:pt x="1666875" y="818489"/>
                  </a:lnTo>
                  <a:lnTo>
                    <a:pt x="1666875" y="808964"/>
                  </a:lnTo>
                  <a:close/>
                </a:path>
                <a:path w="3209925" h="818514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209925" h="818514">
                  <a:moveTo>
                    <a:pt x="1724025" y="808964"/>
                  </a:moveTo>
                  <a:lnTo>
                    <a:pt x="1714500" y="808964"/>
                  </a:lnTo>
                  <a:lnTo>
                    <a:pt x="1714500" y="818489"/>
                  </a:lnTo>
                  <a:lnTo>
                    <a:pt x="1724025" y="818489"/>
                  </a:lnTo>
                  <a:lnTo>
                    <a:pt x="1724025" y="808964"/>
                  </a:lnTo>
                  <a:close/>
                </a:path>
                <a:path w="3209925" h="818514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209925" h="818514">
                  <a:moveTo>
                    <a:pt x="1781175" y="808964"/>
                  </a:moveTo>
                  <a:lnTo>
                    <a:pt x="1771650" y="808964"/>
                  </a:lnTo>
                  <a:lnTo>
                    <a:pt x="1771650" y="818489"/>
                  </a:lnTo>
                  <a:lnTo>
                    <a:pt x="1781175" y="818489"/>
                  </a:lnTo>
                  <a:lnTo>
                    <a:pt x="1781175" y="808964"/>
                  </a:lnTo>
                  <a:close/>
                </a:path>
                <a:path w="3209925" h="818514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209925" h="818514">
                  <a:moveTo>
                    <a:pt x="1838325" y="808964"/>
                  </a:moveTo>
                  <a:lnTo>
                    <a:pt x="1828800" y="808964"/>
                  </a:lnTo>
                  <a:lnTo>
                    <a:pt x="1828800" y="818489"/>
                  </a:lnTo>
                  <a:lnTo>
                    <a:pt x="1838325" y="818489"/>
                  </a:lnTo>
                  <a:lnTo>
                    <a:pt x="1838325" y="808964"/>
                  </a:lnTo>
                  <a:close/>
                </a:path>
                <a:path w="3209925" h="818514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209925" h="818514">
                  <a:moveTo>
                    <a:pt x="1895475" y="808964"/>
                  </a:moveTo>
                  <a:lnTo>
                    <a:pt x="1885950" y="808964"/>
                  </a:lnTo>
                  <a:lnTo>
                    <a:pt x="1885950" y="818489"/>
                  </a:lnTo>
                  <a:lnTo>
                    <a:pt x="1895475" y="818489"/>
                  </a:lnTo>
                  <a:lnTo>
                    <a:pt x="1895475" y="808964"/>
                  </a:lnTo>
                  <a:close/>
                </a:path>
                <a:path w="3209925" h="818514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209925" h="818514">
                  <a:moveTo>
                    <a:pt x="1952625" y="808964"/>
                  </a:moveTo>
                  <a:lnTo>
                    <a:pt x="1943100" y="808964"/>
                  </a:lnTo>
                  <a:lnTo>
                    <a:pt x="1943100" y="818489"/>
                  </a:lnTo>
                  <a:lnTo>
                    <a:pt x="1952625" y="818489"/>
                  </a:lnTo>
                  <a:lnTo>
                    <a:pt x="1952625" y="808964"/>
                  </a:lnTo>
                  <a:close/>
                </a:path>
                <a:path w="3209925" h="818514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209925" h="818514">
                  <a:moveTo>
                    <a:pt x="2009775" y="808964"/>
                  </a:moveTo>
                  <a:lnTo>
                    <a:pt x="2000250" y="808964"/>
                  </a:lnTo>
                  <a:lnTo>
                    <a:pt x="2000250" y="818489"/>
                  </a:lnTo>
                  <a:lnTo>
                    <a:pt x="2009775" y="818489"/>
                  </a:lnTo>
                  <a:lnTo>
                    <a:pt x="2009775" y="808964"/>
                  </a:lnTo>
                  <a:close/>
                </a:path>
                <a:path w="3209925" h="818514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209925" h="818514">
                  <a:moveTo>
                    <a:pt x="2066925" y="808964"/>
                  </a:moveTo>
                  <a:lnTo>
                    <a:pt x="2057400" y="808964"/>
                  </a:lnTo>
                  <a:lnTo>
                    <a:pt x="2057400" y="818489"/>
                  </a:lnTo>
                  <a:lnTo>
                    <a:pt x="2066925" y="818489"/>
                  </a:lnTo>
                  <a:lnTo>
                    <a:pt x="2066925" y="808964"/>
                  </a:lnTo>
                  <a:close/>
                </a:path>
                <a:path w="3209925" h="818514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209925" h="818514">
                  <a:moveTo>
                    <a:pt x="2124075" y="808964"/>
                  </a:moveTo>
                  <a:lnTo>
                    <a:pt x="2114550" y="808964"/>
                  </a:lnTo>
                  <a:lnTo>
                    <a:pt x="2114550" y="818489"/>
                  </a:lnTo>
                  <a:lnTo>
                    <a:pt x="2124075" y="818489"/>
                  </a:lnTo>
                  <a:lnTo>
                    <a:pt x="2124075" y="808964"/>
                  </a:lnTo>
                  <a:close/>
                </a:path>
                <a:path w="3209925" h="818514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209925" h="818514">
                  <a:moveTo>
                    <a:pt x="2181225" y="808964"/>
                  </a:moveTo>
                  <a:lnTo>
                    <a:pt x="2171700" y="808964"/>
                  </a:lnTo>
                  <a:lnTo>
                    <a:pt x="2171700" y="818489"/>
                  </a:lnTo>
                  <a:lnTo>
                    <a:pt x="2181225" y="818489"/>
                  </a:lnTo>
                  <a:lnTo>
                    <a:pt x="2181225" y="808964"/>
                  </a:lnTo>
                  <a:close/>
                </a:path>
                <a:path w="3209925" h="818514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209925" h="818514">
                  <a:moveTo>
                    <a:pt x="2238375" y="808964"/>
                  </a:moveTo>
                  <a:lnTo>
                    <a:pt x="2228850" y="808964"/>
                  </a:lnTo>
                  <a:lnTo>
                    <a:pt x="2228850" y="818489"/>
                  </a:lnTo>
                  <a:lnTo>
                    <a:pt x="2238375" y="818489"/>
                  </a:lnTo>
                  <a:lnTo>
                    <a:pt x="2238375" y="808964"/>
                  </a:lnTo>
                  <a:close/>
                </a:path>
                <a:path w="3209925" h="818514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209925" h="818514">
                  <a:moveTo>
                    <a:pt x="2295525" y="808964"/>
                  </a:moveTo>
                  <a:lnTo>
                    <a:pt x="2286000" y="808964"/>
                  </a:lnTo>
                  <a:lnTo>
                    <a:pt x="2286000" y="818489"/>
                  </a:lnTo>
                  <a:lnTo>
                    <a:pt x="2295525" y="818489"/>
                  </a:lnTo>
                  <a:lnTo>
                    <a:pt x="2295525" y="808964"/>
                  </a:lnTo>
                  <a:close/>
                </a:path>
                <a:path w="3209925" h="818514">
                  <a:moveTo>
                    <a:pt x="2352675" y="808964"/>
                  </a:moveTo>
                  <a:lnTo>
                    <a:pt x="2343150" y="808964"/>
                  </a:lnTo>
                  <a:lnTo>
                    <a:pt x="2343150" y="818489"/>
                  </a:lnTo>
                  <a:lnTo>
                    <a:pt x="2352675" y="818489"/>
                  </a:lnTo>
                  <a:lnTo>
                    <a:pt x="2352675" y="808964"/>
                  </a:lnTo>
                  <a:close/>
                </a:path>
                <a:path w="3209925" h="818514">
                  <a:moveTo>
                    <a:pt x="2409825" y="808964"/>
                  </a:moveTo>
                  <a:lnTo>
                    <a:pt x="2400300" y="808964"/>
                  </a:lnTo>
                  <a:lnTo>
                    <a:pt x="2400300" y="818489"/>
                  </a:lnTo>
                  <a:lnTo>
                    <a:pt x="2409825" y="818489"/>
                  </a:lnTo>
                  <a:lnTo>
                    <a:pt x="2409825" y="808964"/>
                  </a:lnTo>
                  <a:close/>
                </a:path>
                <a:path w="3209925" h="818514">
                  <a:moveTo>
                    <a:pt x="2466975" y="808964"/>
                  </a:moveTo>
                  <a:lnTo>
                    <a:pt x="2457450" y="808964"/>
                  </a:lnTo>
                  <a:lnTo>
                    <a:pt x="2457450" y="818489"/>
                  </a:lnTo>
                  <a:lnTo>
                    <a:pt x="2466975" y="818489"/>
                  </a:lnTo>
                  <a:lnTo>
                    <a:pt x="2466975" y="808964"/>
                  </a:lnTo>
                  <a:close/>
                </a:path>
                <a:path w="3209925" h="818514">
                  <a:moveTo>
                    <a:pt x="2524125" y="808964"/>
                  </a:moveTo>
                  <a:lnTo>
                    <a:pt x="2514600" y="808964"/>
                  </a:lnTo>
                  <a:lnTo>
                    <a:pt x="2514600" y="818489"/>
                  </a:lnTo>
                  <a:lnTo>
                    <a:pt x="2524125" y="818489"/>
                  </a:lnTo>
                  <a:lnTo>
                    <a:pt x="2524125" y="808964"/>
                  </a:lnTo>
                  <a:close/>
                </a:path>
                <a:path w="3209925" h="818514">
                  <a:moveTo>
                    <a:pt x="2581275" y="808964"/>
                  </a:moveTo>
                  <a:lnTo>
                    <a:pt x="2571750" y="808964"/>
                  </a:lnTo>
                  <a:lnTo>
                    <a:pt x="2571750" y="818489"/>
                  </a:lnTo>
                  <a:lnTo>
                    <a:pt x="2581275" y="818489"/>
                  </a:lnTo>
                  <a:lnTo>
                    <a:pt x="2581275" y="808964"/>
                  </a:lnTo>
                  <a:close/>
                </a:path>
                <a:path w="3209925" h="818514">
                  <a:moveTo>
                    <a:pt x="2638425" y="808964"/>
                  </a:moveTo>
                  <a:lnTo>
                    <a:pt x="2628900" y="808964"/>
                  </a:lnTo>
                  <a:lnTo>
                    <a:pt x="2628900" y="818489"/>
                  </a:lnTo>
                  <a:lnTo>
                    <a:pt x="2638425" y="818489"/>
                  </a:lnTo>
                  <a:lnTo>
                    <a:pt x="2638425" y="808964"/>
                  </a:lnTo>
                  <a:close/>
                </a:path>
                <a:path w="3209925" h="818514">
                  <a:moveTo>
                    <a:pt x="2695575" y="808964"/>
                  </a:moveTo>
                  <a:lnTo>
                    <a:pt x="2686050" y="808964"/>
                  </a:lnTo>
                  <a:lnTo>
                    <a:pt x="2686050" y="818489"/>
                  </a:lnTo>
                  <a:lnTo>
                    <a:pt x="2695575" y="818489"/>
                  </a:lnTo>
                  <a:lnTo>
                    <a:pt x="2695575" y="808964"/>
                  </a:lnTo>
                  <a:close/>
                </a:path>
                <a:path w="3209925" h="818514">
                  <a:moveTo>
                    <a:pt x="2752725" y="808964"/>
                  </a:moveTo>
                  <a:lnTo>
                    <a:pt x="2743200" y="808964"/>
                  </a:lnTo>
                  <a:lnTo>
                    <a:pt x="2743200" y="818489"/>
                  </a:lnTo>
                  <a:lnTo>
                    <a:pt x="2752725" y="818489"/>
                  </a:lnTo>
                  <a:lnTo>
                    <a:pt x="2752725" y="808964"/>
                  </a:lnTo>
                  <a:close/>
                </a:path>
                <a:path w="3209925" h="818514">
                  <a:moveTo>
                    <a:pt x="2809875" y="808964"/>
                  </a:moveTo>
                  <a:lnTo>
                    <a:pt x="2800350" y="808964"/>
                  </a:lnTo>
                  <a:lnTo>
                    <a:pt x="2800350" y="818489"/>
                  </a:lnTo>
                  <a:lnTo>
                    <a:pt x="2809875" y="818489"/>
                  </a:lnTo>
                  <a:lnTo>
                    <a:pt x="2809875" y="808964"/>
                  </a:lnTo>
                  <a:close/>
                </a:path>
                <a:path w="3209925" h="818514">
                  <a:moveTo>
                    <a:pt x="2867025" y="808964"/>
                  </a:moveTo>
                  <a:lnTo>
                    <a:pt x="2857500" y="808964"/>
                  </a:lnTo>
                  <a:lnTo>
                    <a:pt x="2857500" y="818489"/>
                  </a:lnTo>
                  <a:lnTo>
                    <a:pt x="2867025" y="818489"/>
                  </a:lnTo>
                  <a:lnTo>
                    <a:pt x="2867025" y="808964"/>
                  </a:lnTo>
                  <a:close/>
                </a:path>
                <a:path w="3209925" h="818514">
                  <a:moveTo>
                    <a:pt x="2924175" y="808964"/>
                  </a:moveTo>
                  <a:lnTo>
                    <a:pt x="2914650" y="808964"/>
                  </a:lnTo>
                  <a:lnTo>
                    <a:pt x="2914650" y="818489"/>
                  </a:lnTo>
                  <a:lnTo>
                    <a:pt x="2924175" y="818489"/>
                  </a:lnTo>
                  <a:lnTo>
                    <a:pt x="2924175" y="808964"/>
                  </a:lnTo>
                  <a:close/>
                </a:path>
                <a:path w="3209925" h="818514">
                  <a:moveTo>
                    <a:pt x="2981325" y="808964"/>
                  </a:moveTo>
                  <a:lnTo>
                    <a:pt x="2971800" y="808964"/>
                  </a:lnTo>
                  <a:lnTo>
                    <a:pt x="2971800" y="818489"/>
                  </a:lnTo>
                  <a:lnTo>
                    <a:pt x="2981325" y="818489"/>
                  </a:lnTo>
                  <a:lnTo>
                    <a:pt x="2981325" y="808964"/>
                  </a:lnTo>
                  <a:close/>
                </a:path>
                <a:path w="3209925" h="818514">
                  <a:moveTo>
                    <a:pt x="3038475" y="808964"/>
                  </a:moveTo>
                  <a:lnTo>
                    <a:pt x="3028950" y="808964"/>
                  </a:lnTo>
                  <a:lnTo>
                    <a:pt x="3028950" y="818489"/>
                  </a:lnTo>
                  <a:lnTo>
                    <a:pt x="3038475" y="818489"/>
                  </a:lnTo>
                  <a:lnTo>
                    <a:pt x="3038475" y="808964"/>
                  </a:lnTo>
                  <a:close/>
                </a:path>
                <a:path w="3209925" h="818514">
                  <a:moveTo>
                    <a:pt x="3095625" y="808964"/>
                  </a:moveTo>
                  <a:lnTo>
                    <a:pt x="3086100" y="808964"/>
                  </a:lnTo>
                  <a:lnTo>
                    <a:pt x="3086100" y="818489"/>
                  </a:lnTo>
                  <a:lnTo>
                    <a:pt x="3095625" y="818489"/>
                  </a:lnTo>
                  <a:lnTo>
                    <a:pt x="3095625" y="808964"/>
                  </a:lnTo>
                  <a:close/>
                </a:path>
                <a:path w="3209925" h="818514">
                  <a:moveTo>
                    <a:pt x="3152775" y="808964"/>
                  </a:moveTo>
                  <a:lnTo>
                    <a:pt x="3143250" y="808964"/>
                  </a:lnTo>
                  <a:lnTo>
                    <a:pt x="3143250" y="818489"/>
                  </a:lnTo>
                  <a:lnTo>
                    <a:pt x="3152775" y="818489"/>
                  </a:lnTo>
                  <a:lnTo>
                    <a:pt x="3152775" y="808964"/>
                  </a:lnTo>
                  <a:close/>
                </a:path>
                <a:path w="3209925" h="818514">
                  <a:moveTo>
                    <a:pt x="3209925" y="808964"/>
                  </a:moveTo>
                  <a:lnTo>
                    <a:pt x="3200400" y="808964"/>
                  </a:lnTo>
                  <a:lnTo>
                    <a:pt x="3200400" y="818489"/>
                  </a:lnTo>
                  <a:lnTo>
                    <a:pt x="3209925" y="818489"/>
                  </a:lnTo>
                  <a:lnTo>
                    <a:pt x="3209925" y="80896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6779895" y="3048012"/>
              <a:ext cx="981075" cy="9525"/>
            </a:xfrm>
            <a:custGeom>
              <a:avLst/>
              <a:gdLst/>
              <a:ahLst/>
              <a:cxnLst/>
              <a:rect l="l" t="t" r="r" b="b"/>
              <a:pathLst>
                <a:path w="9810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9810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9810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9810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9810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9810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9810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9810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9810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9810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9810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9810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9810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9810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9810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9810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9810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9810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4303047" y="5389285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4237414" y="458031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4237414" y="377134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3902075" y="2612520"/>
            <a:ext cx="1812289" cy="51244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Arrest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5">
                <a:solidFill>
                  <a:srgbClr val="252423"/>
                </a:solidFill>
                <a:latin typeface="Lucida Sans Unicode"/>
                <a:cs typeface="Lucida Sans Unicode"/>
              </a:rPr>
              <a:t>Month</a:t>
            </a:r>
            <a:endParaRPr sz="1400">
              <a:latin typeface="Lucida Sans Unicode"/>
              <a:cs typeface="Lucida Sans Unicode"/>
            </a:endParaRPr>
          </a:p>
          <a:p>
            <a:pPr marL="347980">
              <a:lnSpc>
                <a:spcPct val="100000"/>
              </a:lnSpc>
              <a:spcBef>
                <a:spcPts val="425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5973852" y="6851014"/>
            <a:ext cx="404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Month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3907175" y="4200177"/>
            <a:ext cx="177800" cy="962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5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7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60">
                <a:solidFill>
                  <a:srgbClr val="252423"/>
                </a:solidFill>
                <a:latin typeface="Lucida Sans Unicode"/>
                <a:cs typeface="Lucida Sans Unicode"/>
              </a:rPr>
              <a:t>Arrest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6" name="object 86" descr=""/>
          <p:cNvSpPr txBox="1"/>
          <p:nvPr/>
        </p:nvSpPr>
        <p:spPr>
          <a:xfrm rot="19500000">
            <a:off x="4197806" y="6462151"/>
            <a:ext cx="43808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7" name="object 87" descr=""/>
          <p:cNvSpPr txBox="1"/>
          <p:nvPr/>
        </p:nvSpPr>
        <p:spPr>
          <a:xfrm rot="19500000">
            <a:off x="4421726" y="6478685"/>
            <a:ext cx="49409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8" name="object 88" descr=""/>
          <p:cNvSpPr txBox="1"/>
          <p:nvPr/>
        </p:nvSpPr>
        <p:spPr>
          <a:xfrm rot="19500000">
            <a:off x="4822408" y="6438334"/>
            <a:ext cx="35843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March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9" name="object 89" descr=""/>
          <p:cNvSpPr txBox="1"/>
          <p:nvPr/>
        </p:nvSpPr>
        <p:spPr>
          <a:xfrm rot="19500000">
            <a:off x="5165670" y="6416161"/>
            <a:ext cx="28608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0" name="object 90" descr=""/>
          <p:cNvSpPr txBox="1"/>
          <p:nvPr/>
        </p:nvSpPr>
        <p:spPr>
          <a:xfrm rot="19500000">
            <a:off x="5466779" y="6407619"/>
            <a:ext cx="25899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5" b="1"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1" name="object 91" descr=""/>
          <p:cNvSpPr txBox="1"/>
          <p:nvPr/>
        </p:nvSpPr>
        <p:spPr>
          <a:xfrm rot="19500000">
            <a:off x="5726186" y="6412944"/>
            <a:ext cx="276218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2" name="object 92" descr=""/>
          <p:cNvSpPr txBox="1"/>
          <p:nvPr/>
        </p:nvSpPr>
        <p:spPr>
          <a:xfrm rot="19500000">
            <a:off x="6033294" y="6402385"/>
            <a:ext cx="24316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3" name="object 93" descr=""/>
          <p:cNvSpPr txBox="1"/>
          <p:nvPr/>
        </p:nvSpPr>
        <p:spPr>
          <a:xfrm rot="19500000">
            <a:off x="6159940" y="6451155"/>
            <a:ext cx="401426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4" name="object 94" descr=""/>
          <p:cNvSpPr txBox="1"/>
          <p:nvPr/>
        </p:nvSpPr>
        <p:spPr>
          <a:xfrm rot="19500000">
            <a:off x="6254988" y="6508904"/>
            <a:ext cx="597146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September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5" name="object 95" descr=""/>
          <p:cNvSpPr txBox="1"/>
          <p:nvPr/>
        </p:nvSpPr>
        <p:spPr>
          <a:xfrm rot="19500000">
            <a:off x="6666733" y="6465315"/>
            <a:ext cx="44851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October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6" name="object 96" descr=""/>
          <p:cNvSpPr txBox="1"/>
          <p:nvPr/>
        </p:nvSpPr>
        <p:spPr>
          <a:xfrm rot="19500000">
            <a:off x="6823635" y="6503233"/>
            <a:ext cx="57721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November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7" name="object 97" descr=""/>
          <p:cNvSpPr txBox="1"/>
          <p:nvPr/>
        </p:nvSpPr>
        <p:spPr>
          <a:xfrm rot="19500000">
            <a:off x="7117122" y="6497454"/>
            <a:ext cx="55793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December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4621524" y="3277861"/>
            <a:ext cx="3109595" cy="3037840"/>
            <a:chOff x="4621524" y="3277861"/>
            <a:chExt cx="3109595" cy="3037840"/>
          </a:xfrm>
        </p:grpSpPr>
        <p:sp>
          <p:nvSpPr>
            <p:cNvPr id="99" name="object 99" descr=""/>
            <p:cNvSpPr/>
            <p:nvPr/>
          </p:nvSpPr>
          <p:spPr>
            <a:xfrm>
              <a:off x="4661212" y="3317548"/>
              <a:ext cx="3030220" cy="2958465"/>
            </a:xfrm>
            <a:custGeom>
              <a:avLst/>
              <a:gdLst/>
              <a:ahLst/>
              <a:cxnLst/>
              <a:rect l="l" t="t" r="r" b="b"/>
              <a:pathLst>
                <a:path w="3030220" h="2958465">
                  <a:moveTo>
                    <a:pt x="0" y="2953713"/>
                  </a:moveTo>
                  <a:lnTo>
                    <a:pt x="275417" y="2953227"/>
                  </a:lnTo>
                  <a:lnTo>
                    <a:pt x="550835" y="2949182"/>
                  </a:lnTo>
                  <a:lnTo>
                    <a:pt x="826253" y="2948697"/>
                  </a:lnTo>
                  <a:lnTo>
                    <a:pt x="1101671" y="2944976"/>
                  </a:lnTo>
                  <a:lnTo>
                    <a:pt x="1377089" y="2933650"/>
                  </a:lnTo>
                  <a:lnTo>
                    <a:pt x="1652506" y="2917147"/>
                  </a:lnTo>
                  <a:lnTo>
                    <a:pt x="1927924" y="2835764"/>
                  </a:lnTo>
                  <a:lnTo>
                    <a:pt x="2203342" y="0"/>
                  </a:lnTo>
                  <a:lnTo>
                    <a:pt x="2478760" y="46434"/>
                  </a:lnTo>
                  <a:lnTo>
                    <a:pt x="2754177" y="2777357"/>
                  </a:lnTo>
                  <a:lnTo>
                    <a:pt x="3029595" y="2957919"/>
                  </a:lnTo>
                </a:path>
              </a:pathLst>
            </a:custGeom>
            <a:ln w="28575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1524" y="6231574"/>
              <a:ext cx="79374" cy="79374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6942" y="6231089"/>
              <a:ext cx="79374" cy="79374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7778" y="6226558"/>
              <a:ext cx="79374" cy="79374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2360" y="6227043"/>
              <a:ext cx="79374" cy="79374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3196" y="6222837"/>
              <a:ext cx="79374" cy="79374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8614" y="6211512"/>
              <a:ext cx="79374" cy="79374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4031" y="6195008"/>
              <a:ext cx="79374" cy="79374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4867" y="3277861"/>
              <a:ext cx="79374" cy="79374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9449" y="6113626"/>
              <a:ext cx="79374" cy="79374"/>
            </a:xfrm>
            <a:prstGeom prst="rect">
              <a:avLst/>
            </a:prstGeom>
          </p:spPr>
        </p:pic>
        <p:pic>
          <p:nvPicPr>
            <p:cNvPr id="109" name="object 10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0285" y="3324296"/>
              <a:ext cx="79374" cy="79374"/>
            </a:xfrm>
            <a:prstGeom prst="rect">
              <a:avLst/>
            </a:prstGeom>
          </p:spPr>
        </p:pic>
        <p:pic>
          <p:nvPicPr>
            <p:cNvPr id="110" name="object 1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5702" y="6055219"/>
              <a:ext cx="79374" cy="79374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1120" y="6235781"/>
              <a:ext cx="79374" cy="79374"/>
            </a:xfrm>
            <a:prstGeom prst="rect">
              <a:avLst/>
            </a:prstGeom>
          </p:spPr>
        </p:pic>
      </p:grpSp>
      <p:sp>
        <p:nvSpPr>
          <p:cNvPr id="112" name="object 112" descr=""/>
          <p:cNvSpPr txBox="1"/>
          <p:nvPr/>
        </p:nvSpPr>
        <p:spPr>
          <a:xfrm>
            <a:off x="7570951" y="6011338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6713890" y="3053418"/>
            <a:ext cx="301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18.3K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6193862" y="5970566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7295533" y="5830775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1.2K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4515956" y="6007131"/>
            <a:ext cx="1668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sz="900" spc="204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sz="900" spc="2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3086" sz="135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baseline="3086" sz="1350" spc="322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3086" sz="135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baseline="3086" sz="1350" spc="33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3086" sz="135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baseline="3086" sz="1350" spc="33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9259" sz="1350" spc="-30">
                <a:solidFill>
                  <a:srgbClr val="605D5C"/>
                </a:solidFill>
                <a:latin typeface="Segoe UI"/>
                <a:cs typeface="Segoe UI"/>
              </a:rPr>
              <a:t>0.2K</a:t>
            </a:r>
            <a:endParaRPr baseline="9259" sz="1350">
              <a:latin typeface="Segoe UI"/>
              <a:cs typeface="Segoe U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6469281" y="5889183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0.8K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6989308" y="3454183"/>
            <a:ext cx="301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18.0K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9" name="object 119" descr=""/>
          <p:cNvSpPr/>
          <p:nvPr/>
        </p:nvSpPr>
        <p:spPr>
          <a:xfrm>
            <a:off x="7848600" y="2743200"/>
            <a:ext cx="4419600" cy="4343400"/>
          </a:xfrm>
          <a:custGeom>
            <a:avLst/>
            <a:gdLst/>
            <a:ahLst/>
            <a:cxnLst/>
            <a:rect l="l" t="t" r="r" b="b"/>
            <a:pathLst>
              <a:path w="4419600" h="4343400">
                <a:moveTo>
                  <a:pt x="4419600" y="4343400"/>
                </a:moveTo>
                <a:lnTo>
                  <a:pt x="0" y="4343400"/>
                </a:lnTo>
                <a:lnTo>
                  <a:pt x="0" y="0"/>
                </a:lnTo>
                <a:lnTo>
                  <a:pt x="4419600" y="0"/>
                </a:lnTo>
                <a:lnTo>
                  <a:pt x="4419600" y="4343400"/>
                </a:lnTo>
                <a:close/>
              </a:path>
            </a:pathLst>
          </a:custGeom>
          <a:solidFill>
            <a:srgbClr val="6FB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 descr=""/>
          <p:cNvSpPr txBox="1"/>
          <p:nvPr/>
        </p:nvSpPr>
        <p:spPr>
          <a:xfrm>
            <a:off x="7883525" y="2705163"/>
            <a:ext cx="16389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Arrest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Day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121" name="object 121" descr=""/>
          <p:cNvGrpSpPr/>
          <p:nvPr/>
        </p:nvGrpSpPr>
        <p:grpSpPr>
          <a:xfrm>
            <a:off x="8494395" y="3067050"/>
            <a:ext cx="3724275" cy="3609975"/>
            <a:chOff x="8494395" y="3067050"/>
            <a:chExt cx="3724275" cy="3609975"/>
          </a:xfrm>
        </p:grpSpPr>
        <p:sp>
          <p:nvSpPr>
            <p:cNvPr id="122" name="object 122" descr=""/>
            <p:cNvSpPr/>
            <p:nvPr/>
          </p:nvSpPr>
          <p:spPr>
            <a:xfrm>
              <a:off x="8494395" y="5847054"/>
              <a:ext cx="3724275" cy="830580"/>
            </a:xfrm>
            <a:custGeom>
              <a:avLst/>
              <a:gdLst/>
              <a:ahLst/>
              <a:cxnLst/>
              <a:rect l="l" t="t" r="r" b="b"/>
              <a:pathLst>
                <a:path w="3724275" h="830579">
                  <a:moveTo>
                    <a:pt x="9525" y="820458"/>
                  </a:moveTo>
                  <a:lnTo>
                    <a:pt x="0" y="820458"/>
                  </a:lnTo>
                  <a:lnTo>
                    <a:pt x="0" y="829983"/>
                  </a:lnTo>
                  <a:lnTo>
                    <a:pt x="9525" y="829983"/>
                  </a:lnTo>
                  <a:lnTo>
                    <a:pt x="9525" y="820458"/>
                  </a:lnTo>
                  <a:close/>
                </a:path>
                <a:path w="3724275" h="83057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724275" h="830579">
                  <a:moveTo>
                    <a:pt x="66675" y="820458"/>
                  </a:moveTo>
                  <a:lnTo>
                    <a:pt x="57150" y="820458"/>
                  </a:lnTo>
                  <a:lnTo>
                    <a:pt x="57150" y="829983"/>
                  </a:lnTo>
                  <a:lnTo>
                    <a:pt x="66675" y="829983"/>
                  </a:lnTo>
                  <a:lnTo>
                    <a:pt x="66675" y="820458"/>
                  </a:lnTo>
                  <a:close/>
                </a:path>
                <a:path w="3724275" h="83057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724275" h="830579">
                  <a:moveTo>
                    <a:pt x="123825" y="820458"/>
                  </a:moveTo>
                  <a:lnTo>
                    <a:pt x="114300" y="820458"/>
                  </a:lnTo>
                  <a:lnTo>
                    <a:pt x="114300" y="829983"/>
                  </a:lnTo>
                  <a:lnTo>
                    <a:pt x="123825" y="829983"/>
                  </a:lnTo>
                  <a:lnTo>
                    <a:pt x="123825" y="820458"/>
                  </a:lnTo>
                  <a:close/>
                </a:path>
                <a:path w="3724275" h="83057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724275" h="830579">
                  <a:moveTo>
                    <a:pt x="180975" y="820458"/>
                  </a:moveTo>
                  <a:lnTo>
                    <a:pt x="171450" y="820458"/>
                  </a:lnTo>
                  <a:lnTo>
                    <a:pt x="171450" y="829983"/>
                  </a:lnTo>
                  <a:lnTo>
                    <a:pt x="180975" y="829983"/>
                  </a:lnTo>
                  <a:lnTo>
                    <a:pt x="180975" y="820458"/>
                  </a:lnTo>
                  <a:close/>
                </a:path>
                <a:path w="3724275" h="83057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724275" h="830579">
                  <a:moveTo>
                    <a:pt x="238125" y="820458"/>
                  </a:moveTo>
                  <a:lnTo>
                    <a:pt x="228600" y="820458"/>
                  </a:lnTo>
                  <a:lnTo>
                    <a:pt x="228600" y="829983"/>
                  </a:lnTo>
                  <a:lnTo>
                    <a:pt x="238125" y="829983"/>
                  </a:lnTo>
                  <a:lnTo>
                    <a:pt x="238125" y="820458"/>
                  </a:lnTo>
                  <a:close/>
                </a:path>
                <a:path w="3724275" h="83057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724275" h="830579">
                  <a:moveTo>
                    <a:pt x="295275" y="820458"/>
                  </a:moveTo>
                  <a:lnTo>
                    <a:pt x="285750" y="820458"/>
                  </a:lnTo>
                  <a:lnTo>
                    <a:pt x="285750" y="829983"/>
                  </a:lnTo>
                  <a:lnTo>
                    <a:pt x="295275" y="829983"/>
                  </a:lnTo>
                  <a:lnTo>
                    <a:pt x="295275" y="820458"/>
                  </a:lnTo>
                  <a:close/>
                </a:path>
                <a:path w="3724275" h="830579">
                  <a:moveTo>
                    <a:pt x="352425" y="820458"/>
                  </a:moveTo>
                  <a:lnTo>
                    <a:pt x="342900" y="820458"/>
                  </a:lnTo>
                  <a:lnTo>
                    <a:pt x="342900" y="829983"/>
                  </a:lnTo>
                  <a:lnTo>
                    <a:pt x="352425" y="829983"/>
                  </a:lnTo>
                  <a:lnTo>
                    <a:pt x="352425" y="820458"/>
                  </a:lnTo>
                  <a:close/>
                </a:path>
                <a:path w="3724275" h="830579">
                  <a:moveTo>
                    <a:pt x="409575" y="820458"/>
                  </a:moveTo>
                  <a:lnTo>
                    <a:pt x="400050" y="820458"/>
                  </a:lnTo>
                  <a:lnTo>
                    <a:pt x="400050" y="829983"/>
                  </a:lnTo>
                  <a:lnTo>
                    <a:pt x="409575" y="829983"/>
                  </a:lnTo>
                  <a:lnTo>
                    <a:pt x="409575" y="820458"/>
                  </a:lnTo>
                  <a:close/>
                </a:path>
                <a:path w="3724275" h="830579">
                  <a:moveTo>
                    <a:pt x="466725" y="820458"/>
                  </a:moveTo>
                  <a:lnTo>
                    <a:pt x="457200" y="820458"/>
                  </a:lnTo>
                  <a:lnTo>
                    <a:pt x="457200" y="829983"/>
                  </a:lnTo>
                  <a:lnTo>
                    <a:pt x="466725" y="829983"/>
                  </a:lnTo>
                  <a:lnTo>
                    <a:pt x="466725" y="820458"/>
                  </a:lnTo>
                  <a:close/>
                </a:path>
                <a:path w="3724275" h="830579">
                  <a:moveTo>
                    <a:pt x="523875" y="820458"/>
                  </a:moveTo>
                  <a:lnTo>
                    <a:pt x="514350" y="820458"/>
                  </a:lnTo>
                  <a:lnTo>
                    <a:pt x="514350" y="829983"/>
                  </a:lnTo>
                  <a:lnTo>
                    <a:pt x="523875" y="829983"/>
                  </a:lnTo>
                  <a:lnTo>
                    <a:pt x="523875" y="820458"/>
                  </a:lnTo>
                  <a:close/>
                </a:path>
                <a:path w="3724275" h="830579">
                  <a:moveTo>
                    <a:pt x="581025" y="820458"/>
                  </a:moveTo>
                  <a:lnTo>
                    <a:pt x="571500" y="820458"/>
                  </a:lnTo>
                  <a:lnTo>
                    <a:pt x="571500" y="829983"/>
                  </a:lnTo>
                  <a:lnTo>
                    <a:pt x="581025" y="829983"/>
                  </a:lnTo>
                  <a:lnTo>
                    <a:pt x="581025" y="820458"/>
                  </a:lnTo>
                  <a:close/>
                </a:path>
                <a:path w="3724275" h="830579">
                  <a:moveTo>
                    <a:pt x="638175" y="820458"/>
                  </a:moveTo>
                  <a:lnTo>
                    <a:pt x="628650" y="820458"/>
                  </a:lnTo>
                  <a:lnTo>
                    <a:pt x="628650" y="829983"/>
                  </a:lnTo>
                  <a:lnTo>
                    <a:pt x="638175" y="829983"/>
                  </a:lnTo>
                  <a:lnTo>
                    <a:pt x="638175" y="820458"/>
                  </a:lnTo>
                  <a:close/>
                </a:path>
                <a:path w="3724275" h="830579">
                  <a:moveTo>
                    <a:pt x="695325" y="820458"/>
                  </a:moveTo>
                  <a:lnTo>
                    <a:pt x="685800" y="820458"/>
                  </a:lnTo>
                  <a:lnTo>
                    <a:pt x="685800" y="829983"/>
                  </a:lnTo>
                  <a:lnTo>
                    <a:pt x="695325" y="829983"/>
                  </a:lnTo>
                  <a:lnTo>
                    <a:pt x="695325" y="820458"/>
                  </a:lnTo>
                  <a:close/>
                </a:path>
                <a:path w="3724275" h="830579">
                  <a:moveTo>
                    <a:pt x="752475" y="820458"/>
                  </a:moveTo>
                  <a:lnTo>
                    <a:pt x="742950" y="820458"/>
                  </a:lnTo>
                  <a:lnTo>
                    <a:pt x="742950" y="829983"/>
                  </a:lnTo>
                  <a:lnTo>
                    <a:pt x="752475" y="829983"/>
                  </a:lnTo>
                  <a:lnTo>
                    <a:pt x="752475" y="820458"/>
                  </a:lnTo>
                  <a:close/>
                </a:path>
                <a:path w="3724275" h="830579">
                  <a:moveTo>
                    <a:pt x="809625" y="820458"/>
                  </a:moveTo>
                  <a:lnTo>
                    <a:pt x="800100" y="820458"/>
                  </a:lnTo>
                  <a:lnTo>
                    <a:pt x="800100" y="829983"/>
                  </a:lnTo>
                  <a:lnTo>
                    <a:pt x="809625" y="829983"/>
                  </a:lnTo>
                  <a:lnTo>
                    <a:pt x="809625" y="820458"/>
                  </a:lnTo>
                  <a:close/>
                </a:path>
                <a:path w="3724275" h="830579">
                  <a:moveTo>
                    <a:pt x="866775" y="820458"/>
                  </a:moveTo>
                  <a:lnTo>
                    <a:pt x="857250" y="820458"/>
                  </a:lnTo>
                  <a:lnTo>
                    <a:pt x="857250" y="829983"/>
                  </a:lnTo>
                  <a:lnTo>
                    <a:pt x="866775" y="829983"/>
                  </a:lnTo>
                  <a:lnTo>
                    <a:pt x="866775" y="820458"/>
                  </a:lnTo>
                  <a:close/>
                </a:path>
                <a:path w="3724275" h="830579">
                  <a:moveTo>
                    <a:pt x="923925" y="820458"/>
                  </a:moveTo>
                  <a:lnTo>
                    <a:pt x="914400" y="820458"/>
                  </a:lnTo>
                  <a:lnTo>
                    <a:pt x="914400" y="829983"/>
                  </a:lnTo>
                  <a:lnTo>
                    <a:pt x="923925" y="829983"/>
                  </a:lnTo>
                  <a:lnTo>
                    <a:pt x="923925" y="820458"/>
                  </a:lnTo>
                  <a:close/>
                </a:path>
                <a:path w="3724275" h="830579">
                  <a:moveTo>
                    <a:pt x="981075" y="820458"/>
                  </a:moveTo>
                  <a:lnTo>
                    <a:pt x="971550" y="820458"/>
                  </a:lnTo>
                  <a:lnTo>
                    <a:pt x="971550" y="829983"/>
                  </a:lnTo>
                  <a:lnTo>
                    <a:pt x="981075" y="829983"/>
                  </a:lnTo>
                  <a:lnTo>
                    <a:pt x="981075" y="820458"/>
                  </a:lnTo>
                  <a:close/>
                </a:path>
                <a:path w="3724275" h="830579">
                  <a:moveTo>
                    <a:pt x="1038225" y="820458"/>
                  </a:moveTo>
                  <a:lnTo>
                    <a:pt x="1028700" y="820458"/>
                  </a:lnTo>
                  <a:lnTo>
                    <a:pt x="1028700" y="829983"/>
                  </a:lnTo>
                  <a:lnTo>
                    <a:pt x="1038225" y="829983"/>
                  </a:lnTo>
                  <a:lnTo>
                    <a:pt x="1038225" y="820458"/>
                  </a:lnTo>
                  <a:close/>
                </a:path>
                <a:path w="3724275" h="830579">
                  <a:moveTo>
                    <a:pt x="1095375" y="820458"/>
                  </a:moveTo>
                  <a:lnTo>
                    <a:pt x="1085850" y="820458"/>
                  </a:lnTo>
                  <a:lnTo>
                    <a:pt x="1085850" y="829983"/>
                  </a:lnTo>
                  <a:lnTo>
                    <a:pt x="1095375" y="829983"/>
                  </a:lnTo>
                  <a:lnTo>
                    <a:pt x="1095375" y="820458"/>
                  </a:lnTo>
                  <a:close/>
                </a:path>
                <a:path w="3724275" h="830579">
                  <a:moveTo>
                    <a:pt x="1152525" y="820458"/>
                  </a:moveTo>
                  <a:lnTo>
                    <a:pt x="1143000" y="820458"/>
                  </a:lnTo>
                  <a:lnTo>
                    <a:pt x="1143000" y="829983"/>
                  </a:lnTo>
                  <a:lnTo>
                    <a:pt x="1152525" y="829983"/>
                  </a:lnTo>
                  <a:lnTo>
                    <a:pt x="1152525" y="820458"/>
                  </a:lnTo>
                  <a:close/>
                </a:path>
                <a:path w="3724275" h="830579">
                  <a:moveTo>
                    <a:pt x="1209675" y="820458"/>
                  </a:moveTo>
                  <a:lnTo>
                    <a:pt x="1200150" y="820458"/>
                  </a:lnTo>
                  <a:lnTo>
                    <a:pt x="1200150" y="829983"/>
                  </a:lnTo>
                  <a:lnTo>
                    <a:pt x="1209675" y="829983"/>
                  </a:lnTo>
                  <a:lnTo>
                    <a:pt x="1209675" y="820458"/>
                  </a:lnTo>
                  <a:close/>
                </a:path>
                <a:path w="3724275" h="830579">
                  <a:moveTo>
                    <a:pt x="1266825" y="820458"/>
                  </a:moveTo>
                  <a:lnTo>
                    <a:pt x="1257300" y="820458"/>
                  </a:lnTo>
                  <a:lnTo>
                    <a:pt x="1257300" y="829983"/>
                  </a:lnTo>
                  <a:lnTo>
                    <a:pt x="1266825" y="829983"/>
                  </a:lnTo>
                  <a:lnTo>
                    <a:pt x="1266825" y="820458"/>
                  </a:lnTo>
                  <a:close/>
                </a:path>
                <a:path w="3724275" h="830579">
                  <a:moveTo>
                    <a:pt x="1323975" y="820458"/>
                  </a:moveTo>
                  <a:lnTo>
                    <a:pt x="1314450" y="820458"/>
                  </a:lnTo>
                  <a:lnTo>
                    <a:pt x="1314450" y="829983"/>
                  </a:lnTo>
                  <a:lnTo>
                    <a:pt x="1323975" y="829983"/>
                  </a:lnTo>
                  <a:lnTo>
                    <a:pt x="1323975" y="820458"/>
                  </a:lnTo>
                  <a:close/>
                </a:path>
                <a:path w="3724275" h="830579">
                  <a:moveTo>
                    <a:pt x="1381125" y="820458"/>
                  </a:moveTo>
                  <a:lnTo>
                    <a:pt x="1371600" y="820458"/>
                  </a:lnTo>
                  <a:lnTo>
                    <a:pt x="1371600" y="829983"/>
                  </a:lnTo>
                  <a:lnTo>
                    <a:pt x="1381125" y="829983"/>
                  </a:lnTo>
                  <a:lnTo>
                    <a:pt x="1381125" y="820458"/>
                  </a:lnTo>
                  <a:close/>
                </a:path>
                <a:path w="3724275" h="830579">
                  <a:moveTo>
                    <a:pt x="1438275" y="820458"/>
                  </a:moveTo>
                  <a:lnTo>
                    <a:pt x="1428750" y="820458"/>
                  </a:lnTo>
                  <a:lnTo>
                    <a:pt x="1428750" y="829983"/>
                  </a:lnTo>
                  <a:lnTo>
                    <a:pt x="1438275" y="829983"/>
                  </a:lnTo>
                  <a:lnTo>
                    <a:pt x="1438275" y="820458"/>
                  </a:lnTo>
                  <a:close/>
                </a:path>
                <a:path w="3724275" h="830579">
                  <a:moveTo>
                    <a:pt x="1495425" y="820458"/>
                  </a:moveTo>
                  <a:lnTo>
                    <a:pt x="1485900" y="820458"/>
                  </a:lnTo>
                  <a:lnTo>
                    <a:pt x="1485900" y="829983"/>
                  </a:lnTo>
                  <a:lnTo>
                    <a:pt x="1495425" y="829983"/>
                  </a:lnTo>
                  <a:lnTo>
                    <a:pt x="1495425" y="820458"/>
                  </a:lnTo>
                  <a:close/>
                </a:path>
                <a:path w="3724275" h="830579">
                  <a:moveTo>
                    <a:pt x="1552575" y="820458"/>
                  </a:moveTo>
                  <a:lnTo>
                    <a:pt x="1543050" y="820458"/>
                  </a:lnTo>
                  <a:lnTo>
                    <a:pt x="1543050" y="829983"/>
                  </a:lnTo>
                  <a:lnTo>
                    <a:pt x="1552575" y="829983"/>
                  </a:lnTo>
                  <a:lnTo>
                    <a:pt x="1552575" y="820458"/>
                  </a:lnTo>
                  <a:close/>
                </a:path>
                <a:path w="3724275" h="830579">
                  <a:moveTo>
                    <a:pt x="1609725" y="820458"/>
                  </a:moveTo>
                  <a:lnTo>
                    <a:pt x="1600200" y="820458"/>
                  </a:lnTo>
                  <a:lnTo>
                    <a:pt x="1600200" y="829983"/>
                  </a:lnTo>
                  <a:lnTo>
                    <a:pt x="1609725" y="829983"/>
                  </a:lnTo>
                  <a:lnTo>
                    <a:pt x="1609725" y="820458"/>
                  </a:lnTo>
                  <a:close/>
                </a:path>
                <a:path w="3724275" h="830579">
                  <a:moveTo>
                    <a:pt x="1666875" y="820458"/>
                  </a:moveTo>
                  <a:lnTo>
                    <a:pt x="1657350" y="820458"/>
                  </a:lnTo>
                  <a:lnTo>
                    <a:pt x="1657350" y="829983"/>
                  </a:lnTo>
                  <a:lnTo>
                    <a:pt x="1666875" y="829983"/>
                  </a:lnTo>
                  <a:lnTo>
                    <a:pt x="1666875" y="820458"/>
                  </a:lnTo>
                  <a:close/>
                </a:path>
                <a:path w="3724275" h="830579">
                  <a:moveTo>
                    <a:pt x="1724025" y="820458"/>
                  </a:moveTo>
                  <a:lnTo>
                    <a:pt x="1714500" y="820458"/>
                  </a:lnTo>
                  <a:lnTo>
                    <a:pt x="1714500" y="829983"/>
                  </a:lnTo>
                  <a:lnTo>
                    <a:pt x="1724025" y="829983"/>
                  </a:lnTo>
                  <a:lnTo>
                    <a:pt x="1724025" y="820458"/>
                  </a:lnTo>
                  <a:close/>
                </a:path>
                <a:path w="3724275" h="830579">
                  <a:moveTo>
                    <a:pt x="1781175" y="820458"/>
                  </a:moveTo>
                  <a:lnTo>
                    <a:pt x="1771650" y="820458"/>
                  </a:lnTo>
                  <a:lnTo>
                    <a:pt x="1771650" y="829983"/>
                  </a:lnTo>
                  <a:lnTo>
                    <a:pt x="1781175" y="829983"/>
                  </a:lnTo>
                  <a:lnTo>
                    <a:pt x="1781175" y="820458"/>
                  </a:lnTo>
                  <a:close/>
                </a:path>
                <a:path w="3724275" h="830579">
                  <a:moveTo>
                    <a:pt x="1838325" y="820458"/>
                  </a:moveTo>
                  <a:lnTo>
                    <a:pt x="1828800" y="820458"/>
                  </a:lnTo>
                  <a:lnTo>
                    <a:pt x="1828800" y="829983"/>
                  </a:lnTo>
                  <a:lnTo>
                    <a:pt x="1838325" y="829983"/>
                  </a:lnTo>
                  <a:lnTo>
                    <a:pt x="1838325" y="820458"/>
                  </a:lnTo>
                  <a:close/>
                </a:path>
                <a:path w="3724275" h="830579">
                  <a:moveTo>
                    <a:pt x="1895475" y="820458"/>
                  </a:moveTo>
                  <a:lnTo>
                    <a:pt x="1885950" y="820458"/>
                  </a:lnTo>
                  <a:lnTo>
                    <a:pt x="1885950" y="829983"/>
                  </a:lnTo>
                  <a:lnTo>
                    <a:pt x="1895475" y="829983"/>
                  </a:lnTo>
                  <a:lnTo>
                    <a:pt x="1895475" y="820458"/>
                  </a:lnTo>
                  <a:close/>
                </a:path>
                <a:path w="3724275" h="830579">
                  <a:moveTo>
                    <a:pt x="1952625" y="820458"/>
                  </a:moveTo>
                  <a:lnTo>
                    <a:pt x="1943100" y="820458"/>
                  </a:lnTo>
                  <a:lnTo>
                    <a:pt x="1943100" y="829983"/>
                  </a:lnTo>
                  <a:lnTo>
                    <a:pt x="1952625" y="829983"/>
                  </a:lnTo>
                  <a:lnTo>
                    <a:pt x="1952625" y="820458"/>
                  </a:lnTo>
                  <a:close/>
                </a:path>
                <a:path w="3724275" h="830579">
                  <a:moveTo>
                    <a:pt x="2009775" y="820458"/>
                  </a:moveTo>
                  <a:lnTo>
                    <a:pt x="2000250" y="820458"/>
                  </a:lnTo>
                  <a:lnTo>
                    <a:pt x="2000250" y="829983"/>
                  </a:lnTo>
                  <a:lnTo>
                    <a:pt x="2009775" y="829983"/>
                  </a:lnTo>
                  <a:lnTo>
                    <a:pt x="2009775" y="820458"/>
                  </a:lnTo>
                  <a:close/>
                </a:path>
                <a:path w="3724275" h="830579">
                  <a:moveTo>
                    <a:pt x="2066925" y="820458"/>
                  </a:moveTo>
                  <a:lnTo>
                    <a:pt x="2057400" y="820458"/>
                  </a:lnTo>
                  <a:lnTo>
                    <a:pt x="2057400" y="829983"/>
                  </a:lnTo>
                  <a:lnTo>
                    <a:pt x="2066925" y="829983"/>
                  </a:lnTo>
                  <a:lnTo>
                    <a:pt x="2066925" y="820458"/>
                  </a:lnTo>
                  <a:close/>
                </a:path>
                <a:path w="3724275" h="830579">
                  <a:moveTo>
                    <a:pt x="2124075" y="820458"/>
                  </a:moveTo>
                  <a:lnTo>
                    <a:pt x="2114550" y="820458"/>
                  </a:lnTo>
                  <a:lnTo>
                    <a:pt x="2114550" y="829983"/>
                  </a:lnTo>
                  <a:lnTo>
                    <a:pt x="2124075" y="829983"/>
                  </a:lnTo>
                  <a:lnTo>
                    <a:pt x="2124075" y="820458"/>
                  </a:lnTo>
                  <a:close/>
                </a:path>
                <a:path w="3724275" h="830579">
                  <a:moveTo>
                    <a:pt x="2181225" y="820458"/>
                  </a:moveTo>
                  <a:lnTo>
                    <a:pt x="2171700" y="820458"/>
                  </a:lnTo>
                  <a:lnTo>
                    <a:pt x="2171700" y="829983"/>
                  </a:lnTo>
                  <a:lnTo>
                    <a:pt x="2181225" y="829983"/>
                  </a:lnTo>
                  <a:lnTo>
                    <a:pt x="2181225" y="820458"/>
                  </a:lnTo>
                  <a:close/>
                </a:path>
                <a:path w="3724275" h="830579">
                  <a:moveTo>
                    <a:pt x="2238375" y="820458"/>
                  </a:moveTo>
                  <a:lnTo>
                    <a:pt x="2228850" y="820458"/>
                  </a:lnTo>
                  <a:lnTo>
                    <a:pt x="2228850" y="829983"/>
                  </a:lnTo>
                  <a:lnTo>
                    <a:pt x="2238375" y="829983"/>
                  </a:lnTo>
                  <a:lnTo>
                    <a:pt x="2238375" y="820458"/>
                  </a:lnTo>
                  <a:close/>
                </a:path>
                <a:path w="3724275" h="830579">
                  <a:moveTo>
                    <a:pt x="2295525" y="820458"/>
                  </a:moveTo>
                  <a:lnTo>
                    <a:pt x="2286000" y="820458"/>
                  </a:lnTo>
                  <a:lnTo>
                    <a:pt x="2286000" y="829983"/>
                  </a:lnTo>
                  <a:lnTo>
                    <a:pt x="2295525" y="829983"/>
                  </a:lnTo>
                  <a:lnTo>
                    <a:pt x="2295525" y="820458"/>
                  </a:lnTo>
                  <a:close/>
                </a:path>
                <a:path w="3724275" h="830579">
                  <a:moveTo>
                    <a:pt x="2352675" y="820458"/>
                  </a:moveTo>
                  <a:lnTo>
                    <a:pt x="2343150" y="820458"/>
                  </a:lnTo>
                  <a:lnTo>
                    <a:pt x="2343150" y="829983"/>
                  </a:lnTo>
                  <a:lnTo>
                    <a:pt x="2352675" y="829983"/>
                  </a:lnTo>
                  <a:lnTo>
                    <a:pt x="2352675" y="820458"/>
                  </a:lnTo>
                  <a:close/>
                </a:path>
                <a:path w="3724275" h="830579">
                  <a:moveTo>
                    <a:pt x="2409825" y="820458"/>
                  </a:moveTo>
                  <a:lnTo>
                    <a:pt x="2400300" y="820458"/>
                  </a:lnTo>
                  <a:lnTo>
                    <a:pt x="2400300" y="829983"/>
                  </a:lnTo>
                  <a:lnTo>
                    <a:pt x="2409825" y="829983"/>
                  </a:lnTo>
                  <a:lnTo>
                    <a:pt x="2409825" y="820458"/>
                  </a:lnTo>
                  <a:close/>
                </a:path>
                <a:path w="3724275" h="830579">
                  <a:moveTo>
                    <a:pt x="2466975" y="820458"/>
                  </a:moveTo>
                  <a:lnTo>
                    <a:pt x="2457450" y="820458"/>
                  </a:lnTo>
                  <a:lnTo>
                    <a:pt x="2457450" y="829983"/>
                  </a:lnTo>
                  <a:lnTo>
                    <a:pt x="2466975" y="829983"/>
                  </a:lnTo>
                  <a:lnTo>
                    <a:pt x="2466975" y="820458"/>
                  </a:lnTo>
                  <a:close/>
                </a:path>
                <a:path w="3724275" h="830579">
                  <a:moveTo>
                    <a:pt x="2524125" y="820458"/>
                  </a:moveTo>
                  <a:lnTo>
                    <a:pt x="2514600" y="820458"/>
                  </a:lnTo>
                  <a:lnTo>
                    <a:pt x="2514600" y="829983"/>
                  </a:lnTo>
                  <a:lnTo>
                    <a:pt x="2524125" y="829983"/>
                  </a:lnTo>
                  <a:lnTo>
                    <a:pt x="2524125" y="820458"/>
                  </a:lnTo>
                  <a:close/>
                </a:path>
                <a:path w="3724275" h="830579">
                  <a:moveTo>
                    <a:pt x="2581275" y="820458"/>
                  </a:moveTo>
                  <a:lnTo>
                    <a:pt x="2571750" y="820458"/>
                  </a:lnTo>
                  <a:lnTo>
                    <a:pt x="2571750" y="829983"/>
                  </a:lnTo>
                  <a:lnTo>
                    <a:pt x="2581275" y="829983"/>
                  </a:lnTo>
                  <a:lnTo>
                    <a:pt x="2581275" y="820458"/>
                  </a:lnTo>
                  <a:close/>
                </a:path>
                <a:path w="3724275" h="830579">
                  <a:moveTo>
                    <a:pt x="2638425" y="820458"/>
                  </a:moveTo>
                  <a:lnTo>
                    <a:pt x="2628900" y="820458"/>
                  </a:lnTo>
                  <a:lnTo>
                    <a:pt x="2628900" y="829983"/>
                  </a:lnTo>
                  <a:lnTo>
                    <a:pt x="2638425" y="829983"/>
                  </a:lnTo>
                  <a:lnTo>
                    <a:pt x="2638425" y="820458"/>
                  </a:lnTo>
                  <a:close/>
                </a:path>
                <a:path w="3724275" h="830579">
                  <a:moveTo>
                    <a:pt x="2695575" y="820458"/>
                  </a:moveTo>
                  <a:lnTo>
                    <a:pt x="2686050" y="820458"/>
                  </a:lnTo>
                  <a:lnTo>
                    <a:pt x="2686050" y="829983"/>
                  </a:lnTo>
                  <a:lnTo>
                    <a:pt x="2695575" y="829983"/>
                  </a:lnTo>
                  <a:lnTo>
                    <a:pt x="2695575" y="820458"/>
                  </a:lnTo>
                  <a:close/>
                </a:path>
                <a:path w="3724275" h="830579">
                  <a:moveTo>
                    <a:pt x="2752725" y="820458"/>
                  </a:moveTo>
                  <a:lnTo>
                    <a:pt x="2743200" y="820458"/>
                  </a:lnTo>
                  <a:lnTo>
                    <a:pt x="2743200" y="829983"/>
                  </a:lnTo>
                  <a:lnTo>
                    <a:pt x="2752725" y="829983"/>
                  </a:lnTo>
                  <a:lnTo>
                    <a:pt x="2752725" y="820458"/>
                  </a:lnTo>
                  <a:close/>
                </a:path>
                <a:path w="3724275" h="830579">
                  <a:moveTo>
                    <a:pt x="2809875" y="820458"/>
                  </a:moveTo>
                  <a:lnTo>
                    <a:pt x="2800350" y="820458"/>
                  </a:lnTo>
                  <a:lnTo>
                    <a:pt x="2800350" y="829983"/>
                  </a:lnTo>
                  <a:lnTo>
                    <a:pt x="2809875" y="829983"/>
                  </a:lnTo>
                  <a:lnTo>
                    <a:pt x="2809875" y="820458"/>
                  </a:lnTo>
                  <a:close/>
                </a:path>
                <a:path w="3724275" h="830579">
                  <a:moveTo>
                    <a:pt x="2867025" y="820458"/>
                  </a:moveTo>
                  <a:lnTo>
                    <a:pt x="2857500" y="820458"/>
                  </a:lnTo>
                  <a:lnTo>
                    <a:pt x="2857500" y="829983"/>
                  </a:lnTo>
                  <a:lnTo>
                    <a:pt x="2867025" y="829983"/>
                  </a:lnTo>
                  <a:lnTo>
                    <a:pt x="2867025" y="820458"/>
                  </a:lnTo>
                  <a:close/>
                </a:path>
                <a:path w="3724275" h="830579">
                  <a:moveTo>
                    <a:pt x="2924175" y="820458"/>
                  </a:moveTo>
                  <a:lnTo>
                    <a:pt x="2914650" y="820458"/>
                  </a:lnTo>
                  <a:lnTo>
                    <a:pt x="2914650" y="829983"/>
                  </a:lnTo>
                  <a:lnTo>
                    <a:pt x="2924175" y="829983"/>
                  </a:lnTo>
                  <a:lnTo>
                    <a:pt x="2924175" y="820458"/>
                  </a:lnTo>
                  <a:close/>
                </a:path>
                <a:path w="3724275" h="830579">
                  <a:moveTo>
                    <a:pt x="2981325" y="820458"/>
                  </a:moveTo>
                  <a:lnTo>
                    <a:pt x="2971800" y="820458"/>
                  </a:lnTo>
                  <a:lnTo>
                    <a:pt x="2971800" y="829983"/>
                  </a:lnTo>
                  <a:lnTo>
                    <a:pt x="2981325" y="829983"/>
                  </a:lnTo>
                  <a:lnTo>
                    <a:pt x="2981325" y="820458"/>
                  </a:lnTo>
                  <a:close/>
                </a:path>
                <a:path w="3724275" h="830579">
                  <a:moveTo>
                    <a:pt x="3038475" y="820458"/>
                  </a:moveTo>
                  <a:lnTo>
                    <a:pt x="3028950" y="820458"/>
                  </a:lnTo>
                  <a:lnTo>
                    <a:pt x="3028950" y="829983"/>
                  </a:lnTo>
                  <a:lnTo>
                    <a:pt x="3038475" y="829983"/>
                  </a:lnTo>
                  <a:lnTo>
                    <a:pt x="3038475" y="820458"/>
                  </a:lnTo>
                  <a:close/>
                </a:path>
                <a:path w="3724275" h="830579">
                  <a:moveTo>
                    <a:pt x="3095625" y="820458"/>
                  </a:moveTo>
                  <a:lnTo>
                    <a:pt x="3086100" y="820458"/>
                  </a:lnTo>
                  <a:lnTo>
                    <a:pt x="3086100" y="829983"/>
                  </a:lnTo>
                  <a:lnTo>
                    <a:pt x="3095625" y="829983"/>
                  </a:lnTo>
                  <a:lnTo>
                    <a:pt x="3095625" y="820458"/>
                  </a:lnTo>
                  <a:close/>
                </a:path>
                <a:path w="3724275" h="830579">
                  <a:moveTo>
                    <a:pt x="3152775" y="820458"/>
                  </a:moveTo>
                  <a:lnTo>
                    <a:pt x="3143250" y="820458"/>
                  </a:lnTo>
                  <a:lnTo>
                    <a:pt x="3143250" y="829983"/>
                  </a:lnTo>
                  <a:lnTo>
                    <a:pt x="3152775" y="829983"/>
                  </a:lnTo>
                  <a:lnTo>
                    <a:pt x="3152775" y="820458"/>
                  </a:lnTo>
                  <a:close/>
                </a:path>
                <a:path w="3724275" h="830579">
                  <a:moveTo>
                    <a:pt x="3209925" y="820458"/>
                  </a:moveTo>
                  <a:lnTo>
                    <a:pt x="3200400" y="820458"/>
                  </a:lnTo>
                  <a:lnTo>
                    <a:pt x="3200400" y="829983"/>
                  </a:lnTo>
                  <a:lnTo>
                    <a:pt x="3209925" y="829983"/>
                  </a:lnTo>
                  <a:lnTo>
                    <a:pt x="3209925" y="820458"/>
                  </a:lnTo>
                  <a:close/>
                </a:path>
                <a:path w="3724275" h="830579">
                  <a:moveTo>
                    <a:pt x="3267075" y="820458"/>
                  </a:moveTo>
                  <a:lnTo>
                    <a:pt x="3257550" y="820458"/>
                  </a:lnTo>
                  <a:lnTo>
                    <a:pt x="3257550" y="829983"/>
                  </a:lnTo>
                  <a:lnTo>
                    <a:pt x="3267075" y="829983"/>
                  </a:lnTo>
                  <a:lnTo>
                    <a:pt x="3267075" y="820458"/>
                  </a:lnTo>
                  <a:close/>
                </a:path>
                <a:path w="3724275" h="830579">
                  <a:moveTo>
                    <a:pt x="3324225" y="820458"/>
                  </a:moveTo>
                  <a:lnTo>
                    <a:pt x="3314700" y="820458"/>
                  </a:lnTo>
                  <a:lnTo>
                    <a:pt x="3314700" y="829983"/>
                  </a:lnTo>
                  <a:lnTo>
                    <a:pt x="3324225" y="829983"/>
                  </a:lnTo>
                  <a:lnTo>
                    <a:pt x="3324225" y="820458"/>
                  </a:lnTo>
                  <a:close/>
                </a:path>
                <a:path w="3724275" h="830579">
                  <a:moveTo>
                    <a:pt x="3381375" y="820458"/>
                  </a:moveTo>
                  <a:lnTo>
                    <a:pt x="3371850" y="820458"/>
                  </a:lnTo>
                  <a:lnTo>
                    <a:pt x="3371850" y="829983"/>
                  </a:lnTo>
                  <a:lnTo>
                    <a:pt x="3381375" y="829983"/>
                  </a:lnTo>
                  <a:lnTo>
                    <a:pt x="3381375" y="820458"/>
                  </a:lnTo>
                  <a:close/>
                </a:path>
                <a:path w="3724275" h="830579">
                  <a:moveTo>
                    <a:pt x="3438525" y="820458"/>
                  </a:moveTo>
                  <a:lnTo>
                    <a:pt x="3429000" y="820458"/>
                  </a:lnTo>
                  <a:lnTo>
                    <a:pt x="3429000" y="829983"/>
                  </a:lnTo>
                  <a:lnTo>
                    <a:pt x="3438525" y="829983"/>
                  </a:lnTo>
                  <a:lnTo>
                    <a:pt x="3438525" y="820458"/>
                  </a:lnTo>
                  <a:close/>
                </a:path>
                <a:path w="3724275" h="830579">
                  <a:moveTo>
                    <a:pt x="3495675" y="820458"/>
                  </a:moveTo>
                  <a:lnTo>
                    <a:pt x="3486150" y="820458"/>
                  </a:lnTo>
                  <a:lnTo>
                    <a:pt x="3486150" y="829983"/>
                  </a:lnTo>
                  <a:lnTo>
                    <a:pt x="3495675" y="829983"/>
                  </a:lnTo>
                  <a:lnTo>
                    <a:pt x="3495675" y="820458"/>
                  </a:lnTo>
                  <a:close/>
                </a:path>
                <a:path w="3724275" h="830579">
                  <a:moveTo>
                    <a:pt x="3552825" y="820458"/>
                  </a:moveTo>
                  <a:lnTo>
                    <a:pt x="3543300" y="820458"/>
                  </a:lnTo>
                  <a:lnTo>
                    <a:pt x="3543300" y="829983"/>
                  </a:lnTo>
                  <a:lnTo>
                    <a:pt x="3552825" y="829983"/>
                  </a:lnTo>
                  <a:lnTo>
                    <a:pt x="3552825" y="820458"/>
                  </a:lnTo>
                  <a:close/>
                </a:path>
                <a:path w="3724275" h="830579">
                  <a:moveTo>
                    <a:pt x="3609975" y="820458"/>
                  </a:moveTo>
                  <a:lnTo>
                    <a:pt x="3600450" y="820458"/>
                  </a:lnTo>
                  <a:lnTo>
                    <a:pt x="3600450" y="829983"/>
                  </a:lnTo>
                  <a:lnTo>
                    <a:pt x="3609975" y="829983"/>
                  </a:lnTo>
                  <a:lnTo>
                    <a:pt x="3609975" y="820458"/>
                  </a:lnTo>
                  <a:close/>
                </a:path>
                <a:path w="3724275" h="830579">
                  <a:moveTo>
                    <a:pt x="3667125" y="820458"/>
                  </a:moveTo>
                  <a:lnTo>
                    <a:pt x="3657600" y="820458"/>
                  </a:lnTo>
                  <a:lnTo>
                    <a:pt x="3657600" y="829983"/>
                  </a:lnTo>
                  <a:lnTo>
                    <a:pt x="3667125" y="829983"/>
                  </a:lnTo>
                  <a:lnTo>
                    <a:pt x="3667125" y="820458"/>
                  </a:lnTo>
                  <a:close/>
                </a:path>
                <a:path w="3724275" h="830579">
                  <a:moveTo>
                    <a:pt x="3724275" y="820458"/>
                  </a:moveTo>
                  <a:lnTo>
                    <a:pt x="3714750" y="820458"/>
                  </a:lnTo>
                  <a:lnTo>
                    <a:pt x="3714750" y="829983"/>
                  </a:lnTo>
                  <a:lnTo>
                    <a:pt x="3724275" y="829983"/>
                  </a:lnTo>
                  <a:lnTo>
                    <a:pt x="3724275" y="820458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8494395" y="5026609"/>
              <a:ext cx="3724275" cy="830580"/>
            </a:xfrm>
            <a:custGeom>
              <a:avLst/>
              <a:gdLst/>
              <a:ahLst/>
              <a:cxnLst/>
              <a:rect l="l" t="t" r="r" b="b"/>
              <a:pathLst>
                <a:path w="3724275" h="83057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724275" h="83057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724275" h="83057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724275" h="83057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724275" h="830579">
                  <a:moveTo>
                    <a:pt x="238125" y="820445"/>
                  </a:moveTo>
                  <a:lnTo>
                    <a:pt x="228600" y="820445"/>
                  </a:lnTo>
                  <a:lnTo>
                    <a:pt x="228600" y="829970"/>
                  </a:lnTo>
                  <a:lnTo>
                    <a:pt x="238125" y="829970"/>
                  </a:lnTo>
                  <a:lnTo>
                    <a:pt x="238125" y="820445"/>
                  </a:lnTo>
                  <a:close/>
                </a:path>
                <a:path w="3724275" h="83057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724275" h="830579">
                  <a:moveTo>
                    <a:pt x="295275" y="820445"/>
                  </a:moveTo>
                  <a:lnTo>
                    <a:pt x="285750" y="820445"/>
                  </a:lnTo>
                  <a:lnTo>
                    <a:pt x="285750" y="829970"/>
                  </a:lnTo>
                  <a:lnTo>
                    <a:pt x="295275" y="829970"/>
                  </a:lnTo>
                  <a:lnTo>
                    <a:pt x="295275" y="820445"/>
                  </a:lnTo>
                  <a:close/>
                </a:path>
                <a:path w="3724275" h="83057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724275" h="830579">
                  <a:moveTo>
                    <a:pt x="352425" y="820445"/>
                  </a:moveTo>
                  <a:lnTo>
                    <a:pt x="342900" y="820445"/>
                  </a:lnTo>
                  <a:lnTo>
                    <a:pt x="342900" y="829970"/>
                  </a:lnTo>
                  <a:lnTo>
                    <a:pt x="352425" y="829970"/>
                  </a:lnTo>
                  <a:lnTo>
                    <a:pt x="352425" y="820445"/>
                  </a:lnTo>
                  <a:close/>
                </a:path>
                <a:path w="3724275" h="83057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724275" h="830579">
                  <a:moveTo>
                    <a:pt x="409575" y="820445"/>
                  </a:moveTo>
                  <a:lnTo>
                    <a:pt x="400050" y="820445"/>
                  </a:lnTo>
                  <a:lnTo>
                    <a:pt x="400050" y="829970"/>
                  </a:lnTo>
                  <a:lnTo>
                    <a:pt x="409575" y="829970"/>
                  </a:lnTo>
                  <a:lnTo>
                    <a:pt x="409575" y="820445"/>
                  </a:lnTo>
                  <a:close/>
                </a:path>
                <a:path w="3724275" h="83057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724275" h="830579">
                  <a:moveTo>
                    <a:pt x="466725" y="820445"/>
                  </a:moveTo>
                  <a:lnTo>
                    <a:pt x="457200" y="820445"/>
                  </a:lnTo>
                  <a:lnTo>
                    <a:pt x="457200" y="829970"/>
                  </a:lnTo>
                  <a:lnTo>
                    <a:pt x="466725" y="829970"/>
                  </a:lnTo>
                  <a:lnTo>
                    <a:pt x="466725" y="820445"/>
                  </a:lnTo>
                  <a:close/>
                </a:path>
                <a:path w="3724275" h="83057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724275" h="830579">
                  <a:moveTo>
                    <a:pt x="523875" y="820445"/>
                  </a:moveTo>
                  <a:lnTo>
                    <a:pt x="514350" y="820445"/>
                  </a:lnTo>
                  <a:lnTo>
                    <a:pt x="514350" y="829970"/>
                  </a:lnTo>
                  <a:lnTo>
                    <a:pt x="523875" y="829970"/>
                  </a:lnTo>
                  <a:lnTo>
                    <a:pt x="523875" y="820445"/>
                  </a:lnTo>
                  <a:close/>
                </a:path>
                <a:path w="3724275" h="830579">
                  <a:moveTo>
                    <a:pt x="581025" y="820445"/>
                  </a:moveTo>
                  <a:lnTo>
                    <a:pt x="571500" y="820445"/>
                  </a:lnTo>
                  <a:lnTo>
                    <a:pt x="571500" y="829970"/>
                  </a:lnTo>
                  <a:lnTo>
                    <a:pt x="581025" y="829970"/>
                  </a:lnTo>
                  <a:lnTo>
                    <a:pt x="581025" y="820445"/>
                  </a:lnTo>
                  <a:close/>
                </a:path>
                <a:path w="3724275" h="830579">
                  <a:moveTo>
                    <a:pt x="638175" y="820445"/>
                  </a:moveTo>
                  <a:lnTo>
                    <a:pt x="628650" y="820445"/>
                  </a:lnTo>
                  <a:lnTo>
                    <a:pt x="628650" y="829970"/>
                  </a:lnTo>
                  <a:lnTo>
                    <a:pt x="638175" y="829970"/>
                  </a:lnTo>
                  <a:lnTo>
                    <a:pt x="638175" y="820445"/>
                  </a:lnTo>
                  <a:close/>
                </a:path>
                <a:path w="3724275" h="830579">
                  <a:moveTo>
                    <a:pt x="695325" y="820445"/>
                  </a:moveTo>
                  <a:lnTo>
                    <a:pt x="685800" y="820445"/>
                  </a:lnTo>
                  <a:lnTo>
                    <a:pt x="685800" y="829970"/>
                  </a:lnTo>
                  <a:lnTo>
                    <a:pt x="695325" y="829970"/>
                  </a:lnTo>
                  <a:lnTo>
                    <a:pt x="695325" y="820445"/>
                  </a:lnTo>
                  <a:close/>
                </a:path>
                <a:path w="3724275" h="830579">
                  <a:moveTo>
                    <a:pt x="752475" y="820445"/>
                  </a:moveTo>
                  <a:lnTo>
                    <a:pt x="742950" y="820445"/>
                  </a:lnTo>
                  <a:lnTo>
                    <a:pt x="742950" y="829970"/>
                  </a:lnTo>
                  <a:lnTo>
                    <a:pt x="752475" y="829970"/>
                  </a:lnTo>
                  <a:lnTo>
                    <a:pt x="752475" y="820445"/>
                  </a:lnTo>
                  <a:close/>
                </a:path>
                <a:path w="3724275" h="830579">
                  <a:moveTo>
                    <a:pt x="809625" y="820445"/>
                  </a:moveTo>
                  <a:lnTo>
                    <a:pt x="800100" y="820445"/>
                  </a:lnTo>
                  <a:lnTo>
                    <a:pt x="800100" y="829970"/>
                  </a:lnTo>
                  <a:lnTo>
                    <a:pt x="809625" y="829970"/>
                  </a:lnTo>
                  <a:lnTo>
                    <a:pt x="809625" y="820445"/>
                  </a:lnTo>
                  <a:close/>
                </a:path>
                <a:path w="3724275" h="830579">
                  <a:moveTo>
                    <a:pt x="866775" y="820445"/>
                  </a:moveTo>
                  <a:lnTo>
                    <a:pt x="857250" y="820445"/>
                  </a:lnTo>
                  <a:lnTo>
                    <a:pt x="857250" y="829970"/>
                  </a:lnTo>
                  <a:lnTo>
                    <a:pt x="866775" y="829970"/>
                  </a:lnTo>
                  <a:lnTo>
                    <a:pt x="866775" y="820445"/>
                  </a:lnTo>
                  <a:close/>
                </a:path>
                <a:path w="3724275" h="830579">
                  <a:moveTo>
                    <a:pt x="923925" y="820445"/>
                  </a:moveTo>
                  <a:lnTo>
                    <a:pt x="914400" y="820445"/>
                  </a:lnTo>
                  <a:lnTo>
                    <a:pt x="914400" y="829970"/>
                  </a:lnTo>
                  <a:lnTo>
                    <a:pt x="923925" y="829970"/>
                  </a:lnTo>
                  <a:lnTo>
                    <a:pt x="923925" y="820445"/>
                  </a:lnTo>
                  <a:close/>
                </a:path>
                <a:path w="3724275" h="830579">
                  <a:moveTo>
                    <a:pt x="981075" y="820445"/>
                  </a:moveTo>
                  <a:lnTo>
                    <a:pt x="971550" y="820445"/>
                  </a:lnTo>
                  <a:lnTo>
                    <a:pt x="971550" y="829970"/>
                  </a:lnTo>
                  <a:lnTo>
                    <a:pt x="981075" y="829970"/>
                  </a:lnTo>
                  <a:lnTo>
                    <a:pt x="981075" y="820445"/>
                  </a:lnTo>
                  <a:close/>
                </a:path>
                <a:path w="3724275" h="830579">
                  <a:moveTo>
                    <a:pt x="1038225" y="820445"/>
                  </a:moveTo>
                  <a:lnTo>
                    <a:pt x="1028700" y="820445"/>
                  </a:lnTo>
                  <a:lnTo>
                    <a:pt x="1028700" y="829970"/>
                  </a:lnTo>
                  <a:lnTo>
                    <a:pt x="1038225" y="829970"/>
                  </a:lnTo>
                  <a:lnTo>
                    <a:pt x="1038225" y="820445"/>
                  </a:lnTo>
                  <a:close/>
                </a:path>
                <a:path w="3724275" h="830579">
                  <a:moveTo>
                    <a:pt x="1095375" y="820445"/>
                  </a:moveTo>
                  <a:lnTo>
                    <a:pt x="1085850" y="820445"/>
                  </a:lnTo>
                  <a:lnTo>
                    <a:pt x="1085850" y="829970"/>
                  </a:lnTo>
                  <a:lnTo>
                    <a:pt x="1095375" y="829970"/>
                  </a:lnTo>
                  <a:lnTo>
                    <a:pt x="1095375" y="820445"/>
                  </a:lnTo>
                  <a:close/>
                </a:path>
                <a:path w="3724275" h="830579">
                  <a:moveTo>
                    <a:pt x="1152525" y="820445"/>
                  </a:moveTo>
                  <a:lnTo>
                    <a:pt x="1143000" y="820445"/>
                  </a:lnTo>
                  <a:lnTo>
                    <a:pt x="1143000" y="829970"/>
                  </a:lnTo>
                  <a:lnTo>
                    <a:pt x="1152525" y="829970"/>
                  </a:lnTo>
                  <a:lnTo>
                    <a:pt x="1152525" y="820445"/>
                  </a:lnTo>
                  <a:close/>
                </a:path>
                <a:path w="3724275" h="830579">
                  <a:moveTo>
                    <a:pt x="1209675" y="820445"/>
                  </a:moveTo>
                  <a:lnTo>
                    <a:pt x="1200150" y="820445"/>
                  </a:lnTo>
                  <a:lnTo>
                    <a:pt x="1200150" y="829970"/>
                  </a:lnTo>
                  <a:lnTo>
                    <a:pt x="1209675" y="829970"/>
                  </a:lnTo>
                  <a:lnTo>
                    <a:pt x="1209675" y="820445"/>
                  </a:lnTo>
                  <a:close/>
                </a:path>
                <a:path w="3724275" h="830579">
                  <a:moveTo>
                    <a:pt x="1266825" y="820445"/>
                  </a:moveTo>
                  <a:lnTo>
                    <a:pt x="1257300" y="820445"/>
                  </a:lnTo>
                  <a:lnTo>
                    <a:pt x="1257300" y="829970"/>
                  </a:lnTo>
                  <a:lnTo>
                    <a:pt x="1266825" y="829970"/>
                  </a:lnTo>
                  <a:lnTo>
                    <a:pt x="1266825" y="820445"/>
                  </a:lnTo>
                  <a:close/>
                </a:path>
                <a:path w="3724275" h="830579">
                  <a:moveTo>
                    <a:pt x="1323975" y="820445"/>
                  </a:moveTo>
                  <a:lnTo>
                    <a:pt x="1314450" y="820445"/>
                  </a:lnTo>
                  <a:lnTo>
                    <a:pt x="1314450" y="829970"/>
                  </a:lnTo>
                  <a:lnTo>
                    <a:pt x="1323975" y="829970"/>
                  </a:lnTo>
                  <a:lnTo>
                    <a:pt x="1323975" y="820445"/>
                  </a:lnTo>
                  <a:close/>
                </a:path>
                <a:path w="3724275" h="830579">
                  <a:moveTo>
                    <a:pt x="1381125" y="820445"/>
                  </a:moveTo>
                  <a:lnTo>
                    <a:pt x="1371600" y="820445"/>
                  </a:lnTo>
                  <a:lnTo>
                    <a:pt x="1371600" y="829970"/>
                  </a:lnTo>
                  <a:lnTo>
                    <a:pt x="1381125" y="829970"/>
                  </a:lnTo>
                  <a:lnTo>
                    <a:pt x="1381125" y="820445"/>
                  </a:lnTo>
                  <a:close/>
                </a:path>
                <a:path w="3724275" h="830579">
                  <a:moveTo>
                    <a:pt x="1438275" y="820445"/>
                  </a:moveTo>
                  <a:lnTo>
                    <a:pt x="1428750" y="820445"/>
                  </a:lnTo>
                  <a:lnTo>
                    <a:pt x="1428750" y="829970"/>
                  </a:lnTo>
                  <a:lnTo>
                    <a:pt x="1438275" y="829970"/>
                  </a:lnTo>
                  <a:lnTo>
                    <a:pt x="1438275" y="820445"/>
                  </a:lnTo>
                  <a:close/>
                </a:path>
                <a:path w="3724275" h="830579">
                  <a:moveTo>
                    <a:pt x="1495425" y="820445"/>
                  </a:moveTo>
                  <a:lnTo>
                    <a:pt x="1485900" y="820445"/>
                  </a:lnTo>
                  <a:lnTo>
                    <a:pt x="1485900" y="829970"/>
                  </a:lnTo>
                  <a:lnTo>
                    <a:pt x="1495425" y="829970"/>
                  </a:lnTo>
                  <a:lnTo>
                    <a:pt x="1495425" y="820445"/>
                  </a:lnTo>
                  <a:close/>
                </a:path>
                <a:path w="3724275" h="830579">
                  <a:moveTo>
                    <a:pt x="1552575" y="820445"/>
                  </a:moveTo>
                  <a:lnTo>
                    <a:pt x="1543050" y="820445"/>
                  </a:lnTo>
                  <a:lnTo>
                    <a:pt x="1543050" y="829970"/>
                  </a:lnTo>
                  <a:lnTo>
                    <a:pt x="1552575" y="829970"/>
                  </a:lnTo>
                  <a:lnTo>
                    <a:pt x="1552575" y="820445"/>
                  </a:lnTo>
                  <a:close/>
                </a:path>
                <a:path w="3724275" h="830579">
                  <a:moveTo>
                    <a:pt x="1609725" y="820445"/>
                  </a:moveTo>
                  <a:lnTo>
                    <a:pt x="1600200" y="820445"/>
                  </a:lnTo>
                  <a:lnTo>
                    <a:pt x="1600200" y="829970"/>
                  </a:lnTo>
                  <a:lnTo>
                    <a:pt x="1609725" y="829970"/>
                  </a:lnTo>
                  <a:lnTo>
                    <a:pt x="1609725" y="820445"/>
                  </a:lnTo>
                  <a:close/>
                </a:path>
                <a:path w="3724275" h="830579">
                  <a:moveTo>
                    <a:pt x="1666875" y="820445"/>
                  </a:moveTo>
                  <a:lnTo>
                    <a:pt x="1657350" y="820445"/>
                  </a:lnTo>
                  <a:lnTo>
                    <a:pt x="1657350" y="829970"/>
                  </a:lnTo>
                  <a:lnTo>
                    <a:pt x="1666875" y="829970"/>
                  </a:lnTo>
                  <a:lnTo>
                    <a:pt x="1666875" y="820445"/>
                  </a:lnTo>
                  <a:close/>
                </a:path>
                <a:path w="3724275" h="830579">
                  <a:moveTo>
                    <a:pt x="1724025" y="820445"/>
                  </a:moveTo>
                  <a:lnTo>
                    <a:pt x="1714500" y="820445"/>
                  </a:lnTo>
                  <a:lnTo>
                    <a:pt x="1714500" y="829970"/>
                  </a:lnTo>
                  <a:lnTo>
                    <a:pt x="1724025" y="829970"/>
                  </a:lnTo>
                  <a:lnTo>
                    <a:pt x="1724025" y="820445"/>
                  </a:lnTo>
                  <a:close/>
                </a:path>
                <a:path w="3724275" h="830579">
                  <a:moveTo>
                    <a:pt x="1781175" y="820445"/>
                  </a:moveTo>
                  <a:lnTo>
                    <a:pt x="1771650" y="820445"/>
                  </a:lnTo>
                  <a:lnTo>
                    <a:pt x="1771650" y="829970"/>
                  </a:lnTo>
                  <a:lnTo>
                    <a:pt x="1781175" y="829970"/>
                  </a:lnTo>
                  <a:lnTo>
                    <a:pt x="1781175" y="820445"/>
                  </a:lnTo>
                  <a:close/>
                </a:path>
                <a:path w="3724275" h="830579">
                  <a:moveTo>
                    <a:pt x="1838325" y="820445"/>
                  </a:moveTo>
                  <a:lnTo>
                    <a:pt x="1828800" y="820445"/>
                  </a:lnTo>
                  <a:lnTo>
                    <a:pt x="1828800" y="829970"/>
                  </a:lnTo>
                  <a:lnTo>
                    <a:pt x="1838325" y="829970"/>
                  </a:lnTo>
                  <a:lnTo>
                    <a:pt x="1838325" y="820445"/>
                  </a:lnTo>
                  <a:close/>
                </a:path>
                <a:path w="3724275" h="830579">
                  <a:moveTo>
                    <a:pt x="1895475" y="820445"/>
                  </a:moveTo>
                  <a:lnTo>
                    <a:pt x="1885950" y="820445"/>
                  </a:lnTo>
                  <a:lnTo>
                    <a:pt x="1885950" y="829970"/>
                  </a:lnTo>
                  <a:lnTo>
                    <a:pt x="1895475" y="829970"/>
                  </a:lnTo>
                  <a:lnTo>
                    <a:pt x="1895475" y="820445"/>
                  </a:lnTo>
                  <a:close/>
                </a:path>
                <a:path w="3724275" h="830579">
                  <a:moveTo>
                    <a:pt x="1952625" y="820445"/>
                  </a:moveTo>
                  <a:lnTo>
                    <a:pt x="1943100" y="820445"/>
                  </a:lnTo>
                  <a:lnTo>
                    <a:pt x="1943100" y="829970"/>
                  </a:lnTo>
                  <a:lnTo>
                    <a:pt x="1952625" y="829970"/>
                  </a:lnTo>
                  <a:lnTo>
                    <a:pt x="1952625" y="820445"/>
                  </a:lnTo>
                  <a:close/>
                </a:path>
                <a:path w="3724275" h="830579">
                  <a:moveTo>
                    <a:pt x="2009775" y="820445"/>
                  </a:moveTo>
                  <a:lnTo>
                    <a:pt x="2000250" y="820445"/>
                  </a:lnTo>
                  <a:lnTo>
                    <a:pt x="2000250" y="829970"/>
                  </a:lnTo>
                  <a:lnTo>
                    <a:pt x="2009775" y="829970"/>
                  </a:lnTo>
                  <a:lnTo>
                    <a:pt x="2009775" y="820445"/>
                  </a:lnTo>
                  <a:close/>
                </a:path>
                <a:path w="3724275" h="830579">
                  <a:moveTo>
                    <a:pt x="2066925" y="820445"/>
                  </a:moveTo>
                  <a:lnTo>
                    <a:pt x="2057400" y="820445"/>
                  </a:lnTo>
                  <a:lnTo>
                    <a:pt x="2057400" y="829970"/>
                  </a:lnTo>
                  <a:lnTo>
                    <a:pt x="2066925" y="829970"/>
                  </a:lnTo>
                  <a:lnTo>
                    <a:pt x="2066925" y="820445"/>
                  </a:lnTo>
                  <a:close/>
                </a:path>
                <a:path w="3724275" h="830579">
                  <a:moveTo>
                    <a:pt x="2124075" y="820445"/>
                  </a:moveTo>
                  <a:lnTo>
                    <a:pt x="2114550" y="820445"/>
                  </a:lnTo>
                  <a:lnTo>
                    <a:pt x="2114550" y="829970"/>
                  </a:lnTo>
                  <a:lnTo>
                    <a:pt x="2124075" y="829970"/>
                  </a:lnTo>
                  <a:lnTo>
                    <a:pt x="2124075" y="820445"/>
                  </a:lnTo>
                  <a:close/>
                </a:path>
                <a:path w="3724275" h="830579">
                  <a:moveTo>
                    <a:pt x="2181225" y="820445"/>
                  </a:moveTo>
                  <a:lnTo>
                    <a:pt x="2171700" y="820445"/>
                  </a:lnTo>
                  <a:lnTo>
                    <a:pt x="2171700" y="829970"/>
                  </a:lnTo>
                  <a:lnTo>
                    <a:pt x="2181225" y="829970"/>
                  </a:lnTo>
                  <a:lnTo>
                    <a:pt x="2181225" y="820445"/>
                  </a:lnTo>
                  <a:close/>
                </a:path>
                <a:path w="3724275" h="830579">
                  <a:moveTo>
                    <a:pt x="2238375" y="820445"/>
                  </a:moveTo>
                  <a:lnTo>
                    <a:pt x="2228850" y="820445"/>
                  </a:lnTo>
                  <a:lnTo>
                    <a:pt x="2228850" y="829970"/>
                  </a:lnTo>
                  <a:lnTo>
                    <a:pt x="2238375" y="829970"/>
                  </a:lnTo>
                  <a:lnTo>
                    <a:pt x="2238375" y="820445"/>
                  </a:lnTo>
                  <a:close/>
                </a:path>
                <a:path w="3724275" h="830579">
                  <a:moveTo>
                    <a:pt x="2295525" y="820445"/>
                  </a:moveTo>
                  <a:lnTo>
                    <a:pt x="2286000" y="820445"/>
                  </a:lnTo>
                  <a:lnTo>
                    <a:pt x="2286000" y="829970"/>
                  </a:lnTo>
                  <a:lnTo>
                    <a:pt x="2295525" y="829970"/>
                  </a:lnTo>
                  <a:lnTo>
                    <a:pt x="2295525" y="820445"/>
                  </a:lnTo>
                  <a:close/>
                </a:path>
                <a:path w="3724275" h="830579">
                  <a:moveTo>
                    <a:pt x="2352675" y="820445"/>
                  </a:moveTo>
                  <a:lnTo>
                    <a:pt x="2343150" y="820445"/>
                  </a:lnTo>
                  <a:lnTo>
                    <a:pt x="2343150" y="829970"/>
                  </a:lnTo>
                  <a:lnTo>
                    <a:pt x="2352675" y="829970"/>
                  </a:lnTo>
                  <a:lnTo>
                    <a:pt x="2352675" y="820445"/>
                  </a:lnTo>
                  <a:close/>
                </a:path>
                <a:path w="3724275" h="830579">
                  <a:moveTo>
                    <a:pt x="2409825" y="820445"/>
                  </a:moveTo>
                  <a:lnTo>
                    <a:pt x="2400300" y="820445"/>
                  </a:lnTo>
                  <a:lnTo>
                    <a:pt x="2400300" y="829970"/>
                  </a:lnTo>
                  <a:lnTo>
                    <a:pt x="2409825" y="829970"/>
                  </a:lnTo>
                  <a:lnTo>
                    <a:pt x="2409825" y="820445"/>
                  </a:lnTo>
                  <a:close/>
                </a:path>
                <a:path w="3724275" h="830579">
                  <a:moveTo>
                    <a:pt x="2466975" y="820445"/>
                  </a:moveTo>
                  <a:lnTo>
                    <a:pt x="2457450" y="820445"/>
                  </a:lnTo>
                  <a:lnTo>
                    <a:pt x="2457450" y="829970"/>
                  </a:lnTo>
                  <a:lnTo>
                    <a:pt x="2466975" y="829970"/>
                  </a:lnTo>
                  <a:lnTo>
                    <a:pt x="2466975" y="820445"/>
                  </a:lnTo>
                  <a:close/>
                </a:path>
                <a:path w="3724275" h="830579">
                  <a:moveTo>
                    <a:pt x="2524125" y="820445"/>
                  </a:moveTo>
                  <a:lnTo>
                    <a:pt x="2514600" y="820445"/>
                  </a:lnTo>
                  <a:lnTo>
                    <a:pt x="2514600" y="829970"/>
                  </a:lnTo>
                  <a:lnTo>
                    <a:pt x="2524125" y="829970"/>
                  </a:lnTo>
                  <a:lnTo>
                    <a:pt x="2524125" y="820445"/>
                  </a:lnTo>
                  <a:close/>
                </a:path>
                <a:path w="3724275" h="830579">
                  <a:moveTo>
                    <a:pt x="2581275" y="820445"/>
                  </a:moveTo>
                  <a:lnTo>
                    <a:pt x="2571750" y="820445"/>
                  </a:lnTo>
                  <a:lnTo>
                    <a:pt x="2571750" y="829970"/>
                  </a:lnTo>
                  <a:lnTo>
                    <a:pt x="2581275" y="829970"/>
                  </a:lnTo>
                  <a:lnTo>
                    <a:pt x="2581275" y="820445"/>
                  </a:lnTo>
                  <a:close/>
                </a:path>
                <a:path w="3724275" h="830579">
                  <a:moveTo>
                    <a:pt x="2638425" y="820445"/>
                  </a:moveTo>
                  <a:lnTo>
                    <a:pt x="2628900" y="820445"/>
                  </a:lnTo>
                  <a:lnTo>
                    <a:pt x="2628900" y="829970"/>
                  </a:lnTo>
                  <a:lnTo>
                    <a:pt x="2638425" y="829970"/>
                  </a:lnTo>
                  <a:lnTo>
                    <a:pt x="2638425" y="820445"/>
                  </a:lnTo>
                  <a:close/>
                </a:path>
                <a:path w="3724275" h="830579">
                  <a:moveTo>
                    <a:pt x="2695575" y="820445"/>
                  </a:moveTo>
                  <a:lnTo>
                    <a:pt x="2686050" y="820445"/>
                  </a:lnTo>
                  <a:lnTo>
                    <a:pt x="2686050" y="829970"/>
                  </a:lnTo>
                  <a:lnTo>
                    <a:pt x="2695575" y="829970"/>
                  </a:lnTo>
                  <a:lnTo>
                    <a:pt x="2695575" y="820445"/>
                  </a:lnTo>
                  <a:close/>
                </a:path>
                <a:path w="3724275" h="830579">
                  <a:moveTo>
                    <a:pt x="2752725" y="820445"/>
                  </a:moveTo>
                  <a:lnTo>
                    <a:pt x="2743200" y="820445"/>
                  </a:lnTo>
                  <a:lnTo>
                    <a:pt x="2743200" y="829970"/>
                  </a:lnTo>
                  <a:lnTo>
                    <a:pt x="2752725" y="829970"/>
                  </a:lnTo>
                  <a:lnTo>
                    <a:pt x="2752725" y="820445"/>
                  </a:lnTo>
                  <a:close/>
                </a:path>
                <a:path w="3724275" h="830579">
                  <a:moveTo>
                    <a:pt x="2809875" y="820445"/>
                  </a:moveTo>
                  <a:lnTo>
                    <a:pt x="2800350" y="820445"/>
                  </a:lnTo>
                  <a:lnTo>
                    <a:pt x="2800350" y="829970"/>
                  </a:lnTo>
                  <a:lnTo>
                    <a:pt x="2809875" y="829970"/>
                  </a:lnTo>
                  <a:lnTo>
                    <a:pt x="2809875" y="820445"/>
                  </a:lnTo>
                  <a:close/>
                </a:path>
                <a:path w="3724275" h="830579">
                  <a:moveTo>
                    <a:pt x="2867025" y="820445"/>
                  </a:moveTo>
                  <a:lnTo>
                    <a:pt x="2857500" y="820445"/>
                  </a:lnTo>
                  <a:lnTo>
                    <a:pt x="2857500" y="829970"/>
                  </a:lnTo>
                  <a:lnTo>
                    <a:pt x="2867025" y="829970"/>
                  </a:lnTo>
                  <a:lnTo>
                    <a:pt x="2867025" y="820445"/>
                  </a:lnTo>
                  <a:close/>
                </a:path>
                <a:path w="3724275" h="830579">
                  <a:moveTo>
                    <a:pt x="2924175" y="820445"/>
                  </a:moveTo>
                  <a:lnTo>
                    <a:pt x="2914650" y="820445"/>
                  </a:lnTo>
                  <a:lnTo>
                    <a:pt x="2914650" y="829970"/>
                  </a:lnTo>
                  <a:lnTo>
                    <a:pt x="2924175" y="829970"/>
                  </a:lnTo>
                  <a:lnTo>
                    <a:pt x="2924175" y="820445"/>
                  </a:lnTo>
                  <a:close/>
                </a:path>
                <a:path w="3724275" h="830579">
                  <a:moveTo>
                    <a:pt x="2981325" y="820445"/>
                  </a:moveTo>
                  <a:lnTo>
                    <a:pt x="2971800" y="820445"/>
                  </a:lnTo>
                  <a:lnTo>
                    <a:pt x="2971800" y="829970"/>
                  </a:lnTo>
                  <a:lnTo>
                    <a:pt x="2981325" y="829970"/>
                  </a:lnTo>
                  <a:lnTo>
                    <a:pt x="2981325" y="820445"/>
                  </a:lnTo>
                  <a:close/>
                </a:path>
                <a:path w="3724275" h="830579">
                  <a:moveTo>
                    <a:pt x="3038475" y="820445"/>
                  </a:moveTo>
                  <a:lnTo>
                    <a:pt x="3028950" y="820445"/>
                  </a:lnTo>
                  <a:lnTo>
                    <a:pt x="3028950" y="829970"/>
                  </a:lnTo>
                  <a:lnTo>
                    <a:pt x="3038475" y="829970"/>
                  </a:lnTo>
                  <a:lnTo>
                    <a:pt x="3038475" y="820445"/>
                  </a:lnTo>
                  <a:close/>
                </a:path>
                <a:path w="3724275" h="830579">
                  <a:moveTo>
                    <a:pt x="3095625" y="820445"/>
                  </a:moveTo>
                  <a:lnTo>
                    <a:pt x="3086100" y="820445"/>
                  </a:lnTo>
                  <a:lnTo>
                    <a:pt x="3086100" y="829970"/>
                  </a:lnTo>
                  <a:lnTo>
                    <a:pt x="3095625" y="829970"/>
                  </a:lnTo>
                  <a:lnTo>
                    <a:pt x="3095625" y="820445"/>
                  </a:lnTo>
                  <a:close/>
                </a:path>
                <a:path w="3724275" h="830579">
                  <a:moveTo>
                    <a:pt x="3152775" y="820445"/>
                  </a:moveTo>
                  <a:lnTo>
                    <a:pt x="3143250" y="820445"/>
                  </a:lnTo>
                  <a:lnTo>
                    <a:pt x="3143250" y="829970"/>
                  </a:lnTo>
                  <a:lnTo>
                    <a:pt x="3152775" y="829970"/>
                  </a:lnTo>
                  <a:lnTo>
                    <a:pt x="3152775" y="820445"/>
                  </a:lnTo>
                  <a:close/>
                </a:path>
                <a:path w="3724275" h="830579">
                  <a:moveTo>
                    <a:pt x="3209925" y="820445"/>
                  </a:moveTo>
                  <a:lnTo>
                    <a:pt x="3200400" y="820445"/>
                  </a:lnTo>
                  <a:lnTo>
                    <a:pt x="3200400" y="829970"/>
                  </a:lnTo>
                  <a:lnTo>
                    <a:pt x="3209925" y="829970"/>
                  </a:lnTo>
                  <a:lnTo>
                    <a:pt x="3209925" y="820445"/>
                  </a:lnTo>
                  <a:close/>
                </a:path>
                <a:path w="3724275" h="830579">
                  <a:moveTo>
                    <a:pt x="3267075" y="820445"/>
                  </a:moveTo>
                  <a:lnTo>
                    <a:pt x="3257550" y="820445"/>
                  </a:lnTo>
                  <a:lnTo>
                    <a:pt x="3257550" y="829970"/>
                  </a:lnTo>
                  <a:lnTo>
                    <a:pt x="3267075" y="829970"/>
                  </a:lnTo>
                  <a:lnTo>
                    <a:pt x="3267075" y="820445"/>
                  </a:lnTo>
                  <a:close/>
                </a:path>
                <a:path w="3724275" h="830579">
                  <a:moveTo>
                    <a:pt x="3324225" y="820445"/>
                  </a:moveTo>
                  <a:lnTo>
                    <a:pt x="3314700" y="820445"/>
                  </a:lnTo>
                  <a:lnTo>
                    <a:pt x="3314700" y="829970"/>
                  </a:lnTo>
                  <a:lnTo>
                    <a:pt x="3324225" y="829970"/>
                  </a:lnTo>
                  <a:lnTo>
                    <a:pt x="3324225" y="820445"/>
                  </a:lnTo>
                  <a:close/>
                </a:path>
                <a:path w="3724275" h="830579">
                  <a:moveTo>
                    <a:pt x="3381375" y="820445"/>
                  </a:moveTo>
                  <a:lnTo>
                    <a:pt x="3371850" y="820445"/>
                  </a:lnTo>
                  <a:lnTo>
                    <a:pt x="3371850" y="829970"/>
                  </a:lnTo>
                  <a:lnTo>
                    <a:pt x="3381375" y="829970"/>
                  </a:lnTo>
                  <a:lnTo>
                    <a:pt x="3381375" y="820445"/>
                  </a:lnTo>
                  <a:close/>
                </a:path>
                <a:path w="3724275" h="830579">
                  <a:moveTo>
                    <a:pt x="3438525" y="820445"/>
                  </a:moveTo>
                  <a:lnTo>
                    <a:pt x="3429000" y="820445"/>
                  </a:lnTo>
                  <a:lnTo>
                    <a:pt x="3429000" y="829970"/>
                  </a:lnTo>
                  <a:lnTo>
                    <a:pt x="3438525" y="829970"/>
                  </a:lnTo>
                  <a:lnTo>
                    <a:pt x="3438525" y="820445"/>
                  </a:lnTo>
                  <a:close/>
                </a:path>
                <a:path w="3724275" h="830579">
                  <a:moveTo>
                    <a:pt x="3495675" y="820445"/>
                  </a:moveTo>
                  <a:lnTo>
                    <a:pt x="3486150" y="820445"/>
                  </a:lnTo>
                  <a:lnTo>
                    <a:pt x="3486150" y="829970"/>
                  </a:lnTo>
                  <a:lnTo>
                    <a:pt x="3495675" y="829970"/>
                  </a:lnTo>
                  <a:lnTo>
                    <a:pt x="3495675" y="820445"/>
                  </a:lnTo>
                  <a:close/>
                </a:path>
                <a:path w="3724275" h="830579">
                  <a:moveTo>
                    <a:pt x="3552825" y="820445"/>
                  </a:moveTo>
                  <a:lnTo>
                    <a:pt x="3543300" y="820445"/>
                  </a:lnTo>
                  <a:lnTo>
                    <a:pt x="3543300" y="829970"/>
                  </a:lnTo>
                  <a:lnTo>
                    <a:pt x="3552825" y="829970"/>
                  </a:lnTo>
                  <a:lnTo>
                    <a:pt x="3552825" y="820445"/>
                  </a:lnTo>
                  <a:close/>
                </a:path>
                <a:path w="3724275" h="830579">
                  <a:moveTo>
                    <a:pt x="3609975" y="820445"/>
                  </a:moveTo>
                  <a:lnTo>
                    <a:pt x="3600450" y="820445"/>
                  </a:lnTo>
                  <a:lnTo>
                    <a:pt x="3600450" y="829970"/>
                  </a:lnTo>
                  <a:lnTo>
                    <a:pt x="3609975" y="829970"/>
                  </a:lnTo>
                  <a:lnTo>
                    <a:pt x="3609975" y="820445"/>
                  </a:lnTo>
                  <a:close/>
                </a:path>
                <a:path w="3724275" h="830579">
                  <a:moveTo>
                    <a:pt x="3667125" y="820445"/>
                  </a:moveTo>
                  <a:lnTo>
                    <a:pt x="3657600" y="820445"/>
                  </a:lnTo>
                  <a:lnTo>
                    <a:pt x="3657600" y="829970"/>
                  </a:lnTo>
                  <a:lnTo>
                    <a:pt x="3667125" y="829970"/>
                  </a:lnTo>
                  <a:lnTo>
                    <a:pt x="3667125" y="820445"/>
                  </a:lnTo>
                  <a:close/>
                </a:path>
                <a:path w="3724275" h="830579">
                  <a:moveTo>
                    <a:pt x="3724275" y="820445"/>
                  </a:moveTo>
                  <a:lnTo>
                    <a:pt x="3714750" y="820445"/>
                  </a:lnTo>
                  <a:lnTo>
                    <a:pt x="3714750" y="829970"/>
                  </a:lnTo>
                  <a:lnTo>
                    <a:pt x="3724275" y="829970"/>
                  </a:lnTo>
                  <a:lnTo>
                    <a:pt x="3724275" y="82044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8494395" y="4206163"/>
              <a:ext cx="3724275" cy="830580"/>
            </a:xfrm>
            <a:custGeom>
              <a:avLst/>
              <a:gdLst/>
              <a:ahLst/>
              <a:cxnLst/>
              <a:rect l="l" t="t" r="r" b="b"/>
              <a:pathLst>
                <a:path w="3724275" h="83057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724275" h="83057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724275" h="83057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724275" h="83057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724275" h="83057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724275" h="83057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724275" h="83057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724275" h="83057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724275" h="830579">
                  <a:moveTo>
                    <a:pt x="466725" y="820445"/>
                  </a:moveTo>
                  <a:lnTo>
                    <a:pt x="457200" y="820445"/>
                  </a:lnTo>
                  <a:lnTo>
                    <a:pt x="457200" y="829970"/>
                  </a:lnTo>
                  <a:lnTo>
                    <a:pt x="466725" y="829970"/>
                  </a:lnTo>
                  <a:lnTo>
                    <a:pt x="466725" y="820445"/>
                  </a:lnTo>
                  <a:close/>
                </a:path>
                <a:path w="3724275" h="83057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724275" h="830579">
                  <a:moveTo>
                    <a:pt x="523875" y="820445"/>
                  </a:moveTo>
                  <a:lnTo>
                    <a:pt x="514350" y="820445"/>
                  </a:lnTo>
                  <a:lnTo>
                    <a:pt x="514350" y="829970"/>
                  </a:lnTo>
                  <a:lnTo>
                    <a:pt x="523875" y="829970"/>
                  </a:lnTo>
                  <a:lnTo>
                    <a:pt x="523875" y="820445"/>
                  </a:lnTo>
                  <a:close/>
                </a:path>
                <a:path w="3724275" h="83057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724275" h="830579">
                  <a:moveTo>
                    <a:pt x="581025" y="820445"/>
                  </a:moveTo>
                  <a:lnTo>
                    <a:pt x="571500" y="820445"/>
                  </a:lnTo>
                  <a:lnTo>
                    <a:pt x="571500" y="829970"/>
                  </a:lnTo>
                  <a:lnTo>
                    <a:pt x="581025" y="829970"/>
                  </a:lnTo>
                  <a:lnTo>
                    <a:pt x="581025" y="820445"/>
                  </a:lnTo>
                  <a:close/>
                </a:path>
                <a:path w="3724275" h="83057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724275" h="830579">
                  <a:moveTo>
                    <a:pt x="638175" y="820445"/>
                  </a:moveTo>
                  <a:lnTo>
                    <a:pt x="628650" y="820445"/>
                  </a:lnTo>
                  <a:lnTo>
                    <a:pt x="628650" y="829970"/>
                  </a:lnTo>
                  <a:lnTo>
                    <a:pt x="638175" y="829970"/>
                  </a:lnTo>
                  <a:lnTo>
                    <a:pt x="638175" y="820445"/>
                  </a:lnTo>
                  <a:close/>
                </a:path>
                <a:path w="3724275" h="83057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724275" h="830579">
                  <a:moveTo>
                    <a:pt x="695325" y="820445"/>
                  </a:moveTo>
                  <a:lnTo>
                    <a:pt x="685800" y="820445"/>
                  </a:lnTo>
                  <a:lnTo>
                    <a:pt x="685800" y="829970"/>
                  </a:lnTo>
                  <a:lnTo>
                    <a:pt x="695325" y="829970"/>
                  </a:lnTo>
                  <a:lnTo>
                    <a:pt x="695325" y="820445"/>
                  </a:lnTo>
                  <a:close/>
                </a:path>
                <a:path w="3724275" h="83057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724275" h="830579">
                  <a:moveTo>
                    <a:pt x="752475" y="820445"/>
                  </a:moveTo>
                  <a:lnTo>
                    <a:pt x="742950" y="820445"/>
                  </a:lnTo>
                  <a:lnTo>
                    <a:pt x="742950" y="829970"/>
                  </a:lnTo>
                  <a:lnTo>
                    <a:pt x="752475" y="829970"/>
                  </a:lnTo>
                  <a:lnTo>
                    <a:pt x="752475" y="820445"/>
                  </a:lnTo>
                  <a:close/>
                </a:path>
                <a:path w="3724275" h="830579">
                  <a:moveTo>
                    <a:pt x="809625" y="820445"/>
                  </a:moveTo>
                  <a:lnTo>
                    <a:pt x="800100" y="820445"/>
                  </a:lnTo>
                  <a:lnTo>
                    <a:pt x="800100" y="829970"/>
                  </a:lnTo>
                  <a:lnTo>
                    <a:pt x="809625" y="829970"/>
                  </a:lnTo>
                  <a:lnTo>
                    <a:pt x="809625" y="820445"/>
                  </a:lnTo>
                  <a:close/>
                </a:path>
                <a:path w="3724275" h="830579">
                  <a:moveTo>
                    <a:pt x="866775" y="820445"/>
                  </a:moveTo>
                  <a:lnTo>
                    <a:pt x="857250" y="820445"/>
                  </a:lnTo>
                  <a:lnTo>
                    <a:pt x="857250" y="829970"/>
                  </a:lnTo>
                  <a:lnTo>
                    <a:pt x="866775" y="829970"/>
                  </a:lnTo>
                  <a:lnTo>
                    <a:pt x="866775" y="820445"/>
                  </a:lnTo>
                  <a:close/>
                </a:path>
                <a:path w="3724275" h="830579">
                  <a:moveTo>
                    <a:pt x="923925" y="820445"/>
                  </a:moveTo>
                  <a:lnTo>
                    <a:pt x="914400" y="820445"/>
                  </a:lnTo>
                  <a:lnTo>
                    <a:pt x="914400" y="829970"/>
                  </a:lnTo>
                  <a:lnTo>
                    <a:pt x="923925" y="829970"/>
                  </a:lnTo>
                  <a:lnTo>
                    <a:pt x="923925" y="820445"/>
                  </a:lnTo>
                  <a:close/>
                </a:path>
                <a:path w="3724275" h="830579">
                  <a:moveTo>
                    <a:pt x="981075" y="820445"/>
                  </a:moveTo>
                  <a:lnTo>
                    <a:pt x="971550" y="820445"/>
                  </a:lnTo>
                  <a:lnTo>
                    <a:pt x="971550" y="829970"/>
                  </a:lnTo>
                  <a:lnTo>
                    <a:pt x="981075" y="829970"/>
                  </a:lnTo>
                  <a:lnTo>
                    <a:pt x="981075" y="820445"/>
                  </a:lnTo>
                  <a:close/>
                </a:path>
                <a:path w="3724275" h="830579">
                  <a:moveTo>
                    <a:pt x="1038225" y="820445"/>
                  </a:moveTo>
                  <a:lnTo>
                    <a:pt x="1028700" y="820445"/>
                  </a:lnTo>
                  <a:lnTo>
                    <a:pt x="1028700" y="829970"/>
                  </a:lnTo>
                  <a:lnTo>
                    <a:pt x="1038225" y="829970"/>
                  </a:lnTo>
                  <a:lnTo>
                    <a:pt x="1038225" y="820445"/>
                  </a:lnTo>
                  <a:close/>
                </a:path>
                <a:path w="3724275" h="830579">
                  <a:moveTo>
                    <a:pt x="1095375" y="820445"/>
                  </a:moveTo>
                  <a:lnTo>
                    <a:pt x="1085850" y="820445"/>
                  </a:lnTo>
                  <a:lnTo>
                    <a:pt x="1085850" y="829970"/>
                  </a:lnTo>
                  <a:lnTo>
                    <a:pt x="1095375" y="829970"/>
                  </a:lnTo>
                  <a:lnTo>
                    <a:pt x="1095375" y="820445"/>
                  </a:lnTo>
                  <a:close/>
                </a:path>
                <a:path w="3724275" h="830579">
                  <a:moveTo>
                    <a:pt x="1152525" y="820445"/>
                  </a:moveTo>
                  <a:lnTo>
                    <a:pt x="1143000" y="820445"/>
                  </a:lnTo>
                  <a:lnTo>
                    <a:pt x="1143000" y="829970"/>
                  </a:lnTo>
                  <a:lnTo>
                    <a:pt x="1152525" y="829970"/>
                  </a:lnTo>
                  <a:lnTo>
                    <a:pt x="1152525" y="820445"/>
                  </a:lnTo>
                  <a:close/>
                </a:path>
                <a:path w="3724275" h="830579">
                  <a:moveTo>
                    <a:pt x="1209675" y="820445"/>
                  </a:moveTo>
                  <a:lnTo>
                    <a:pt x="1200150" y="820445"/>
                  </a:lnTo>
                  <a:lnTo>
                    <a:pt x="1200150" y="829970"/>
                  </a:lnTo>
                  <a:lnTo>
                    <a:pt x="1209675" y="829970"/>
                  </a:lnTo>
                  <a:lnTo>
                    <a:pt x="1209675" y="820445"/>
                  </a:lnTo>
                  <a:close/>
                </a:path>
                <a:path w="3724275" h="830579">
                  <a:moveTo>
                    <a:pt x="1266825" y="820445"/>
                  </a:moveTo>
                  <a:lnTo>
                    <a:pt x="1257300" y="820445"/>
                  </a:lnTo>
                  <a:lnTo>
                    <a:pt x="1257300" y="829970"/>
                  </a:lnTo>
                  <a:lnTo>
                    <a:pt x="1266825" y="829970"/>
                  </a:lnTo>
                  <a:lnTo>
                    <a:pt x="1266825" y="820445"/>
                  </a:lnTo>
                  <a:close/>
                </a:path>
                <a:path w="3724275" h="830579">
                  <a:moveTo>
                    <a:pt x="1323975" y="820445"/>
                  </a:moveTo>
                  <a:lnTo>
                    <a:pt x="1314450" y="820445"/>
                  </a:lnTo>
                  <a:lnTo>
                    <a:pt x="1314450" y="829970"/>
                  </a:lnTo>
                  <a:lnTo>
                    <a:pt x="1323975" y="829970"/>
                  </a:lnTo>
                  <a:lnTo>
                    <a:pt x="1323975" y="820445"/>
                  </a:lnTo>
                  <a:close/>
                </a:path>
                <a:path w="3724275" h="830579">
                  <a:moveTo>
                    <a:pt x="1381125" y="820445"/>
                  </a:moveTo>
                  <a:lnTo>
                    <a:pt x="1371600" y="820445"/>
                  </a:lnTo>
                  <a:lnTo>
                    <a:pt x="1371600" y="829970"/>
                  </a:lnTo>
                  <a:lnTo>
                    <a:pt x="1381125" y="829970"/>
                  </a:lnTo>
                  <a:lnTo>
                    <a:pt x="1381125" y="820445"/>
                  </a:lnTo>
                  <a:close/>
                </a:path>
                <a:path w="3724275" h="830579">
                  <a:moveTo>
                    <a:pt x="1438275" y="820445"/>
                  </a:moveTo>
                  <a:lnTo>
                    <a:pt x="1428750" y="820445"/>
                  </a:lnTo>
                  <a:lnTo>
                    <a:pt x="1428750" y="829970"/>
                  </a:lnTo>
                  <a:lnTo>
                    <a:pt x="1438275" y="829970"/>
                  </a:lnTo>
                  <a:lnTo>
                    <a:pt x="1438275" y="820445"/>
                  </a:lnTo>
                  <a:close/>
                </a:path>
                <a:path w="3724275" h="830579">
                  <a:moveTo>
                    <a:pt x="1495425" y="820445"/>
                  </a:moveTo>
                  <a:lnTo>
                    <a:pt x="1485900" y="820445"/>
                  </a:lnTo>
                  <a:lnTo>
                    <a:pt x="1485900" y="829970"/>
                  </a:lnTo>
                  <a:lnTo>
                    <a:pt x="1495425" y="829970"/>
                  </a:lnTo>
                  <a:lnTo>
                    <a:pt x="1495425" y="820445"/>
                  </a:lnTo>
                  <a:close/>
                </a:path>
                <a:path w="3724275" h="830579">
                  <a:moveTo>
                    <a:pt x="1552575" y="820445"/>
                  </a:moveTo>
                  <a:lnTo>
                    <a:pt x="1543050" y="820445"/>
                  </a:lnTo>
                  <a:lnTo>
                    <a:pt x="1543050" y="829970"/>
                  </a:lnTo>
                  <a:lnTo>
                    <a:pt x="1552575" y="829970"/>
                  </a:lnTo>
                  <a:lnTo>
                    <a:pt x="1552575" y="820445"/>
                  </a:lnTo>
                  <a:close/>
                </a:path>
                <a:path w="3724275" h="830579">
                  <a:moveTo>
                    <a:pt x="1609725" y="820445"/>
                  </a:moveTo>
                  <a:lnTo>
                    <a:pt x="1600200" y="820445"/>
                  </a:lnTo>
                  <a:lnTo>
                    <a:pt x="1600200" y="829970"/>
                  </a:lnTo>
                  <a:lnTo>
                    <a:pt x="1609725" y="829970"/>
                  </a:lnTo>
                  <a:lnTo>
                    <a:pt x="1609725" y="820445"/>
                  </a:lnTo>
                  <a:close/>
                </a:path>
                <a:path w="3724275" h="830579">
                  <a:moveTo>
                    <a:pt x="1666875" y="820445"/>
                  </a:moveTo>
                  <a:lnTo>
                    <a:pt x="1657350" y="820445"/>
                  </a:lnTo>
                  <a:lnTo>
                    <a:pt x="1657350" y="829970"/>
                  </a:lnTo>
                  <a:lnTo>
                    <a:pt x="1666875" y="829970"/>
                  </a:lnTo>
                  <a:lnTo>
                    <a:pt x="1666875" y="820445"/>
                  </a:lnTo>
                  <a:close/>
                </a:path>
                <a:path w="3724275" h="830579">
                  <a:moveTo>
                    <a:pt x="1724025" y="820445"/>
                  </a:moveTo>
                  <a:lnTo>
                    <a:pt x="1714500" y="820445"/>
                  </a:lnTo>
                  <a:lnTo>
                    <a:pt x="1714500" y="829970"/>
                  </a:lnTo>
                  <a:lnTo>
                    <a:pt x="1724025" y="829970"/>
                  </a:lnTo>
                  <a:lnTo>
                    <a:pt x="1724025" y="820445"/>
                  </a:lnTo>
                  <a:close/>
                </a:path>
                <a:path w="3724275" h="830579">
                  <a:moveTo>
                    <a:pt x="1781175" y="820445"/>
                  </a:moveTo>
                  <a:lnTo>
                    <a:pt x="1771650" y="820445"/>
                  </a:lnTo>
                  <a:lnTo>
                    <a:pt x="1771650" y="829970"/>
                  </a:lnTo>
                  <a:lnTo>
                    <a:pt x="1781175" y="829970"/>
                  </a:lnTo>
                  <a:lnTo>
                    <a:pt x="1781175" y="820445"/>
                  </a:lnTo>
                  <a:close/>
                </a:path>
                <a:path w="3724275" h="830579">
                  <a:moveTo>
                    <a:pt x="1838325" y="820445"/>
                  </a:moveTo>
                  <a:lnTo>
                    <a:pt x="1828800" y="820445"/>
                  </a:lnTo>
                  <a:lnTo>
                    <a:pt x="1828800" y="829970"/>
                  </a:lnTo>
                  <a:lnTo>
                    <a:pt x="1838325" y="829970"/>
                  </a:lnTo>
                  <a:lnTo>
                    <a:pt x="1838325" y="820445"/>
                  </a:lnTo>
                  <a:close/>
                </a:path>
                <a:path w="3724275" h="830579">
                  <a:moveTo>
                    <a:pt x="1895475" y="820445"/>
                  </a:moveTo>
                  <a:lnTo>
                    <a:pt x="1885950" y="820445"/>
                  </a:lnTo>
                  <a:lnTo>
                    <a:pt x="1885950" y="829970"/>
                  </a:lnTo>
                  <a:lnTo>
                    <a:pt x="1895475" y="829970"/>
                  </a:lnTo>
                  <a:lnTo>
                    <a:pt x="1895475" y="820445"/>
                  </a:lnTo>
                  <a:close/>
                </a:path>
                <a:path w="3724275" h="830579">
                  <a:moveTo>
                    <a:pt x="1952625" y="820445"/>
                  </a:moveTo>
                  <a:lnTo>
                    <a:pt x="1943100" y="820445"/>
                  </a:lnTo>
                  <a:lnTo>
                    <a:pt x="1943100" y="829970"/>
                  </a:lnTo>
                  <a:lnTo>
                    <a:pt x="1952625" y="829970"/>
                  </a:lnTo>
                  <a:lnTo>
                    <a:pt x="1952625" y="820445"/>
                  </a:lnTo>
                  <a:close/>
                </a:path>
                <a:path w="3724275" h="830579">
                  <a:moveTo>
                    <a:pt x="2009775" y="820445"/>
                  </a:moveTo>
                  <a:lnTo>
                    <a:pt x="2000250" y="820445"/>
                  </a:lnTo>
                  <a:lnTo>
                    <a:pt x="2000250" y="829970"/>
                  </a:lnTo>
                  <a:lnTo>
                    <a:pt x="2009775" y="829970"/>
                  </a:lnTo>
                  <a:lnTo>
                    <a:pt x="2009775" y="820445"/>
                  </a:lnTo>
                  <a:close/>
                </a:path>
                <a:path w="3724275" h="830579">
                  <a:moveTo>
                    <a:pt x="2066925" y="820445"/>
                  </a:moveTo>
                  <a:lnTo>
                    <a:pt x="2057400" y="820445"/>
                  </a:lnTo>
                  <a:lnTo>
                    <a:pt x="2057400" y="829970"/>
                  </a:lnTo>
                  <a:lnTo>
                    <a:pt x="2066925" y="829970"/>
                  </a:lnTo>
                  <a:lnTo>
                    <a:pt x="2066925" y="820445"/>
                  </a:lnTo>
                  <a:close/>
                </a:path>
                <a:path w="3724275" h="830579">
                  <a:moveTo>
                    <a:pt x="2124075" y="820445"/>
                  </a:moveTo>
                  <a:lnTo>
                    <a:pt x="2114550" y="820445"/>
                  </a:lnTo>
                  <a:lnTo>
                    <a:pt x="2114550" y="829970"/>
                  </a:lnTo>
                  <a:lnTo>
                    <a:pt x="2124075" y="829970"/>
                  </a:lnTo>
                  <a:lnTo>
                    <a:pt x="2124075" y="820445"/>
                  </a:lnTo>
                  <a:close/>
                </a:path>
                <a:path w="3724275" h="830579">
                  <a:moveTo>
                    <a:pt x="2181225" y="820445"/>
                  </a:moveTo>
                  <a:lnTo>
                    <a:pt x="2171700" y="820445"/>
                  </a:lnTo>
                  <a:lnTo>
                    <a:pt x="2171700" y="829970"/>
                  </a:lnTo>
                  <a:lnTo>
                    <a:pt x="2181225" y="829970"/>
                  </a:lnTo>
                  <a:lnTo>
                    <a:pt x="2181225" y="820445"/>
                  </a:lnTo>
                  <a:close/>
                </a:path>
                <a:path w="3724275" h="830579">
                  <a:moveTo>
                    <a:pt x="2238375" y="820445"/>
                  </a:moveTo>
                  <a:lnTo>
                    <a:pt x="2228850" y="820445"/>
                  </a:lnTo>
                  <a:lnTo>
                    <a:pt x="2228850" y="829970"/>
                  </a:lnTo>
                  <a:lnTo>
                    <a:pt x="2238375" y="829970"/>
                  </a:lnTo>
                  <a:lnTo>
                    <a:pt x="2238375" y="820445"/>
                  </a:lnTo>
                  <a:close/>
                </a:path>
                <a:path w="3724275" h="830579">
                  <a:moveTo>
                    <a:pt x="2295525" y="820445"/>
                  </a:moveTo>
                  <a:lnTo>
                    <a:pt x="2286000" y="820445"/>
                  </a:lnTo>
                  <a:lnTo>
                    <a:pt x="2286000" y="829970"/>
                  </a:lnTo>
                  <a:lnTo>
                    <a:pt x="2295525" y="829970"/>
                  </a:lnTo>
                  <a:lnTo>
                    <a:pt x="2295525" y="820445"/>
                  </a:lnTo>
                  <a:close/>
                </a:path>
                <a:path w="3724275" h="830579">
                  <a:moveTo>
                    <a:pt x="2352675" y="820445"/>
                  </a:moveTo>
                  <a:lnTo>
                    <a:pt x="2343150" y="820445"/>
                  </a:lnTo>
                  <a:lnTo>
                    <a:pt x="2343150" y="829970"/>
                  </a:lnTo>
                  <a:lnTo>
                    <a:pt x="2352675" y="829970"/>
                  </a:lnTo>
                  <a:lnTo>
                    <a:pt x="2352675" y="820445"/>
                  </a:lnTo>
                  <a:close/>
                </a:path>
                <a:path w="3724275" h="830579">
                  <a:moveTo>
                    <a:pt x="2409825" y="820445"/>
                  </a:moveTo>
                  <a:lnTo>
                    <a:pt x="2400300" y="820445"/>
                  </a:lnTo>
                  <a:lnTo>
                    <a:pt x="2400300" y="829970"/>
                  </a:lnTo>
                  <a:lnTo>
                    <a:pt x="2409825" y="829970"/>
                  </a:lnTo>
                  <a:lnTo>
                    <a:pt x="2409825" y="820445"/>
                  </a:lnTo>
                  <a:close/>
                </a:path>
                <a:path w="3724275" h="830579">
                  <a:moveTo>
                    <a:pt x="2466975" y="820445"/>
                  </a:moveTo>
                  <a:lnTo>
                    <a:pt x="2457450" y="820445"/>
                  </a:lnTo>
                  <a:lnTo>
                    <a:pt x="2457450" y="829970"/>
                  </a:lnTo>
                  <a:lnTo>
                    <a:pt x="2466975" y="829970"/>
                  </a:lnTo>
                  <a:lnTo>
                    <a:pt x="2466975" y="820445"/>
                  </a:lnTo>
                  <a:close/>
                </a:path>
                <a:path w="3724275" h="830579">
                  <a:moveTo>
                    <a:pt x="2524125" y="820445"/>
                  </a:moveTo>
                  <a:lnTo>
                    <a:pt x="2514600" y="820445"/>
                  </a:lnTo>
                  <a:lnTo>
                    <a:pt x="2514600" y="829970"/>
                  </a:lnTo>
                  <a:lnTo>
                    <a:pt x="2524125" y="829970"/>
                  </a:lnTo>
                  <a:lnTo>
                    <a:pt x="2524125" y="820445"/>
                  </a:lnTo>
                  <a:close/>
                </a:path>
                <a:path w="3724275" h="830579">
                  <a:moveTo>
                    <a:pt x="2581275" y="820445"/>
                  </a:moveTo>
                  <a:lnTo>
                    <a:pt x="2571750" y="820445"/>
                  </a:lnTo>
                  <a:lnTo>
                    <a:pt x="2571750" y="829970"/>
                  </a:lnTo>
                  <a:lnTo>
                    <a:pt x="2581275" y="829970"/>
                  </a:lnTo>
                  <a:lnTo>
                    <a:pt x="2581275" y="820445"/>
                  </a:lnTo>
                  <a:close/>
                </a:path>
                <a:path w="3724275" h="830579">
                  <a:moveTo>
                    <a:pt x="2638425" y="820445"/>
                  </a:moveTo>
                  <a:lnTo>
                    <a:pt x="2628900" y="820445"/>
                  </a:lnTo>
                  <a:lnTo>
                    <a:pt x="2628900" y="829970"/>
                  </a:lnTo>
                  <a:lnTo>
                    <a:pt x="2638425" y="829970"/>
                  </a:lnTo>
                  <a:lnTo>
                    <a:pt x="2638425" y="820445"/>
                  </a:lnTo>
                  <a:close/>
                </a:path>
                <a:path w="3724275" h="830579">
                  <a:moveTo>
                    <a:pt x="2695575" y="820445"/>
                  </a:moveTo>
                  <a:lnTo>
                    <a:pt x="2686050" y="820445"/>
                  </a:lnTo>
                  <a:lnTo>
                    <a:pt x="2686050" y="829970"/>
                  </a:lnTo>
                  <a:lnTo>
                    <a:pt x="2695575" y="829970"/>
                  </a:lnTo>
                  <a:lnTo>
                    <a:pt x="2695575" y="820445"/>
                  </a:lnTo>
                  <a:close/>
                </a:path>
                <a:path w="3724275" h="830579">
                  <a:moveTo>
                    <a:pt x="2752725" y="820445"/>
                  </a:moveTo>
                  <a:lnTo>
                    <a:pt x="2743200" y="820445"/>
                  </a:lnTo>
                  <a:lnTo>
                    <a:pt x="2743200" y="829970"/>
                  </a:lnTo>
                  <a:lnTo>
                    <a:pt x="2752725" y="829970"/>
                  </a:lnTo>
                  <a:lnTo>
                    <a:pt x="2752725" y="820445"/>
                  </a:lnTo>
                  <a:close/>
                </a:path>
                <a:path w="3724275" h="830579">
                  <a:moveTo>
                    <a:pt x="2809875" y="820445"/>
                  </a:moveTo>
                  <a:lnTo>
                    <a:pt x="2800350" y="820445"/>
                  </a:lnTo>
                  <a:lnTo>
                    <a:pt x="2800350" y="829970"/>
                  </a:lnTo>
                  <a:lnTo>
                    <a:pt x="2809875" y="829970"/>
                  </a:lnTo>
                  <a:lnTo>
                    <a:pt x="2809875" y="820445"/>
                  </a:lnTo>
                  <a:close/>
                </a:path>
                <a:path w="3724275" h="830579">
                  <a:moveTo>
                    <a:pt x="2867025" y="820445"/>
                  </a:moveTo>
                  <a:lnTo>
                    <a:pt x="2857500" y="820445"/>
                  </a:lnTo>
                  <a:lnTo>
                    <a:pt x="2857500" y="829970"/>
                  </a:lnTo>
                  <a:lnTo>
                    <a:pt x="2867025" y="829970"/>
                  </a:lnTo>
                  <a:lnTo>
                    <a:pt x="2867025" y="820445"/>
                  </a:lnTo>
                  <a:close/>
                </a:path>
                <a:path w="3724275" h="830579">
                  <a:moveTo>
                    <a:pt x="2924175" y="820445"/>
                  </a:moveTo>
                  <a:lnTo>
                    <a:pt x="2914650" y="820445"/>
                  </a:lnTo>
                  <a:lnTo>
                    <a:pt x="2914650" y="829970"/>
                  </a:lnTo>
                  <a:lnTo>
                    <a:pt x="2924175" y="829970"/>
                  </a:lnTo>
                  <a:lnTo>
                    <a:pt x="2924175" y="820445"/>
                  </a:lnTo>
                  <a:close/>
                </a:path>
                <a:path w="3724275" h="830579">
                  <a:moveTo>
                    <a:pt x="2981325" y="820445"/>
                  </a:moveTo>
                  <a:lnTo>
                    <a:pt x="2971800" y="820445"/>
                  </a:lnTo>
                  <a:lnTo>
                    <a:pt x="2971800" y="829970"/>
                  </a:lnTo>
                  <a:lnTo>
                    <a:pt x="2981325" y="829970"/>
                  </a:lnTo>
                  <a:lnTo>
                    <a:pt x="2981325" y="820445"/>
                  </a:lnTo>
                  <a:close/>
                </a:path>
                <a:path w="3724275" h="830579">
                  <a:moveTo>
                    <a:pt x="3038475" y="820445"/>
                  </a:moveTo>
                  <a:lnTo>
                    <a:pt x="3028950" y="820445"/>
                  </a:lnTo>
                  <a:lnTo>
                    <a:pt x="3028950" y="829970"/>
                  </a:lnTo>
                  <a:lnTo>
                    <a:pt x="3038475" y="829970"/>
                  </a:lnTo>
                  <a:lnTo>
                    <a:pt x="3038475" y="820445"/>
                  </a:lnTo>
                  <a:close/>
                </a:path>
                <a:path w="3724275" h="830579">
                  <a:moveTo>
                    <a:pt x="3095625" y="820445"/>
                  </a:moveTo>
                  <a:lnTo>
                    <a:pt x="3086100" y="820445"/>
                  </a:lnTo>
                  <a:lnTo>
                    <a:pt x="3086100" y="829970"/>
                  </a:lnTo>
                  <a:lnTo>
                    <a:pt x="3095625" y="829970"/>
                  </a:lnTo>
                  <a:lnTo>
                    <a:pt x="3095625" y="820445"/>
                  </a:lnTo>
                  <a:close/>
                </a:path>
                <a:path w="3724275" h="830579">
                  <a:moveTo>
                    <a:pt x="3152775" y="820445"/>
                  </a:moveTo>
                  <a:lnTo>
                    <a:pt x="3143250" y="820445"/>
                  </a:lnTo>
                  <a:lnTo>
                    <a:pt x="3143250" y="829970"/>
                  </a:lnTo>
                  <a:lnTo>
                    <a:pt x="3152775" y="829970"/>
                  </a:lnTo>
                  <a:lnTo>
                    <a:pt x="3152775" y="820445"/>
                  </a:lnTo>
                  <a:close/>
                </a:path>
                <a:path w="3724275" h="830579">
                  <a:moveTo>
                    <a:pt x="3209925" y="820445"/>
                  </a:moveTo>
                  <a:lnTo>
                    <a:pt x="3200400" y="820445"/>
                  </a:lnTo>
                  <a:lnTo>
                    <a:pt x="3200400" y="829970"/>
                  </a:lnTo>
                  <a:lnTo>
                    <a:pt x="3209925" y="829970"/>
                  </a:lnTo>
                  <a:lnTo>
                    <a:pt x="3209925" y="820445"/>
                  </a:lnTo>
                  <a:close/>
                </a:path>
                <a:path w="3724275" h="830579">
                  <a:moveTo>
                    <a:pt x="3267075" y="820445"/>
                  </a:moveTo>
                  <a:lnTo>
                    <a:pt x="3257550" y="820445"/>
                  </a:lnTo>
                  <a:lnTo>
                    <a:pt x="3257550" y="829970"/>
                  </a:lnTo>
                  <a:lnTo>
                    <a:pt x="3267075" y="829970"/>
                  </a:lnTo>
                  <a:lnTo>
                    <a:pt x="3267075" y="820445"/>
                  </a:lnTo>
                  <a:close/>
                </a:path>
                <a:path w="3724275" h="830579">
                  <a:moveTo>
                    <a:pt x="3324225" y="820445"/>
                  </a:moveTo>
                  <a:lnTo>
                    <a:pt x="3314700" y="820445"/>
                  </a:lnTo>
                  <a:lnTo>
                    <a:pt x="3314700" y="829970"/>
                  </a:lnTo>
                  <a:lnTo>
                    <a:pt x="3324225" y="829970"/>
                  </a:lnTo>
                  <a:lnTo>
                    <a:pt x="3324225" y="820445"/>
                  </a:lnTo>
                  <a:close/>
                </a:path>
                <a:path w="3724275" h="830579">
                  <a:moveTo>
                    <a:pt x="3381375" y="820445"/>
                  </a:moveTo>
                  <a:lnTo>
                    <a:pt x="3371850" y="820445"/>
                  </a:lnTo>
                  <a:lnTo>
                    <a:pt x="3371850" y="829970"/>
                  </a:lnTo>
                  <a:lnTo>
                    <a:pt x="3381375" y="829970"/>
                  </a:lnTo>
                  <a:lnTo>
                    <a:pt x="3381375" y="820445"/>
                  </a:lnTo>
                  <a:close/>
                </a:path>
                <a:path w="3724275" h="830579">
                  <a:moveTo>
                    <a:pt x="3438525" y="820445"/>
                  </a:moveTo>
                  <a:lnTo>
                    <a:pt x="3429000" y="820445"/>
                  </a:lnTo>
                  <a:lnTo>
                    <a:pt x="3429000" y="829970"/>
                  </a:lnTo>
                  <a:lnTo>
                    <a:pt x="3438525" y="829970"/>
                  </a:lnTo>
                  <a:lnTo>
                    <a:pt x="3438525" y="820445"/>
                  </a:lnTo>
                  <a:close/>
                </a:path>
                <a:path w="3724275" h="830579">
                  <a:moveTo>
                    <a:pt x="3495675" y="820445"/>
                  </a:moveTo>
                  <a:lnTo>
                    <a:pt x="3486150" y="820445"/>
                  </a:lnTo>
                  <a:lnTo>
                    <a:pt x="3486150" y="829970"/>
                  </a:lnTo>
                  <a:lnTo>
                    <a:pt x="3495675" y="829970"/>
                  </a:lnTo>
                  <a:lnTo>
                    <a:pt x="3495675" y="820445"/>
                  </a:lnTo>
                  <a:close/>
                </a:path>
                <a:path w="3724275" h="830579">
                  <a:moveTo>
                    <a:pt x="3552825" y="820445"/>
                  </a:moveTo>
                  <a:lnTo>
                    <a:pt x="3543300" y="820445"/>
                  </a:lnTo>
                  <a:lnTo>
                    <a:pt x="3543300" y="829970"/>
                  </a:lnTo>
                  <a:lnTo>
                    <a:pt x="3552825" y="829970"/>
                  </a:lnTo>
                  <a:lnTo>
                    <a:pt x="3552825" y="820445"/>
                  </a:lnTo>
                  <a:close/>
                </a:path>
                <a:path w="3724275" h="830579">
                  <a:moveTo>
                    <a:pt x="3609975" y="820445"/>
                  </a:moveTo>
                  <a:lnTo>
                    <a:pt x="3600450" y="820445"/>
                  </a:lnTo>
                  <a:lnTo>
                    <a:pt x="3600450" y="829970"/>
                  </a:lnTo>
                  <a:lnTo>
                    <a:pt x="3609975" y="829970"/>
                  </a:lnTo>
                  <a:lnTo>
                    <a:pt x="3609975" y="820445"/>
                  </a:lnTo>
                  <a:close/>
                </a:path>
                <a:path w="3724275" h="830579">
                  <a:moveTo>
                    <a:pt x="3667125" y="820445"/>
                  </a:moveTo>
                  <a:lnTo>
                    <a:pt x="3657600" y="820445"/>
                  </a:lnTo>
                  <a:lnTo>
                    <a:pt x="3657600" y="829970"/>
                  </a:lnTo>
                  <a:lnTo>
                    <a:pt x="3667125" y="829970"/>
                  </a:lnTo>
                  <a:lnTo>
                    <a:pt x="3667125" y="820445"/>
                  </a:lnTo>
                  <a:close/>
                </a:path>
                <a:path w="3724275" h="830579">
                  <a:moveTo>
                    <a:pt x="3724275" y="820445"/>
                  </a:moveTo>
                  <a:lnTo>
                    <a:pt x="3714750" y="820445"/>
                  </a:lnTo>
                  <a:lnTo>
                    <a:pt x="3714750" y="829970"/>
                  </a:lnTo>
                  <a:lnTo>
                    <a:pt x="3724275" y="829970"/>
                  </a:lnTo>
                  <a:lnTo>
                    <a:pt x="3724275" y="82044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8494395" y="3385705"/>
              <a:ext cx="3724275" cy="830580"/>
            </a:xfrm>
            <a:custGeom>
              <a:avLst/>
              <a:gdLst/>
              <a:ahLst/>
              <a:cxnLst/>
              <a:rect l="l" t="t" r="r" b="b"/>
              <a:pathLst>
                <a:path w="3724275" h="83057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724275" h="83057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724275" h="83057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724275" h="83057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724275" h="83057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724275" h="83057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724275" h="83057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724275" h="83057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724275" h="83057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724275" h="83057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724275" h="83057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724275" h="83057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724275" h="830579">
                  <a:moveTo>
                    <a:pt x="695325" y="820458"/>
                  </a:moveTo>
                  <a:lnTo>
                    <a:pt x="685800" y="820458"/>
                  </a:lnTo>
                  <a:lnTo>
                    <a:pt x="685800" y="829983"/>
                  </a:lnTo>
                  <a:lnTo>
                    <a:pt x="695325" y="829983"/>
                  </a:lnTo>
                  <a:lnTo>
                    <a:pt x="695325" y="820458"/>
                  </a:lnTo>
                  <a:close/>
                </a:path>
                <a:path w="3724275" h="83057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724275" h="830579">
                  <a:moveTo>
                    <a:pt x="752475" y="820458"/>
                  </a:moveTo>
                  <a:lnTo>
                    <a:pt x="742950" y="820458"/>
                  </a:lnTo>
                  <a:lnTo>
                    <a:pt x="742950" y="829983"/>
                  </a:lnTo>
                  <a:lnTo>
                    <a:pt x="752475" y="829983"/>
                  </a:lnTo>
                  <a:lnTo>
                    <a:pt x="752475" y="820458"/>
                  </a:lnTo>
                  <a:close/>
                </a:path>
                <a:path w="3724275" h="83057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724275" h="830579">
                  <a:moveTo>
                    <a:pt x="809625" y="820458"/>
                  </a:moveTo>
                  <a:lnTo>
                    <a:pt x="800100" y="820458"/>
                  </a:lnTo>
                  <a:lnTo>
                    <a:pt x="800100" y="829983"/>
                  </a:lnTo>
                  <a:lnTo>
                    <a:pt x="809625" y="829983"/>
                  </a:lnTo>
                  <a:lnTo>
                    <a:pt x="809625" y="820458"/>
                  </a:lnTo>
                  <a:close/>
                </a:path>
                <a:path w="3724275" h="83057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724275" h="830579">
                  <a:moveTo>
                    <a:pt x="866775" y="820458"/>
                  </a:moveTo>
                  <a:lnTo>
                    <a:pt x="857250" y="820458"/>
                  </a:lnTo>
                  <a:lnTo>
                    <a:pt x="857250" y="829983"/>
                  </a:lnTo>
                  <a:lnTo>
                    <a:pt x="866775" y="829983"/>
                  </a:lnTo>
                  <a:lnTo>
                    <a:pt x="866775" y="820458"/>
                  </a:lnTo>
                  <a:close/>
                </a:path>
                <a:path w="3724275" h="83057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724275" h="830579">
                  <a:moveTo>
                    <a:pt x="923925" y="820458"/>
                  </a:moveTo>
                  <a:lnTo>
                    <a:pt x="914400" y="820458"/>
                  </a:lnTo>
                  <a:lnTo>
                    <a:pt x="914400" y="829983"/>
                  </a:lnTo>
                  <a:lnTo>
                    <a:pt x="923925" y="829983"/>
                  </a:lnTo>
                  <a:lnTo>
                    <a:pt x="923925" y="820458"/>
                  </a:lnTo>
                  <a:close/>
                </a:path>
                <a:path w="3724275" h="83057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724275" h="830579">
                  <a:moveTo>
                    <a:pt x="981075" y="820458"/>
                  </a:moveTo>
                  <a:lnTo>
                    <a:pt x="971550" y="820458"/>
                  </a:lnTo>
                  <a:lnTo>
                    <a:pt x="971550" y="829983"/>
                  </a:lnTo>
                  <a:lnTo>
                    <a:pt x="981075" y="829983"/>
                  </a:lnTo>
                  <a:lnTo>
                    <a:pt x="981075" y="820458"/>
                  </a:lnTo>
                  <a:close/>
                </a:path>
                <a:path w="3724275" h="830579">
                  <a:moveTo>
                    <a:pt x="1038225" y="820458"/>
                  </a:moveTo>
                  <a:lnTo>
                    <a:pt x="1028700" y="820458"/>
                  </a:lnTo>
                  <a:lnTo>
                    <a:pt x="1028700" y="829983"/>
                  </a:lnTo>
                  <a:lnTo>
                    <a:pt x="1038225" y="829983"/>
                  </a:lnTo>
                  <a:lnTo>
                    <a:pt x="1038225" y="820458"/>
                  </a:lnTo>
                  <a:close/>
                </a:path>
                <a:path w="3724275" h="830579">
                  <a:moveTo>
                    <a:pt x="1095375" y="820458"/>
                  </a:moveTo>
                  <a:lnTo>
                    <a:pt x="1085850" y="820458"/>
                  </a:lnTo>
                  <a:lnTo>
                    <a:pt x="1085850" y="829983"/>
                  </a:lnTo>
                  <a:lnTo>
                    <a:pt x="1095375" y="829983"/>
                  </a:lnTo>
                  <a:lnTo>
                    <a:pt x="1095375" y="820458"/>
                  </a:lnTo>
                  <a:close/>
                </a:path>
                <a:path w="3724275" h="830579">
                  <a:moveTo>
                    <a:pt x="1152525" y="820458"/>
                  </a:moveTo>
                  <a:lnTo>
                    <a:pt x="1143000" y="820458"/>
                  </a:lnTo>
                  <a:lnTo>
                    <a:pt x="1143000" y="829983"/>
                  </a:lnTo>
                  <a:lnTo>
                    <a:pt x="1152525" y="829983"/>
                  </a:lnTo>
                  <a:lnTo>
                    <a:pt x="1152525" y="820458"/>
                  </a:lnTo>
                  <a:close/>
                </a:path>
                <a:path w="3724275" h="830579">
                  <a:moveTo>
                    <a:pt x="1209675" y="820458"/>
                  </a:moveTo>
                  <a:lnTo>
                    <a:pt x="1200150" y="820458"/>
                  </a:lnTo>
                  <a:lnTo>
                    <a:pt x="1200150" y="829983"/>
                  </a:lnTo>
                  <a:lnTo>
                    <a:pt x="1209675" y="829983"/>
                  </a:lnTo>
                  <a:lnTo>
                    <a:pt x="1209675" y="820458"/>
                  </a:lnTo>
                  <a:close/>
                </a:path>
                <a:path w="3724275" h="830579">
                  <a:moveTo>
                    <a:pt x="1266825" y="820458"/>
                  </a:moveTo>
                  <a:lnTo>
                    <a:pt x="1257300" y="820458"/>
                  </a:lnTo>
                  <a:lnTo>
                    <a:pt x="1257300" y="829983"/>
                  </a:lnTo>
                  <a:lnTo>
                    <a:pt x="1266825" y="829983"/>
                  </a:lnTo>
                  <a:lnTo>
                    <a:pt x="1266825" y="820458"/>
                  </a:lnTo>
                  <a:close/>
                </a:path>
                <a:path w="3724275" h="830579">
                  <a:moveTo>
                    <a:pt x="1323975" y="820458"/>
                  </a:moveTo>
                  <a:lnTo>
                    <a:pt x="1314450" y="820458"/>
                  </a:lnTo>
                  <a:lnTo>
                    <a:pt x="1314450" y="829983"/>
                  </a:lnTo>
                  <a:lnTo>
                    <a:pt x="1323975" y="829983"/>
                  </a:lnTo>
                  <a:lnTo>
                    <a:pt x="1323975" y="820458"/>
                  </a:lnTo>
                  <a:close/>
                </a:path>
                <a:path w="3724275" h="830579">
                  <a:moveTo>
                    <a:pt x="1381125" y="820458"/>
                  </a:moveTo>
                  <a:lnTo>
                    <a:pt x="1371600" y="820458"/>
                  </a:lnTo>
                  <a:lnTo>
                    <a:pt x="1371600" y="829983"/>
                  </a:lnTo>
                  <a:lnTo>
                    <a:pt x="1381125" y="829983"/>
                  </a:lnTo>
                  <a:lnTo>
                    <a:pt x="1381125" y="820458"/>
                  </a:lnTo>
                  <a:close/>
                </a:path>
                <a:path w="3724275" h="830579">
                  <a:moveTo>
                    <a:pt x="1438275" y="820458"/>
                  </a:moveTo>
                  <a:lnTo>
                    <a:pt x="1428750" y="820458"/>
                  </a:lnTo>
                  <a:lnTo>
                    <a:pt x="1428750" y="829983"/>
                  </a:lnTo>
                  <a:lnTo>
                    <a:pt x="1438275" y="829983"/>
                  </a:lnTo>
                  <a:lnTo>
                    <a:pt x="1438275" y="820458"/>
                  </a:lnTo>
                  <a:close/>
                </a:path>
                <a:path w="3724275" h="830579">
                  <a:moveTo>
                    <a:pt x="1495425" y="820458"/>
                  </a:moveTo>
                  <a:lnTo>
                    <a:pt x="1485900" y="820458"/>
                  </a:lnTo>
                  <a:lnTo>
                    <a:pt x="1485900" y="829983"/>
                  </a:lnTo>
                  <a:lnTo>
                    <a:pt x="1495425" y="829983"/>
                  </a:lnTo>
                  <a:lnTo>
                    <a:pt x="1495425" y="820458"/>
                  </a:lnTo>
                  <a:close/>
                </a:path>
                <a:path w="3724275" h="830579">
                  <a:moveTo>
                    <a:pt x="1552575" y="820458"/>
                  </a:moveTo>
                  <a:lnTo>
                    <a:pt x="1543050" y="820458"/>
                  </a:lnTo>
                  <a:lnTo>
                    <a:pt x="1543050" y="829983"/>
                  </a:lnTo>
                  <a:lnTo>
                    <a:pt x="1552575" y="829983"/>
                  </a:lnTo>
                  <a:lnTo>
                    <a:pt x="1552575" y="820458"/>
                  </a:lnTo>
                  <a:close/>
                </a:path>
                <a:path w="3724275" h="830579">
                  <a:moveTo>
                    <a:pt x="1609725" y="820458"/>
                  </a:moveTo>
                  <a:lnTo>
                    <a:pt x="1600200" y="820458"/>
                  </a:lnTo>
                  <a:lnTo>
                    <a:pt x="1600200" y="829983"/>
                  </a:lnTo>
                  <a:lnTo>
                    <a:pt x="1609725" y="829983"/>
                  </a:lnTo>
                  <a:lnTo>
                    <a:pt x="1609725" y="820458"/>
                  </a:lnTo>
                  <a:close/>
                </a:path>
                <a:path w="3724275" h="830579">
                  <a:moveTo>
                    <a:pt x="1666875" y="820458"/>
                  </a:moveTo>
                  <a:lnTo>
                    <a:pt x="1657350" y="820458"/>
                  </a:lnTo>
                  <a:lnTo>
                    <a:pt x="1657350" y="829983"/>
                  </a:lnTo>
                  <a:lnTo>
                    <a:pt x="1666875" y="829983"/>
                  </a:lnTo>
                  <a:lnTo>
                    <a:pt x="1666875" y="820458"/>
                  </a:lnTo>
                  <a:close/>
                </a:path>
                <a:path w="3724275" h="830579">
                  <a:moveTo>
                    <a:pt x="1724025" y="820458"/>
                  </a:moveTo>
                  <a:lnTo>
                    <a:pt x="1714500" y="820458"/>
                  </a:lnTo>
                  <a:lnTo>
                    <a:pt x="1714500" y="829983"/>
                  </a:lnTo>
                  <a:lnTo>
                    <a:pt x="1724025" y="829983"/>
                  </a:lnTo>
                  <a:lnTo>
                    <a:pt x="1724025" y="820458"/>
                  </a:lnTo>
                  <a:close/>
                </a:path>
                <a:path w="3724275" h="830579">
                  <a:moveTo>
                    <a:pt x="1781175" y="820458"/>
                  </a:moveTo>
                  <a:lnTo>
                    <a:pt x="1771650" y="820458"/>
                  </a:lnTo>
                  <a:lnTo>
                    <a:pt x="1771650" y="829983"/>
                  </a:lnTo>
                  <a:lnTo>
                    <a:pt x="1781175" y="829983"/>
                  </a:lnTo>
                  <a:lnTo>
                    <a:pt x="1781175" y="820458"/>
                  </a:lnTo>
                  <a:close/>
                </a:path>
                <a:path w="3724275" h="830579">
                  <a:moveTo>
                    <a:pt x="1838325" y="820458"/>
                  </a:moveTo>
                  <a:lnTo>
                    <a:pt x="1828800" y="820458"/>
                  </a:lnTo>
                  <a:lnTo>
                    <a:pt x="1828800" y="829983"/>
                  </a:lnTo>
                  <a:lnTo>
                    <a:pt x="1838325" y="829983"/>
                  </a:lnTo>
                  <a:lnTo>
                    <a:pt x="1838325" y="820458"/>
                  </a:lnTo>
                  <a:close/>
                </a:path>
                <a:path w="3724275" h="830579">
                  <a:moveTo>
                    <a:pt x="1895475" y="820458"/>
                  </a:moveTo>
                  <a:lnTo>
                    <a:pt x="1885950" y="820458"/>
                  </a:lnTo>
                  <a:lnTo>
                    <a:pt x="1885950" y="829983"/>
                  </a:lnTo>
                  <a:lnTo>
                    <a:pt x="1895475" y="829983"/>
                  </a:lnTo>
                  <a:lnTo>
                    <a:pt x="1895475" y="820458"/>
                  </a:lnTo>
                  <a:close/>
                </a:path>
                <a:path w="3724275" h="830579">
                  <a:moveTo>
                    <a:pt x="1952625" y="820458"/>
                  </a:moveTo>
                  <a:lnTo>
                    <a:pt x="1943100" y="820458"/>
                  </a:lnTo>
                  <a:lnTo>
                    <a:pt x="1943100" y="829983"/>
                  </a:lnTo>
                  <a:lnTo>
                    <a:pt x="1952625" y="829983"/>
                  </a:lnTo>
                  <a:lnTo>
                    <a:pt x="1952625" y="820458"/>
                  </a:lnTo>
                  <a:close/>
                </a:path>
                <a:path w="3724275" h="830579">
                  <a:moveTo>
                    <a:pt x="2009775" y="820458"/>
                  </a:moveTo>
                  <a:lnTo>
                    <a:pt x="2000250" y="820458"/>
                  </a:lnTo>
                  <a:lnTo>
                    <a:pt x="2000250" y="829983"/>
                  </a:lnTo>
                  <a:lnTo>
                    <a:pt x="2009775" y="829983"/>
                  </a:lnTo>
                  <a:lnTo>
                    <a:pt x="2009775" y="820458"/>
                  </a:lnTo>
                  <a:close/>
                </a:path>
                <a:path w="3724275" h="830579">
                  <a:moveTo>
                    <a:pt x="2066925" y="820458"/>
                  </a:moveTo>
                  <a:lnTo>
                    <a:pt x="2057400" y="820458"/>
                  </a:lnTo>
                  <a:lnTo>
                    <a:pt x="2057400" y="829983"/>
                  </a:lnTo>
                  <a:lnTo>
                    <a:pt x="2066925" y="829983"/>
                  </a:lnTo>
                  <a:lnTo>
                    <a:pt x="2066925" y="820458"/>
                  </a:lnTo>
                  <a:close/>
                </a:path>
                <a:path w="3724275" h="830579">
                  <a:moveTo>
                    <a:pt x="2124075" y="820458"/>
                  </a:moveTo>
                  <a:lnTo>
                    <a:pt x="2114550" y="820458"/>
                  </a:lnTo>
                  <a:lnTo>
                    <a:pt x="2114550" y="829983"/>
                  </a:lnTo>
                  <a:lnTo>
                    <a:pt x="2124075" y="829983"/>
                  </a:lnTo>
                  <a:lnTo>
                    <a:pt x="2124075" y="820458"/>
                  </a:lnTo>
                  <a:close/>
                </a:path>
                <a:path w="3724275" h="830579">
                  <a:moveTo>
                    <a:pt x="2181225" y="820458"/>
                  </a:moveTo>
                  <a:lnTo>
                    <a:pt x="2171700" y="820458"/>
                  </a:lnTo>
                  <a:lnTo>
                    <a:pt x="2171700" y="829983"/>
                  </a:lnTo>
                  <a:lnTo>
                    <a:pt x="2181225" y="829983"/>
                  </a:lnTo>
                  <a:lnTo>
                    <a:pt x="2181225" y="820458"/>
                  </a:lnTo>
                  <a:close/>
                </a:path>
                <a:path w="3724275" h="830579">
                  <a:moveTo>
                    <a:pt x="2238375" y="820458"/>
                  </a:moveTo>
                  <a:lnTo>
                    <a:pt x="2228850" y="820458"/>
                  </a:lnTo>
                  <a:lnTo>
                    <a:pt x="2228850" y="829983"/>
                  </a:lnTo>
                  <a:lnTo>
                    <a:pt x="2238375" y="829983"/>
                  </a:lnTo>
                  <a:lnTo>
                    <a:pt x="2238375" y="820458"/>
                  </a:lnTo>
                  <a:close/>
                </a:path>
                <a:path w="3724275" h="830579">
                  <a:moveTo>
                    <a:pt x="2295525" y="820458"/>
                  </a:moveTo>
                  <a:lnTo>
                    <a:pt x="2286000" y="820458"/>
                  </a:lnTo>
                  <a:lnTo>
                    <a:pt x="2286000" y="829983"/>
                  </a:lnTo>
                  <a:lnTo>
                    <a:pt x="2295525" y="829983"/>
                  </a:lnTo>
                  <a:lnTo>
                    <a:pt x="2295525" y="820458"/>
                  </a:lnTo>
                  <a:close/>
                </a:path>
                <a:path w="3724275" h="830579">
                  <a:moveTo>
                    <a:pt x="2352675" y="820458"/>
                  </a:moveTo>
                  <a:lnTo>
                    <a:pt x="2343150" y="820458"/>
                  </a:lnTo>
                  <a:lnTo>
                    <a:pt x="2343150" y="829983"/>
                  </a:lnTo>
                  <a:lnTo>
                    <a:pt x="2352675" y="829983"/>
                  </a:lnTo>
                  <a:lnTo>
                    <a:pt x="2352675" y="820458"/>
                  </a:lnTo>
                  <a:close/>
                </a:path>
                <a:path w="3724275" h="830579">
                  <a:moveTo>
                    <a:pt x="2409825" y="820458"/>
                  </a:moveTo>
                  <a:lnTo>
                    <a:pt x="2400300" y="820458"/>
                  </a:lnTo>
                  <a:lnTo>
                    <a:pt x="2400300" y="829983"/>
                  </a:lnTo>
                  <a:lnTo>
                    <a:pt x="2409825" y="829983"/>
                  </a:lnTo>
                  <a:lnTo>
                    <a:pt x="2409825" y="820458"/>
                  </a:lnTo>
                  <a:close/>
                </a:path>
                <a:path w="3724275" h="830579">
                  <a:moveTo>
                    <a:pt x="2466975" y="820458"/>
                  </a:moveTo>
                  <a:lnTo>
                    <a:pt x="2457450" y="820458"/>
                  </a:lnTo>
                  <a:lnTo>
                    <a:pt x="2457450" y="829983"/>
                  </a:lnTo>
                  <a:lnTo>
                    <a:pt x="2466975" y="829983"/>
                  </a:lnTo>
                  <a:lnTo>
                    <a:pt x="2466975" y="820458"/>
                  </a:lnTo>
                  <a:close/>
                </a:path>
                <a:path w="3724275" h="830579">
                  <a:moveTo>
                    <a:pt x="2524125" y="820458"/>
                  </a:moveTo>
                  <a:lnTo>
                    <a:pt x="2514600" y="820458"/>
                  </a:lnTo>
                  <a:lnTo>
                    <a:pt x="2514600" y="829983"/>
                  </a:lnTo>
                  <a:lnTo>
                    <a:pt x="2524125" y="829983"/>
                  </a:lnTo>
                  <a:lnTo>
                    <a:pt x="2524125" y="820458"/>
                  </a:lnTo>
                  <a:close/>
                </a:path>
                <a:path w="3724275" h="830579">
                  <a:moveTo>
                    <a:pt x="2581275" y="820458"/>
                  </a:moveTo>
                  <a:lnTo>
                    <a:pt x="2571750" y="820458"/>
                  </a:lnTo>
                  <a:lnTo>
                    <a:pt x="2571750" y="829983"/>
                  </a:lnTo>
                  <a:lnTo>
                    <a:pt x="2581275" y="829983"/>
                  </a:lnTo>
                  <a:lnTo>
                    <a:pt x="2581275" y="820458"/>
                  </a:lnTo>
                  <a:close/>
                </a:path>
                <a:path w="3724275" h="830579">
                  <a:moveTo>
                    <a:pt x="2638425" y="820458"/>
                  </a:moveTo>
                  <a:lnTo>
                    <a:pt x="2628900" y="820458"/>
                  </a:lnTo>
                  <a:lnTo>
                    <a:pt x="2628900" y="829983"/>
                  </a:lnTo>
                  <a:lnTo>
                    <a:pt x="2638425" y="829983"/>
                  </a:lnTo>
                  <a:lnTo>
                    <a:pt x="2638425" y="820458"/>
                  </a:lnTo>
                  <a:close/>
                </a:path>
                <a:path w="3724275" h="830579">
                  <a:moveTo>
                    <a:pt x="2695575" y="820458"/>
                  </a:moveTo>
                  <a:lnTo>
                    <a:pt x="2686050" y="820458"/>
                  </a:lnTo>
                  <a:lnTo>
                    <a:pt x="2686050" y="829983"/>
                  </a:lnTo>
                  <a:lnTo>
                    <a:pt x="2695575" y="829983"/>
                  </a:lnTo>
                  <a:lnTo>
                    <a:pt x="2695575" y="820458"/>
                  </a:lnTo>
                  <a:close/>
                </a:path>
                <a:path w="3724275" h="830579">
                  <a:moveTo>
                    <a:pt x="2752725" y="820458"/>
                  </a:moveTo>
                  <a:lnTo>
                    <a:pt x="2743200" y="820458"/>
                  </a:lnTo>
                  <a:lnTo>
                    <a:pt x="2743200" y="829983"/>
                  </a:lnTo>
                  <a:lnTo>
                    <a:pt x="2752725" y="829983"/>
                  </a:lnTo>
                  <a:lnTo>
                    <a:pt x="2752725" y="820458"/>
                  </a:lnTo>
                  <a:close/>
                </a:path>
                <a:path w="3724275" h="830579">
                  <a:moveTo>
                    <a:pt x="2809875" y="820458"/>
                  </a:moveTo>
                  <a:lnTo>
                    <a:pt x="2800350" y="820458"/>
                  </a:lnTo>
                  <a:lnTo>
                    <a:pt x="2800350" y="829983"/>
                  </a:lnTo>
                  <a:lnTo>
                    <a:pt x="2809875" y="829983"/>
                  </a:lnTo>
                  <a:lnTo>
                    <a:pt x="2809875" y="820458"/>
                  </a:lnTo>
                  <a:close/>
                </a:path>
                <a:path w="3724275" h="830579">
                  <a:moveTo>
                    <a:pt x="2867025" y="820458"/>
                  </a:moveTo>
                  <a:lnTo>
                    <a:pt x="2857500" y="820458"/>
                  </a:lnTo>
                  <a:lnTo>
                    <a:pt x="2857500" y="829983"/>
                  </a:lnTo>
                  <a:lnTo>
                    <a:pt x="2867025" y="829983"/>
                  </a:lnTo>
                  <a:lnTo>
                    <a:pt x="2867025" y="820458"/>
                  </a:lnTo>
                  <a:close/>
                </a:path>
                <a:path w="3724275" h="830579">
                  <a:moveTo>
                    <a:pt x="2924175" y="820458"/>
                  </a:moveTo>
                  <a:lnTo>
                    <a:pt x="2914650" y="820458"/>
                  </a:lnTo>
                  <a:lnTo>
                    <a:pt x="2914650" y="829983"/>
                  </a:lnTo>
                  <a:lnTo>
                    <a:pt x="2924175" y="829983"/>
                  </a:lnTo>
                  <a:lnTo>
                    <a:pt x="2924175" y="820458"/>
                  </a:lnTo>
                  <a:close/>
                </a:path>
                <a:path w="3724275" h="830579">
                  <a:moveTo>
                    <a:pt x="2981325" y="820458"/>
                  </a:moveTo>
                  <a:lnTo>
                    <a:pt x="2971800" y="820458"/>
                  </a:lnTo>
                  <a:lnTo>
                    <a:pt x="2971800" y="829983"/>
                  </a:lnTo>
                  <a:lnTo>
                    <a:pt x="2981325" y="829983"/>
                  </a:lnTo>
                  <a:lnTo>
                    <a:pt x="2981325" y="820458"/>
                  </a:lnTo>
                  <a:close/>
                </a:path>
                <a:path w="3724275" h="830579">
                  <a:moveTo>
                    <a:pt x="3038475" y="820458"/>
                  </a:moveTo>
                  <a:lnTo>
                    <a:pt x="3028950" y="820458"/>
                  </a:lnTo>
                  <a:lnTo>
                    <a:pt x="3028950" y="829983"/>
                  </a:lnTo>
                  <a:lnTo>
                    <a:pt x="3038475" y="829983"/>
                  </a:lnTo>
                  <a:lnTo>
                    <a:pt x="3038475" y="820458"/>
                  </a:lnTo>
                  <a:close/>
                </a:path>
                <a:path w="3724275" h="830579">
                  <a:moveTo>
                    <a:pt x="3095625" y="820458"/>
                  </a:moveTo>
                  <a:lnTo>
                    <a:pt x="3086100" y="820458"/>
                  </a:lnTo>
                  <a:lnTo>
                    <a:pt x="3086100" y="829983"/>
                  </a:lnTo>
                  <a:lnTo>
                    <a:pt x="3095625" y="829983"/>
                  </a:lnTo>
                  <a:lnTo>
                    <a:pt x="3095625" y="820458"/>
                  </a:lnTo>
                  <a:close/>
                </a:path>
                <a:path w="3724275" h="830579">
                  <a:moveTo>
                    <a:pt x="3152775" y="820458"/>
                  </a:moveTo>
                  <a:lnTo>
                    <a:pt x="3143250" y="820458"/>
                  </a:lnTo>
                  <a:lnTo>
                    <a:pt x="3143250" y="829983"/>
                  </a:lnTo>
                  <a:lnTo>
                    <a:pt x="3152775" y="829983"/>
                  </a:lnTo>
                  <a:lnTo>
                    <a:pt x="3152775" y="820458"/>
                  </a:lnTo>
                  <a:close/>
                </a:path>
                <a:path w="3724275" h="830579">
                  <a:moveTo>
                    <a:pt x="3209925" y="820458"/>
                  </a:moveTo>
                  <a:lnTo>
                    <a:pt x="3200400" y="820458"/>
                  </a:lnTo>
                  <a:lnTo>
                    <a:pt x="3200400" y="829983"/>
                  </a:lnTo>
                  <a:lnTo>
                    <a:pt x="3209925" y="829983"/>
                  </a:lnTo>
                  <a:lnTo>
                    <a:pt x="3209925" y="820458"/>
                  </a:lnTo>
                  <a:close/>
                </a:path>
                <a:path w="3724275" h="830579">
                  <a:moveTo>
                    <a:pt x="3267075" y="820458"/>
                  </a:moveTo>
                  <a:lnTo>
                    <a:pt x="3257550" y="820458"/>
                  </a:lnTo>
                  <a:lnTo>
                    <a:pt x="3257550" y="829983"/>
                  </a:lnTo>
                  <a:lnTo>
                    <a:pt x="3267075" y="829983"/>
                  </a:lnTo>
                  <a:lnTo>
                    <a:pt x="3267075" y="820458"/>
                  </a:lnTo>
                  <a:close/>
                </a:path>
                <a:path w="3724275" h="830579">
                  <a:moveTo>
                    <a:pt x="3324225" y="820458"/>
                  </a:moveTo>
                  <a:lnTo>
                    <a:pt x="3314700" y="820458"/>
                  </a:lnTo>
                  <a:lnTo>
                    <a:pt x="3314700" y="829983"/>
                  </a:lnTo>
                  <a:lnTo>
                    <a:pt x="3324225" y="829983"/>
                  </a:lnTo>
                  <a:lnTo>
                    <a:pt x="3324225" y="820458"/>
                  </a:lnTo>
                  <a:close/>
                </a:path>
                <a:path w="3724275" h="830579">
                  <a:moveTo>
                    <a:pt x="3381375" y="820458"/>
                  </a:moveTo>
                  <a:lnTo>
                    <a:pt x="3371850" y="820458"/>
                  </a:lnTo>
                  <a:lnTo>
                    <a:pt x="3371850" y="829983"/>
                  </a:lnTo>
                  <a:lnTo>
                    <a:pt x="3381375" y="829983"/>
                  </a:lnTo>
                  <a:lnTo>
                    <a:pt x="3381375" y="820458"/>
                  </a:lnTo>
                  <a:close/>
                </a:path>
                <a:path w="3724275" h="830579">
                  <a:moveTo>
                    <a:pt x="3438525" y="820458"/>
                  </a:moveTo>
                  <a:lnTo>
                    <a:pt x="3429000" y="820458"/>
                  </a:lnTo>
                  <a:lnTo>
                    <a:pt x="3429000" y="829983"/>
                  </a:lnTo>
                  <a:lnTo>
                    <a:pt x="3438525" y="829983"/>
                  </a:lnTo>
                  <a:lnTo>
                    <a:pt x="3438525" y="820458"/>
                  </a:lnTo>
                  <a:close/>
                </a:path>
                <a:path w="3724275" h="830579">
                  <a:moveTo>
                    <a:pt x="3495675" y="820458"/>
                  </a:moveTo>
                  <a:lnTo>
                    <a:pt x="3486150" y="820458"/>
                  </a:lnTo>
                  <a:lnTo>
                    <a:pt x="3486150" y="829983"/>
                  </a:lnTo>
                  <a:lnTo>
                    <a:pt x="3495675" y="829983"/>
                  </a:lnTo>
                  <a:lnTo>
                    <a:pt x="3495675" y="820458"/>
                  </a:lnTo>
                  <a:close/>
                </a:path>
                <a:path w="3724275" h="830579">
                  <a:moveTo>
                    <a:pt x="3552825" y="820458"/>
                  </a:moveTo>
                  <a:lnTo>
                    <a:pt x="3543300" y="820458"/>
                  </a:lnTo>
                  <a:lnTo>
                    <a:pt x="3543300" y="829983"/>
                  </a:lnTo>
                  <a:lnTo>
                    <a:pt x="3552825" y="829983"/>
                  </a:lnTo>
                  <a:lnTo>
                    <a:pt x="3552825" y="820458"/>
                  </a:lnTo>
                  <a:close/>
                </a:path>
                <a:path w="3724275" h="830579">
                  <a:moveTo>
                    <a:pt x="3609975" y="820458"/>
                  </a:moveTo>
                  <a:lnTo>
                    <a:pt x="3600450" y="820458"/>
                  </a:lnTo>
                  <a:lnTo>
                    <a:pt x="3600450" y="829983"/>
                  </a:lnTo>
                  <a:lnTo>
                    <a:pt x="3609975" y="829983"/>
                  </a:lnTo>
                  <a:lnTo>
                    <a:pt x="3609975" y="820458"/>
                  </a:lnTo>
                  <a:close/>
                </a:path>
                <a:path w="3724275" h="830579">
                  <a:moveTo>
                    <a:pt x="3667125" y="820458"/>
                  </a:moveTo>
                  <a:lnTo>
                    <a:pt x="3657600" y="820458"/>
                  </a:lnTo>
                  <a:lnTo>
                    <a:pt x="3657600" y="829983"/>
                  </a:lnTo>
                  <a:lnTo>
                    <a:pt x="3667125" y="829983"/>
                  </a:lnTo>
                  <a:lnTo>
                    <a:pt x="3667125" y="820458"/>
                  </a:lnTo>
                  <a:close/>
                </a:path>
                <a:path w="3724275" h="830579">
                  <a:moveTo>
                    <a:pt x="3724275" y="820458"/>
                  </a:moveTo>
                  <a:lnTo>
                    <a:pt x="3714750" y="820458"/>
                  </a:lnTo>
                  <a:lnTo>
                    <a:pt x="3714750" y="829983"/>
                  </a:lnTo>
                  <a:lnTo>
                    <a:pt x="3724275" y="829983"/>
                  </a:lnTo>
                  <a:lnTo>
                    <a:pt x="3724275" y="820458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8589645" y="3385705"/>
              <a:ext cx="3629025" cy="3291840"/>
            </a:xfrm>
            <a:custGeom>
              <a:avLst/>
              <a:gdLst/>
              <a:ahLst/>
              <a:cxnLst/>
              <a:rect l="l" t="t" r="r" b="b"/>
              <a:pathLst>
                <a:path w="3629025" h="3291840">
                  <a:moveTo>
                    <a:pt x="9525" y="3281807"/>
                  </a:moveTo>
                  <a:lnTo>
                    <a:pt x="0" y="3281807"/>
                  </a:lnTo>
                  <a:lnTo>
                    <a:pt x="0" y="3291332"/>
                  </a:lnTo>
                  <a:lnTo>
                    <a:pt x="9525" y="3291332"/>
                  </a:lnTo>
                  <a:lnTo>
                    <a:pt x="9525" y="3281807"/>
                  </a:lnTo>
                  <a:close/>
                </a:path>
                <a:path w="3629025" h="3291840">
                  <a:moveTo>
                    <a:pt x="9525" y="3224657"/>
                  </a:moveTo>
                  <a:lnTo>
                    <a:pt x="0" y="3224657"/>
                  </a:lnTo>
                  <a:lnTo>
                    <a:pt x="0" y="3234182"/>
                  </a:lnTo>
                  <a:lnTo>
                    <a:pt x="9525" y="3234182"/>
                  </a:lnTo>
                  <a:lnTo>
                    <a:pt x="9525" y="3224657"/>
                  </a:lnTo>
                  <a:close/>
                </a:path>
                <a:path w="3629025" h="3291840">
                  <a:moveTo>
                    <a:pt x="9525" y="3167507"/>
                  </a:moveTo>
                  <a:lnTo>
                    <a:pt x="0" y="3167507"/>
                  </a:lnTo>
                  <a:lnTo>
                    <a:pt x="0" y="3177032"/>
                  </a:lnTo>
                  <a:lnTo>
                    <a:pt x="9525" y="3177032"/>
                  </a:lnTo>
                  <a:lnTo>
                    <a:pt x="9525" y="3167507"/>
                  </a:lnTo>
                  <a:close/>
                </a:path>
                <a:path w="3629025" h="3291840">
                  <a:moveTo>
                    <a:pt x="9525" y="3110357"/>
                  </a:moveTo>
                  <a:lnTo>
                    <a:pt x="0" y="3110357"/>
                  </a:lnTo>
                  <a:lnTo>
                    <a:pt x="0" y="3119882"/>
                  </a:lnTo>
                  <a:lnTo>
                    <a:pt x="9525" y="3119882"/>
                  </a:lnTo>
                  <a:lnTo>
                    <a:pt x="9525" y="3110357"/>
                  </a:lnTo>
                  <a:close/>
                </a:path>
                <a:path w="3629025" h="3291840">
                  <a:moveTo>
                    <a:pt x="9525" y="3053207"/>
                  </a:moveTo>
                  <a:lnTo>
                    <a:pt x="0" y="3053207"/>
                  </a:lnTo>
                  <a:lnTo>
                    <a:pt x="0" y="3062732"/>
                  </a:lnTo>
                  <a:lnTo>
                    <a:pt x="9525" y="3062732"/>
                  </a:lnTo>
                  <a:lnTo>
                    <a:pt x="9525" y="3053207"/>
                  </a:lnTo>
                  <a:close/>
                </a:path>
                <a:path w="3629025" h="3291840">
                  <a:moveTo>
                    <a:pt x="9525" y="2996057"/>
                  </a:moveTo>
                  <a:lnTo>
                    <a:pt x="0" y="2996057"/>
                  </a:lnTo>
                  <a:lnTo>
                    <a:pt x="0" y="3005582"/>
                  </a:lnTo>
                  <a:lnTo>
                    <a:pt x="9525" y="3005582"/>
                  </a:lnTo>
                  <a:lnTo>
                    <a:pt x="9525" y="2996057"/>
                  </a:lnTo>
                  <a:close/>
                </a:path>
                <a:path w="3629025" h="3291840">
                  <a:moveTo>
                    <a:pt x="9525" y="2938907"/>
                  </a:moveTo>
                  <a:lnTo>
                    <a:pt x="0" y="2938907"/>
                  </a:lnTo>
                  <a:lnTo>
                    <a:pt x="0" y="2948432"/>
                  </a:lnTo>
                  <a:lnTo>
                    <a:pt x="9525" y="2948432"/>
                  </a:lnTo>
                  <a:lnTo>
                    <a:pt x="9525" y="2938907"/>
                  </a:lnTo>
                  <a:close/>
                </a:path>
                <a:path w="3629025" h="3291840">
                  <a:moveTo>
                    <a:pt x="9525" y="2881757"/>
                  </a:moveTo>
                  <a:lnTo>
                    <a:pt x="0" y="2881757"/>
                  </a:lnTo>
                  <a:lnTo>
                    <a:pt x="0" y="2891282"/>
                  </a:lnTo>
                  <a:lnTo>
                    <a:pt x="9525" y="2891282"/>
                  </a:lnTo>
                  <a:lnTo>
                    <a:pt x="9525" y="2881757"/>
                  </a:lnTo>
                  <a:close/>
                </a:path>
                <a:path w="3629025" h="3291840">
                  <a:moveTo>
                    <a:pt x="9525" y="2824607"/>
                  </a:moveTo>
                  <a:lnTo>
                    <a:pt x="0" y="2824607"/>
                  </a:lnTo>
                  <a:lnTo>
                    <a:pt x="0" y="2834132"/>
                  </a:lnTo>
                  <a:lnTo>
                    <a:pt x="9525" y="2834132"/>
                  </a:lnTo>
                  <a:lnTo>
                    <a:pt x="9525" y="2824607"/>
                  </a:lnTo>
                  <a:close/>
                </a:path>
                <a:path w="3629025" h="3291840">
                  <a:moveTo>
                    <a:pt x="9525" y="2767457"/>
                  </a:moveTo>
                  <a:lnTo>
                    <a:pt x="0" y="2767457"/>
                  </a:lnTo>
                  <a:lnTo>
                    <a:pt x="0" y="2776982"/>
                  </a:lnTo>
                  <a:lnTo>
                    <a:pt x="9525" y="2776982"/>
                  </a:lnTo>
                  <a:lnTo>
                    <a:pt x="9525" y="2767457"/>
                  </a:lnTo>
                  <a:close/>
                </a:path>
                <a:path w="3629025" h="3291840">
                  <a:moveTo>
                    <a:pt x="9525" y="2710307"/>
                  </a:moveTo>
                  <a:lnTo>
                    <a:pt x="0" y="2710307"/>
                  </a:lnTo>
                  <a:lnTo>
                    <a:pt x="0" y="2719832"/>
                  </a:lnTo>
                  <a:lnTo>
                    <a:pt x="9525" y="2719832"/>
                  </a:lnTo>
                  <a:lnTo>
                    <a:pt x="9525" y="2710307"/>
                  </a:lnTo>
                  <a:close/>
                </a:path>
                <a:path w="3629025" h="3291840">
                  <a:moveTo>
                    <a:pt x="9525" y="2653157"/>
                  </a:moveTo>
                  <a:lnTo>
                    <a:pt x="0" y="2653157"/>
                  </a:lnTo>
                  <a:lnTo>
                    <a:pt x="0" y="2662682"/>
                  </a:lnTo>
                  <a:lnTo>
                    <a:pt x="9525" y="2662682"/>
                  </a:lnTo>
                  <a:lnTo>
                    <a:pt x="9525" y="2653157"/>
                  </a:lnTo>
                  <a:close/>
                </a:path>
                <a:path w="3629025" h="3291840">
                  <a:moveTo>
                    <a:pt x="9525" y="2596007"/>
                  </a:moveTo>
                  <a:lnTo>
                    <a:pt x="0" y="2596007"/>
                  </a:lnTo>
                  <a:lnTo>
                    <a:pt x="0" y="2605532"/>
                  </a:lnTo>
                  <a:lnTo>
                    <a:pt x="9525" y="2605532"/>
                  </a:lnTo>
                  <a:lnTo>
                    <a:pt x="9525" y="2596007"/>
                  </a:lnTo>
                  <a:close/>
                </a:path>
                <a:path w="3629025" h="3291840">
                  <a:moveTo>
                    <a:pt x="9525" y="2538857"/>
                  </a:moveTo>
                  <a:lnTo>
                    <a:pt x="0" y="2538857"/>
                  </a:lnTo>
                  <a:lnTo>
                    <a:pt x="0" y="2548382"/>
                  </a:lnTo>
                  <a:lnTo>
                    <a:pt x="9525" y="2548382"/>
                  </a:lnTo>
                  <a:lnTo>
                    <a:pt x="9525" y="2538857"/>
                  </a:lnTo>
                  <a:close/>
                </a:path>
                <a:path w="3629025" h="3291840">
                  <a:moveTo>
                    <a:pt x="9525" y="2481707"/>
                  </a:moveTo>
                  <a:lnTo>
                    <a:pt x="0" y="2481707"/>
                  </a:lnTo>
                  <a:lnTo>
                    <a:pt x="0" y="2491232"/>
                  </a:lnTo>
                  <a:lnTo>
                    <a:pt x="9525" y="2491232"/>
                  </a:lnTo>
                  <a:lnTo>
                    <a:pt x="9525" y="2481707"/>
                  </a:lnTo>
                  <a:close/>
                </a:path>
                <a:path w="3629025" h="3291840">
                  <a:moveTo>
                    <a:pt x="9525" y="2424557"/>
                  </a:moveTo>
                  <a:lnTo>
                    <a:pt x="0" y="2424557"/>
                  </a:lnTo>
                  <a:lnTo>
                    <a:pt x="0" y="2434082"/>
                  </a:lnTo>
                  <a:lnTo>
                    <a:pt x="9525" y="2434082"/>
                  </a:lnTo>
                  <a:lnTo>
                    <a:pt x="9525" y="2424557"/>
                  </a:lnTo>
                  <a:close/>
                </a:path>
                <a:path w="3629025" h="3291840">
                  <a:moveTo>
                    <a:pt x="9525" y="2367407"/>
                  </a:moveTo>
                  <a:lnTo>
                    <a:pt x="0" y="2367407"/>
                  </a:lnTo>
                  <a:lnTo>
                    <a:pt x="0" y="2376932"/>
                  </a:lnTo>
                  <a:lnTo>
                    <a:pt x="9525" y="2376932"/>
                  </a:lnTo>
                  <a:lnTo>
                    <a:pt x="9525" y="2367407"/>
                  </a:lnTo>
                  <a:close/>
                </a:path>
                <a:path w="3629025" h="3291840">
                  <a:moveTo>
                    <a:pt x="9525" y="2310257"/>
                  </a:moveTo>
                  <a:lnTo>
                    <a:pt x="0" y="2310257"/>
                  </a:lnTo>
                  <a:lnTo>
                    <a:pt x="0" y="2319782"/>
                  </a:lnTo>
                  <a:lnTo>
                    <a:pt x="9525" y="2319782"/>
                  </a:lnTo>
                  <a:lnTo>
                    <a:pt x="9525" y="2310257"/>
                  </a:lnTo>
                  <a:close/>
                </a:path>
                <a:path w="3629025" h="3291840">
                  <a:moveTo>
                    <a:pt x="9525" y="2253107"/>
                  </a:moveTo>
                  <a:lnTo>
                    <a:pt x="0" y="2253107"/>
                  </a:lnTo>
                  <a:lnTo>
                    <a:pt x="0" y="2262632"/>
                  </a:lnTo>
                  <a:lnTo>
                    <a:pt x="9525" y="2262632"/>
                  </a:lnTo>
                  <a:lnTo>
                    <a:pt x="9525" y="2253107"/>
                  </a:lnTo>
                  <a:close/>
                </a:path>
                <a:path w="3629025" h="3291840">
                  <a:moveTo>
                    <a:pt x="9525" y="2195957"/>
                  </a:moveTo>
                  <a:lnTo>
                    <a:pt x="0" y="2195957"/>
                  </a:lnTo>
                  <a:lnTo>
                    <a:pt x="0" y="2205482"/>
                  </a:lnTo>
                  <a:lnTo>
                    <a:pt x="9525" y="2205482"/>
                  </a:lnTo>
                  <a:lnTo>
                    <a:pt x="9525" y="2195957"/>
                  </a:lnTo>
                  <a:close/>
                </a:path>
                <a:path w="3629025" h="3291840">
                  <a:moveTo>
                    <a:pt x="9525" y="2138807"/>
                  </a:moveTo>
                  <a:lnTo>
                    <a:pt x="0" y="2138807"/>
                  </a:lnTo>
                  <a:lnTo>
                    <a:pt x="0" y="2148332"/>
                  </a:lnTo>
                  <a:lnTo>
                    <a:pt x="9525" y="2148332"/>
                  </a:lnTo>
                  <a:lnTo>
                    <a:pt x="9525" y="2138807"/>
                  </a:lnTo>
                  <a:close/>
                </a:path>
                <a:path w="3629025" h="3291840">
                  <a:moveTo>
                    <a:pt x="828675" y="0"/>
                  </a:moveTo>
                  <a:lnTo>
                    <a:pt x="819150" y="0"/>
                  </a:lnTo>
                  <a:lnTo>
                    <a:pt x="819150" y="9525"/>
                  </a:lnTo>
                  <a:lnTo>
                    <a:pt x="828675" y="9525"/>
                  </a:lnTo>
                  <a:lnTo>
                    <a:pt x="828675" y="0"/>
                  </a:lnTo>
                  <a:close/>
                </a:path>
                <a:path w="3629025" h="3291840">
                  <a:moveTo>
                    <a:pt x="885825" y="0"/>
                  </a:moveTo>
                  <a:lnTo>
                    <a:pt x="876300" y="0"/>
                  </a:lnTo>
                  <a:lnTo>
                    <a:pt x="876300" y="9525"/>
                  </a:lnTo>
                  <a:lnTo>
                    <a:pt x="885825" y="9525"/>
                  </a:lnTo>
                  <a:lnTo>
                    <a:pt x="885825" y="0"/>
                  </a:lnTo>
                  <a:close/>
                </a:path>
                <a:path w="3629025" h="3291840">
                  <a:moveTo>
                    <a:pt x="942975" y="0"/>
                  </a:moveTo>
                  <a:lnTo>
                    <a:pt x="933450" y="0"/>
                  </a:lnTo>
                  <a:lnTo>
                    <a:pt x="933450" y="9525"/>
                  </a:lnTo>
                  <a:lnTo>
                    <a:pt x="942975" y="9525"/>
                  </a:lnTo>
                  <a:lnTo>
                    <a:pt x="942975" y="0"/>
                  </a:lnTo>
                  <a:close/>
                </a:path>
                <a:path w="3629025" h="3291840">
                  <a:moveTo>
                    <a:pt x="1000125" y="0"/>
                  </a:moveTo>
                  <a:lnTo>
                    <a:pt x="990600" y="0"/>
                  </a:lnTo>
                  <a:lnTo>
                    <a:pt x="990600" y="9525"/>
                  </a:lnTo>
                  <a:lnTo>
                    <a:pt x="1000125" y="9525"/>
                  </a:lnTo>
                  <a:lnTo>
                    <a:pt x="1000125" y="0"/>
                  </a:lnTo>
                  <a:close/>
                </a:path>
                <a:path w="3629025" h="3291840">
                  <a:moveTo>
                    <a:pt x="1057275" y="0"/>
                  </a:moveTo>
                  <a:lnTo>
                    <a:pt x="1047750" y="0"/>
                  </a:lnTo>
                  <a:lnTo>
                    <a:pt x="1047750" y="9525"/>
                  </a:lnTo>
                  <a:lnTo>
                    <a:pt x="1057275" y="9525"/>
                  </a:lnTo>
                  <a:lnTo>
                    <a:pt x="1057275" y="0"/>
                  </a:lnTo>
                  <a:close/>
                </a:path>
                <a:path w="3629025" h="3291840">
                  <a:moveTo>
                    <a:pt x="1114425" y="0"/>
                  </a:moveTo>
                  <a:lnTo>
                    <a:pt x="1104900" y="0"/>
                  </a:lnTo>
                  <a:lnTo>
                    <a:pt x="1104900" y="9525"/>
                  </a:lnTo>
                  <a:lnTo>
                    <a:pt x="1114425" y="9525"/>
                  </a:lnTo>
                  <a:lnTo>
                    <a:pt x="1114425" y="0"/>
                  </a:lnTo>
                  <a:close/>
                </a:path>
                <a:path w="3629025" h="3291840">
                  <a:moveTo>
                    <a:pt x="1171575" y="0"/>
                  </a:moveTo>
                  <a:lnTo>
                    <a:pt x="1162050" y="0"/>
                  </a:lnTo>
                  <a:lnTo>
                    <a:pt x="1162050" y="9525"/>
                  </a:lnTo>
                  <a:lnTo>
                    <a:pt x="1171575" y="9525"/>
                  </a:lnTo>
                  <a:lnTo>
                    <a:pt x="1171575" y="0"/>
                  </a:lnTo>
                  <a:close/>
                </a:path>
                <a:path w="3629025" h="3291840">
                  <a:moveTo>
                    <a:pt x="1228725" y="0"/>
                  </a:moveTo>
                  <a:lnTo>
                    <a:pt x="1219200" y="0"/>
                  </a:lnTo>
                  <a:lnTo>
                    <a:pt x="1219200" y="9525"/>
                  </a:lnTo>
                  <a:lnTo>
                    <a:pt x="1228725" y="9525"/>
                  </a:lnTo>
                  <a:lnTo>
                    <a:pt x="1228725" y="0"/>
                  </a:lnTo>
                  <a:close/>
                </a:path>
                <a:path w="3629025" h="3291840">
                  <a:moveTo>
                    <a:pt x="1285875" y="0"/>
                  </a:moveTo>
                  <a:lnTo>
                    <a:pt x="1276350" y="0"/>
                  </a:lnTo>
                  <a:lnTo>
                    <a:pt x="1276350" y="9525"/>
                  </a:lnTo>
                  <a:lnTo>
                    <a:pt x="1285875" y="9525"/>
                  </a:lnTo>
                  <a:lnTo>
                    <a:pt x="1285875" y="0"/>
                  </a:lnTo>
                  <a:close/>
                </a:path>
                <a:path w="3629025" h="3291840">
                  <a:moveTo>
                    <a:pt x="1343025" y="0"/>
                  </a:moveTo>
                  <a:lnTo>
                    <a:pt x="1333500" y="0"/>
                  </a:lnTo>
                  <a:lnTo>
                    <a:pt x="1333500" y="9525"/>
                  </a:lnTo>
                  <a:lnTo>
                    <a:pt x="1343025" y="9525"/>
                  </a:lnTo>
                  <a:lnTo>
                    <a:pt x="1343025" y="0"/>
                  </a:lnTo>
                  <a:close/>
                </a:path>
                <a:path w="3629025" h="3291840">
                  <a:moveTo>
                    <a:pt x="1400175" y="0"/>
                  </a:moveTo>
                  <a:lnTo>
                    <a:pt x="1390650" y="0"/>
                  </a:lnTo>
                  <a:lnTo>
                    <a:pt x="1390650" y="9525"/>
                  </a:lnTo>
                  <a:lnTo>
                    <a:pt x="1400175" y="9525"/>
                  </a:lnTo>
                  <a:lnTo>
                    <a:pt x="1400175" y="0"/>
                  </a:lnTo>
                  <a:close/>
                </a:path>
                <a:path w="3629025" h="3291840">
                  <a:moveTo>
                    <a:pt x="1457325" y="0"/>
                  </a:moveTo>
                  <a:lnTo>
                    <a:pt x="1447800" y="0"/>
                  </a:lnTo>
                  <a:lnTo>
                    <a:pt x="1447800" y="9525"/>
                  </a:lnTo>
                  <a:lnTo>
                    <a:pt x="1457325" y="9525"/>
                  </a:lnTo>
                  <a:lnTo>
                    <a:pt x="1457325" y="0"/>
                  </a:lnTo>
                  <a:close/>
                </a:path>
                <a:path w="3629025" h="3291840">
                  <a:moveTo>
                    <a:pt x="1514475" y="0"/>
                  </a:moveTo>
                  <a:lnTo>
                    <a:pt x="1504950" y="0"/>
                  </a:lnTo>
                  <a:lnTo>
                    <a:pt x="1504950" y="9525"/>
                  </a:lnTo>
                  <a:lnTo>
                    <a:pt x="1514475" y="9525"/>
                  </a:lnTo>
                  <a:lnTo>
                    <a:pt x="1514475" y="0"/>
                  </a:lnTo>
                  <a:close/>
                </a:path>
                <a:path w="3629025" h="3291840">
                  <a:moveTo>
                    <a:pt x="1571625" y="0"/>
                  </a:moveTo>
                  <a:lnTo>
                    <a:pt x="1562100" y="0"/>
                  </a:lnTo>
                  <a:lnTo>
                    <a:pt x="1562100" y="9525"/>
                  </a:lnTo>
                  <a:lnTo>
                    <a:pt x="1571625" y="9525"/>
                  </a:lnTo>
                  <a:lnTo>
                    <a:pt x="1571625" y="0"/>
                  </a:lnTo>
                  <a:close/>
                </a:path>
                <a:path w="3629025" h="3291840">
                  <a:moveTo>
                    <a:pt x="1628775" y="0"/>
                  </a:moveTo>
                  <a:lnTo>
                    <a:pt x="1619250" y="0"/>
                  </a:lnTo>
                  <a:lnTo>
                    <a:pt x="1619250" y="9525"/>
                  </a:lnTo>
                  <a:lnTo>
                    <a:pt x="1628775" y="9525"/>
                  </a:lnTo>
                  <a:lnTo>
                    <a:pt x="1628775" y="0"/>
                  </a:lnTo>
                  <a:close/>
                </a:path>
                <a:path w="3629025" h="3291840">
                  <a:moveTo>
                    <a:pt x="1685925" y="0"/>
                  </a:moveTo>
                  <a:lnTo>
                    <a:pt x="1676400" y="0"/>
                  </a:lnTo>
                  <a:lnTo>
                    <a:pt x="1676400" y="9525"/>
                  </a:lnTo>
                  <a:lnTo>
                    <a:pt x="1685925" y="9525"/>
                  </a:lnTo>
                  <a:lnTo>
                    <a:pt x="1685925" y="0"/>
                  </a:lnTo>
                  <a:close/>
                </a:path>
                <a:path w="3629025" h="3291840">
                  <a:moveTo>
                    <a:pt x="1743075" y="0"/>
                  </a:moveTo>
                  <a:lnTo>
                    <a:pt x="1733550" y="0"/>
                  </a:lnTo>
                  <a:lnTo>
                    <a:pt x="1733550" y="9525"/>
                  </a:lnTo>
                  <a:lnTo>
                    <a:pt x="1743075" y="9525"/>
                  </a:lnTo>
                  <a:lnTo>
                    <a:pt x="1743075" y="0"/>
                  </a:lnTo>
                  <a:close/>
                </a:path>
                <a:path w="3629025" h="3291840">
                  <a:moveTo>
                    <a:pt x="1800225" y="0"/>
                  </a:moveTo>
                  <a:lnTo>
                    <a:pt x="1790700" y="0"/>
                  </a:lnTo>
                  <a:lnTo>
                    <a:pt x="1790700" y="9525"/>
                  </a:lnTo>
                  <a:lnTo>
                    <a:pt x="1800225" y="9525"/>
                  </a:lnTo>
                  <a:lnTo>
                    <a:pt x="1800225" y="0"/>
                  </a:lnTo>
                  <a:close/>
                </a:path>
                <a:path w="3629025" h="3291840">
                  <a:moveTo>
                    <a:pt x="1857375" y="0"/>
                  </a:moveTo>
                  <a:lnTo>
                    <a:pt x="1847850" y="0"/>
                  </a:lnTo>
                  <a:lnTo>
                    <a:pt x="1847850" y="9525"/>
                  </a:lnTo>
                  <a:lnTo>
                    <a:pt x="1857375" y="9525"/>
                  </a:lnTo>
                  <a:lnTo>
                    <a:pt x="1857375" y="0"/>
                  </a:lnTo>
                  <a:close/>
                </a:path>
                <a:path w="3629025" h="3291840">
                  <a:moveTo>
                    <a:pt x="1914525" y="0"/>
                  </a:moveTo>
                  <a:lnTo>
                    <a:pt x="1905000" y="0"/>
                  </a:lnTo>
                  <a:lnTo>
                    <a:pt x="1905000" y="9525"/>
                  </a:lnTo>
                  <a:lnTo>
                    <a:pt x="1914525" y="9525"/>
                  </a:lnTo>
                  <a:lnTo>
                    <a:pt x="1914525" y="0"/>
                  </a:lnTo>
                  <a:close/>
                </a:path>
                <a:path w="3629025" h="3291840">
                  <a:moveTo>
                    <a:pt x="1971675" y="0"/>
                  </a:moveTo>
                  <a:lnTo>
                    <a:pt x="1962150" y="0"/>
                  </a:lnTo>
                  <a:lnTo>
                    <a:pt x="1962150" y="9525"/>
                  </a:lnTo>
                  <a:lnTo>
                    <a:pt x="1971675" y="9525"/>
                  </a:lnTo>
                  <a:lnTo>
                    <a:pt x="1971675" y="0"/>
                  </a:lnTo>
                  <a:close/>
                </a:path>
                <a:path w="3629025" h="3291840">
                  <a:moveTo>
                    <a:pt x="2028825" y="0"/>
                  </a:moveTo>
                  <a:lnTo>
                    <a:pt x="2019300" y="0"/>
                  </a:lnTo>
                  <a:lnTo>
                    <a:pt x="2019300" y="9525"/>
                  </a:lnTo>
                  <a:lnTo>
                    <a:pt x="2028825" y="9525"/>
                  </a:lnTo>
                  <a:lnTo>
                    <a:pt x="2028825" y="0"/>
                  </a:lnTo>
                  <a:close/>
                </a:path>
                <a:path w="3629025" h="3291840">
                  <a:moveTo>
                    <a:pt x="2085975" y="0"/>
                  </a:moveTo>
                  <a:lnTo>
                    <a:pt x="2076450" y="0"/>
                  </a:lnTo>
                  <a:lnTo>
                    <a:pt x="2076450" y="9525"/>
                  </a:lnTo>
                  <a:lnTo>
                    <a:pt x="2085975" y="9525"/>
                  </a:lnTo>
                  <a:lnTo>
                    <a:pt x="2085975" y="0"/>
                  </a:lnTo>
                  <a:close/>
                </a:path>
                <a:path w="3629025" h="3291840">
                  <a:moveTo>
                    <a:pt x="2143125" y="0"/>
                  </a:moveTo>
                  <a:lnTo>
                    <a:pt x="2133600" y="0"/>
                  </a:lnTo>
                  <a:lnTo>
                    <a:pt x="2133600" y="9525"/>
                  </a:lnTo>
                  <a:lnTo>
                    <a:pt x="2143125" y="9525"/>
                  </a:lnTo>
                  <a:lnTo>
                    <a:pt x="2143125" y="0"/>
                  </a:lnTo>
                  <a:close/>
                </a:path>
                <a:path w="3629025" h="3291840">
                  <a:moveTo>
                    <a:pt x="2200275" y="0"/>
                  </a:moveTo>
                  <a:lnTo>
                    <a:pt x="2190750" y="0"/>
                  </a:lnTo>
                  <a:lnTo>
                    <a:pt x="2190750" y="9525"/>
                  </a:lnTo>
                  <a:lnTo>
                    <a:pt x="2200275" y="9525"/>
                  </a:lnTo>
                  <a:lnTo>
                    <a:pt x="2200275" y="0"/>
                  </a:lnTo>
                  <a:close/>
                </a:path>
                <a:path w="3629025" h="3291840">
                  <a:moveTo>
                    <a:pt x="2257425" y="0"/>
                  </a:moveTo>
                  <a:lnTo>
                    <a:pt x="2247900" y="0"/>
                  </a:lnTo>
                  <a:lnTo>
                    <a:pt x="2247900" y="9525"/>
                  </a:lnTo>
                  <a:lnTo>
                    <a:pt x="2257425" y="9525"/>
                  </a:lnTo>
                  <a:lnTo>
                    <a:pt x="2257425" y="0"/>
                  </a:lnTo>
                  <a:close/>
                </a:path>
                <a:path w="3629025" h="3291840">
                  <a:moveTo>
                    <a:pt x="2314575" y="0"/>
                  </a:moveTo>
                  <a:lnTo>
                    <a:pt x="2305050" y="0"/>
                  </a:lnTo>
                  <a:lnTo>
                    <a:pt x="2305050" y="9525"/>
                  </a:lnTo>
                  <a:lnTo>
                    <a:pt x="2314575" y="9525"/>
                  </a:lnTo>
                  <a:lnTo>
                    <a:pt x="2314575" y="0"/>
                  </a:lnTo>
                  <a:close/>
                </a:path>
                <a:path w="3629025" h="3291840">
                  <a:moveTo>
                    <a:pt x="2371725" y="0"/>
                  </a:moveTo>
                  <a:lnTo>
                    <a:pt x="2362200" y="0"/>
                  </a:lnTo>
                  <a:lnTo>
                    <a:pt x="2362200" y="9525"/>
                  </a:lnTo>
                  <a:lnTo>
                    <a:pt x="2371725" y="9525"/>
                  </a:lnTo>
                  <a:lnTo>
                    <a:pt x="2371725" y="0"/>
                  </a:lnTo>
                  <a:close/>
                </a:path>
                <a:path w="3629025" h="3291840">
                  <a:moveTo>
                    <a:pt x="2428875" y="0"/>
                  </a:moveTo>
                  <a:lnTo>
                    <a:pt x="2419350" y="0"/>
                  </a:lnTo>
                  <a:lnTo>
                    <a:pt x="2419350" y="9525"/>
                  </a:lnTo>
                  <a:lnTo>
                    <a:pt x="2428875" y="9525"/>
                  </a:lnTo>
                  <a:lnTo>
                    <a:pt x="2428875" y="0"/>
                  </a:lnTo>
                  <a:close/>
                </a:path>
                <a:path w="3629025" h="3291840">
                  <a:moveTo>
                    <a:pt x="2486025" y="0"/>
                  </a:moveTo>
                  <a:lnTo>
                    <a:pt x="2476500" y="0"/>
                  </a:lnTo>
                  <a:lnTo>
                    <a:pt x="2476500" y="9525"/>
                  </a:lnTo>
                  <a:lnTo>
                    <a:pt x="2486025" y="9525"/>
                  </a:lnTo>
                  <a:lnTo>
                    <a:pt x="2486025" y="0"/>
                  </a:lnTo>
                  <a:close/>
                </a:path>
                <a:path w="3629025" h="3291840">
                  <a:moveTo>
                    <a:pt x="2543175" y="0"/>
                  </a:moveTo>
                  <a:lnTo>
                    <a:pt x="2533650" y="0"/>
                  </a:lnTo>
                  <a:lnTo>
                    <a:pt x="2533650" y="9525"/>
                  </a:lnTo>
                  <a:lnTo>
                    <a:pt x="2543175" y="9525"/>
                  </a:lnTo>
                  <a:lnTo>
                    <a:pt x="2543175" y="0"/>
                  </a:lnTo>
                  <a:close/>
                </a:path>
                <a:path w="3629025" h="3291840">
                  <a:moveTo>
                    <a:pt x="2600325" y="0"/>
                  </a:moveTo>
                  <a:lnTo>
                    <a:pt x="2590800" y="0"/>
                  </a:lnTo>
                  <a:lnTo>
                    <a:pt x="2590800" y="9525"/>
                  </a:lnTo>
                  <a:lnTo>
                    <a:pt x="2600325" y="9525"/>
                  </a:lnTo>
                  <a:lnTo>
                    <a:pt x="2600325" y="0"/>
                  </a:lnTo>
                  <a:close/>
                </a:path>
                <a:path w="3629025" h="3291840">
                  <a:moveTo>
                    <a:pt x="2657475" y="0"/>
                  </a:moveTo>
                  <a:lnTo>
                    <a:pt x="2647950" y="0"/>
                  </a:lnTo>
                  <a:lnTo>
                    <a:pt x="2647950" y="9525"/>
                  </a:lnTo>
                  <a:lnTo>
                    <a:pt x="2657475" y="9525"/>
                  </a:lnTo>
                  <a:lnTo>
                    <a:pt x="2657475" y="0"/>
                  </a:lnTo>
                  <a:close/>
                </a:path>
                <a:path w="3629025" h="3291840">
                  <a:moveTo>
                    <a:pt x="2714625" y="0"/>
                  </a:moveTo>
                  <a:lnTo>
                    <a:pt x="2705100" y="0"/>
                  </a:lnTo>
                  <a:lnTo>
                    <a:pt x="2705100" y="9525"/>
                  </a:lnTo>
                  <a:lnTo>
                    <a:pt x="2714625" y="9525"/>
                  </a:lnTo>
                  <a:lnTo>
                    <a:pt x="2714625" y="0"/>
                  </a:lnTo>
                  <a:close/>
                </a:path>
                <a:path w="3629025" h="3291840">
                  <a:moveTo>
                    <a:pt x="2771775" y="0"/>
                  </a:moveTo>
                  <a:lnTo>
                    <a:pt x="2762250" y="0"/>
                  </a:lnTo>
                  <a:lnTo>
                    <a:pt x="2762250" y="9525"/>
                  </a:lnTo>
                  <a:lnTo>
                    <a:pt x="2771775" y="9525"/>
                  </a:lnTo>
                  <a:lnTo>
                    <a:pt x="2771775" y="0"/>
                  </a:lnTo>
                  <a:close/>
                </a:path>
                <a:path w="3629025" h="3291840">
                  <a:moveTo>
                    <a:pt x="2828925" y="0"/>
                  </a:moveTo>
                  <a:lnTo>
                    <a:pt x="2819400" y="0"/>
                  </a:lnTo>
                  <a:lnTo>
                    <a:pt x="2819400" y="9525"/>
                  </a:lnTo>
                  <a:lnTo>
                    <a:pt x="2828925" y="9525"/>
                  </a:lnTo>
                  <a:lnTo>
                    <a:pt x="2828925" y="0"/>
                  </a:lnTo>
                  <a:close/>
                </a:path>
                <a:path w="3629025" h="3291840">
                  <a:moveTo>
                    <a:pt x="2886075" y="0"/>
                  </a:moveTo>
                  <a:lnTo>
                    <a:pt x="2876550" y="0"/>
                  </a:lnTo>
                  <a:lnTo>
                    <a:pt x="2876550" y="9525"/>
                  </a:lnTo>
                  <a:lnTo>
                    <a:pt x="2886075" y="9525"/>
                  </a:lnTo>
                  <a:lnTo>
                    <a:pt x="2886075" y="0"/>
                  </a:lnTo>
                  <a:close/>
                </a:path>
                <a:path w="3629025" h="3291840">
                  <a:moveTo>
                    <a:pt x="2943225" y="0"/>
                  </a:moveTo>
                  <a:lnTo>
                    <a:pt x="2933700" y="0"/>
                  </a:lnTo>
                  <a:lnTo>
                    <a:pt x="2933700" y="9525"/>
                  </a:lnTo>
                  <a:lnTo>
                    <a:pt x="2943225" y="9525"/>
                  </a:lnTo>
                  <a:lnTo>
                    <a:pt x="2943225" y="0"/>
                  </a:lnTo>
                  <a:close/>
                </a:path>
                <a:path w="3629025" h="3291840">
                  <a:moveTo>
                    <a:pt x="3000375" y="0"/>
                  </a:moveTo>
                  <a:lnTo>
                    <a:pt x="2990850" y="0"/>
                  </a:lnTo>
                  <a:lnTo>
                    <a:pt x="2990850" y="9525"/>
                  </a:lnTo>
                  <a:lnTo>
                    <a:pt x="3000375" y="9525"/>
                  </a:lnTo>
                  <a:lnTo>
                    <a:pt x="3000375" y="0"/>
                  </a:lnTo>
                  <a:close/>
                </a:path>
                <a:path w="3629025" h="3291840">
                  <a:moveTo>
                    <a:pt x="3057525" y="0"/>
                  </a:moveTo>
                  <a:lnTo>
                    <a:pt x="3048000" y="0"/>
                  </a:lnTo>
                  <a:lnTo>
                    <a:pt x="3048000" y="9525"/>
                  </a:lnTo>
                  <a:lnTo>
                    <a:pt x="3057525" y="9525"/>
                  </a:lnTo>
                  <a:lnTo>
                    <a:pt x="3057525" y="0"/>
                  </a:lnTo>
                  <a:close/>
                </a:path>
                <a:path w="3629025" h="3291840">
                  <a:moveTo>
                    <a:pt x="3114675" y="0"/>
                  </a:moveTo>
                  <a:lnTo>
                    <a:pt x="3105150" y="0"/>
                  </a:lnTo>
                  <a:lnTo>
                    <a:pt x="3105150" y="9525"/>
                  </a:lnTo>
                  <a:lnTo>
                    <a:pt x="3114675" y="9525"/>
                  </a:lnTo>
                  <a:lnTo>
                    <a:pt x="3114675" y="0"/>
                  </a:lnTo>
                  <a:close/>
                </a:path>
                <a:path w="3629025" h="3291840">
                  <a:moveTo>
                    <a:pt x="3171825" y="0"/>
                  </a:moveTo>
                  <a:lnTo>
                    <a:pt x="3162300" y="0"/>
                  </a:lnTo>
                  <a:lnTo>
                    <a:pt x="3162300" y="9525"/>
                  </a:lnTo>
                  <a:lnTo>
                    <a:pt x="3171825" y="9525"/>
                  </a:lnTo>
                  <a:lnTo>
                    <a:pt x="3171825" y="0"/>
                  </a:lnTo>
                  <a:close/>
                </a:path>
                <a:path w="3629025" h="3291840">
                  <a:moveTo>
                    <a:pt x="3228975" y="0"/>
                  </a:moveTo>
                  <a:lnTo>
                    <a:pt x="3219450" y="0"/>
                  </a:lnTo>
                  <a:lnTo>
                    <a:pt x="3219450" y="9525"/>
                  </a:lnTo>
                  <a:lnTo>
                    <a:pt x="3228975" y="9525"/>
                  </a:lnTo>
                  <a:lnTo>
                    <a:pt x="3228975" y="0"/>
                  </a:lnTo>
                  <a:close/>
                </a:path>
                <a:path w="3629025" h="3291840">
                  <a:moveTo>
                    <a:pt x="3286125" y="0"/>
                  </a:moveTo>
                  <a:lnTo>
                    <a:pt x="3276600" y="0"/>
                  </a:lnTo>
                  <a:lnTo>
                    <a:pt x="3276600" y="9525"/>
                  </a:lnTo>
                  <a:lnTo>
                    <a:pt x="3286125" y="9525"/>
                  </a:lnTo>
                  <a:lnTo>
                    <a:pt x="3286125" y="0"/>
                  </a:lnTo>
                  <a:close/>
                </a:path>
                <a:path w="3629025" h="3291840">
                  <a:moveTo>
                    <a:pt x="3343275" y="0"/>
                  </a:moveTo>
                  <a:lnTo>
                    <a:pt x="3333750" y="0"/>
                  </a:lnTo>
                  <a:lnTo>
                    <a:pt x="3333750" y="9525"/>
                  </a:lnTo>
                  <a:lnTo>
                    <a:pt x="3343275" y="9525"/>
                  </a:lnTo>
                  <a:lnTo>
                    <a:pt x="3343275" y="0"/>
                  </a:lnTo>
                  <a:close/>
                </a:path>
                <a:path w="3629025" h="3291840">
                  <a:moveTo>
                    <a:pt x="3400425" y="0"/>
                  </a:moveTo>
                  <a:lnTo>
                    <a:pt x="3390900" y="0"/>
                  </a:lnTo>
                  <a:lnTo>
                    <a:pt x="3390900" y="9525"/>
                  </a:lnTo>
                  <a:lnTo>
                    <a:pt x="3400425" y="9525"/>
                  </a:lnTo>
                  <a:lnTo>
                    <a:pt x="3400425" y="0"/>
                  </a:lnTo>
                  <a:close/>
                </a:path>
                <a:path w="3629025" h="3291840">
                  <a:moveTo>
                    <a:pt x="3457575" y="0"/>
                  </a:moveTo>
                  <a:lnTo>
                    <a:pt x="3448050" y="0"/>
                  </a:lnTo>
                  <a:lnTo>
                    <a:pt x="3448050" y="9525"/>
                  </a:lnTo>
                  <a:lnTo>
                    <a:pt x="3457575" y="9525"/>
                  </a:lnTo>
                  <a:lnTo>
                    <a:pt x="3457575" y="0"/>
                  </a:lnTo>
                  <a:close/>
                </a:path>
                <a:path w="3629025" h="3291840">
                  <a:moveTo>
                    <a:pt x="3514725" y="0"/>
                  </a:moveTo>
                  <a:lnTo>
                    <a:pt x="3505200" y="0"/>
                  </a:lnTo>
                  <a:lnTo>
                    <a:pt x="3505200" y="9525"/>
                  </a:lnTo>
                  <a:lnTo>
                    <a:pt x="3514725" y="9525"/>
                  </a:lnTo>
                  <a:lnTo>
                    <a:pt x="3514725" y="0"/>
                  </a:lnTo>
                  <a:close/>
                </a:path>
                <a:path w="3629025" h="3291840">
                  <a:moveTo>
                    <a:pt x="3571875" y="0"/>
                  </a:moveTo>
                  <a:lnTo>
                    <a:pt x="3562350" y="0"/>
                  </a:lnTo>
                  <a:lnTo>
                    <a:pt x="3562350" y="9525"/>
                  </a:lnTo>
                  <a:lnTo>
                    <a:pt x="3571875" y="9525"/>
                  </a:lnTo>
                  <a:lnTo>
                    <a:pt x="3571875" y="0"/>
                  </a:lnTo>
                  <a:close/>
                </a:path>
                <a:path w="3629025" h="3291840">
                  <a:moveTo>
                    <a:pt x="3629025" y="0"/>
                  </a:moveTo>
                  <a:lnTo>
                    <a:pt x="3619500" y="0"/>
                  </a:lnTo>
                  <a:lnTo>
                    <a:pt x="3619500" y="9525"/>
                  </a:lnTo>
                  <a:lnTo>
                    <a:pt x="3629025" y="9525"/>
                  </a:lnTo>
                  <a:lnTo>
                    <a:pt x="3629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8589645" y="3067062"/>
              <a:ext cx="9525" cy="2466975"/>
            </a:xfrm>
            <a:custGeom>
              <a:avLst/>
              <a:gdLst/>
              <a:ahLst/>
              <a:cxnLst/>
              <a:rect l="l" t="t" r="r" b="b"/>
              <a:pathLst>
                <a:path w="9525" h="2466975">
                  <a:moveTo>
                    <a:pt x="9525" y="2457450"/>
                  </a:moveTo>
                  <a:lnTo>
                    <a:pt x="0" y="2457450"/>
                  </a:lnTo>
                  <a:lnTo>
                    <a:pt x="0" y="2466975"/>
                  </a:lnTo>
                  <a:lnTo>
                    <a:pt x="9525" y="2466975"/>
                  </a:lnTo>
                  <a:lnTo>
                    <a:pt x="9525" y="2457450"/>
                  </a:lnTo>
                  <a:close/>
                </a:path>
                <a:path w="9525" h="2466975">
                  <a:moveTo>
                    <a:pt x="9525" y="2400300"/>
                  </a:moveTo>
                  <a:lnTo>
                    <a:pt x="0" y="2400300"/>
                  </a:lnTo>
                  <a:lnTo>
                    <a:pt x="0" y="2409825"/>
                  </a:lnTo>
                  <a:lnTo>
                    <a:pt x="9525" y="2409825"/>
                  </a:lnTo>
                  <a:lnTo>
                    <a:pt x="9525" y="2400300"/>
                  </a:lnTo>
                  <a:close/>
                </a:path>
                <a:path w="9525" h="2466975">
                  <a:moveTo>
                    <a:pt x="9525" y="2343150"/>
                  </a:moveTo>
                  <a:lnTo>
                    <a:pt x="0" y="2343150"/>
                  </a:lnTo>
                  <a:lnTo>
                    <a:pt x="0" y="2352675"/>
                  </a:lnTo>
                  <a:lnTo>
                    <a:pt x="9525" y="2352675"/>
                  </a:lnTo>
                  <a:lnTo>
                    <a:pt x="9525" y="2343150"/>
                  </a:lnTo>
                  <a:close/>
                </a:path>
                <a:path w="9525" h="2466975">
                  <a:moveTo>
                    <a:pt x="9525" y="2286000"/>
                  </a:moveTo>
                  <a:lnTo>
                    <a:pt x="0" y="2286000"/>
                  </a:lnTo>
                  <a:lnTo>
                    <a:pt x="0" y="2295525"/>
                  </a:lnTo>
                  <a:lnTo>
                    <a:pt x="9525" y="2295525"/>
                  </a:lnTo>
                  <a:lnTo>
                    <a:pt x="9525" y="2286000"/>
                  </a:lnTo>
                  <a:close/>
                </a:path>
                <a:path w="9525" h="2466975">
                  <a:moveTo>
                    <a:pt x="9525" y="2228850"/>
                  </a:moveTo>
                  <a:lnTo>
                    <a:pt x="0" y="2228850"/>
                  </a:lnTo>
                  <a:lnTo>
                    <a:pt x="0" y="2238375"/>
                  </a:lnTo>
                  <a:lnTo>
                    <a:pt x="9525" y="2238375"/>
                  </a:lnTo>
                  <a:lnTo>
                    <a:pt x="9525" y="2228850"/>
                  </a:lnTo>
                  <a:close/>
                </a:path>
                <a:path w="9525" h="2466975">
                  <a:moveTo>
                    <a:pt x="9525" y="2171700"/>
                  </a:moveTo>
                  <a:lnTo>
                    <a:pt x="0" y="2171700"/>
                  </a:lnTo>
                  <a:lnTo>
                    <a:pt x="0" y="2181225"/>
                  </a:lnTo>
                  <a:lnTo>
                    <a:pt x="9525" y="2181225"/>
                  </a:lnTo>
                  <a:lnTo>
                    <a:pt x="9525" y="2171700"/>
                  </a:lnTo>
                  <a:close/>
                </a:path>
                <a:path w="9525" h="2466975">
                  <a:moveTo>
                    <a:pt x="9525" y="2114550"/>
                  </a:moveTo>
                  <a:lnTo>
                    <a:pt x="0" y="2114550"/>
                  </a:lnTo>
                  <a:lnTo>
                    <a:pt x="0" y="2124075"/>
                  </a:lnTo>
                  <a:lnTo>
                    <a:pt x="9525" y="2124075"/>
                  </a:lnTo>
                  <a:lnTo>
                    <a:pt x="9525" y="2114550"/>
                  </a:lnTo>
                  <a:close/>
                </a:path>
                <a:path w="9525" h="2466975">
                  <a:moveTo>
                    <a:pt x="9525" y="2057400"/>
                  </a:moveTo>
                  <a:lnTo>
                    <a:pt x="0" y="2057400"/>
                  </a:lnTo>
                  <a:lnTo>
                    <a:pt x="0" y="2066925"/>
                  </a:lnTo>
                  <a:lnTo>
                    <a:pt x="9525" y="2066925"/>
                  </a:lnTo>
                  <a:lnTo>
                    <a:pt x="9525" y="2057400"/>
                  </a:lnTo>
                  <a:close/>
                </a:path>
                <a:path w="9525" h="2466975">
                  <a:moveTo>
                    <a:pt x="9525" y="2000250"/>
                  </a:moveTo>
                  <a:lnTo>
                    <a:pt x="0" y="2000250"/>
                  </a:lnTo>
                  <a:lnTo>
                    <a:pt x="0" y="2009775"/>
                  </a:lnTo>
                  <a:lnTo>
                    <a:pt x="9525" y="2009775"/>
                  </a:lnTo>
                  <a:lnTo>
                    <a:pt x="9525" y="2000250"/>
                  </a:lnTo>
                  <a:close/>
                </a:path>
                <a:path w="9525" h="2466975">
                  <a:moveTo>
                    <a:pt x="9525" y="1943100"/>
                  </a:moveTo>
                  <a:lnTo>
                    <a:pt x="0" y="1943100"/>
                  </a:lnTo>
                  <a:lnTo>
                    <a:pt x="0" y="1952625"/>
                  </a:lnTo>
                  <a:lnTo>
                    <a:pt x="9525" y="1952625"/>
                  </a:lnTo>
                  <a:lnTo>
                    <a:pt x="9525" y="1943100"/>
                  </a:lnTo>
                  <a:close/>
                </a:path>
                <a:path w="9525" h="2466975">
                  <a:moveTo>
                    <a:pt x="9525" y="1885950"/>
                  </a:moveTo>
                  <a:lnTo>
                    <a:pt x="0" y="1885950"/>
                  </a:lnTo>
                  <a:lnTo>
                    <a:pt x="0" y="1895475"/>
                  </a:lnTo>
                  <a:lnTo>
                    <a:pt x="9525" y="1895475"/>
                  </a:lnTo>
                  <a:lnTo>
                    <a:pt x="9525" y="1885950"/>
                  </a:lnTo>
                  <a:close/>
                </a:path>
                <a:path w="9525" h="2466975">
                  <a:moveTo>
                    <a:pt x="9525" y="1828800"/>
                  </a:moveTo>
                  <a:lnTo>
                    <a:pt x="0" y="1828800"/>
                  </a:lnTo>
                  <a:lnTo>
                    <a:pt x="0" y="1838325"/>
                  </a:lnTo>
                  <a:lnTo>
                    <a:pt x="9525" y="1838325"/>
                  </a:lnTo>
                  <a:lnTo>
                    <a:pt x="9525" y="1828800"/>
                  </a:lnTo>
                  <a:close/>
                </a:path>
                <a:path w="9525" h="2466975">
                  <a:moveTo>
                    <a:pt x="9525" y="1771650"/>
                  </a:moveTo>
                  <a:lnTo>
                    <a:pt x="0" y="1771650"/>
                  </a:lnTo>
                  <a:lnTo>
                    <a:pt x="0" y="1781175"/>
                  </a:lnTo>
                  <a:lnTo>
                    <a:pt x="9525" y="1781175"/>
                  </a:lnTo>
                  <a:lnTo>
                    <a:pt x="9525" y="1771650"/>
                  </a:lnTo>
                  <a:close/>
                </a:path>
                <a:path w="9525" h="2466975">
                  <a:moveTo>
                    <a:pt x="9525" y="1714500"/>
                  </a:moveTo>
                  <a:lnTo>
                    <a:pt x="0" y="1714500"/>
                  </a:lnTo>
                  <a:lnTo>
                    <a:pt x="0" y="1724025"/>
                  </a:lnTo>
                  <a:lnTo>
                    <a:pt x="9525" y="1724025"/>
                  </a:lnTo>
                  <a:lnTo>
                    <a:pt x="9525" y="1714500"/>
                  </a:lnTo>
                  <a:close/>
                </a:path>
                <a:path w="9525" h="2466975">
                  <a:moveTo>
                    <a:pt x="9525" y="1657350"/>
                  </a:moveTo>
                  <a:lnTo>
                    <a:pt x="0" y="1657350"/>
                  </a:lnTo>
                  <a:lnTo>
                    <a:pt x="0" y="1666875"/>
                  </a:lnTo>
                  <a:lnTo>
                    <a:pt x="9525" y="1666875"/>
                  </a:lnTo>
                  <a:lnTo>
                    <a:pt x="9525" y="1657350"/>
                  </a:lnTo>
                  <a:close/>
                </a:path>
                <a:path w="9525" h="2466975">
                  <a:moveTo>
                    <a:pt x="9525" y="1600200"/>
                  </a:moveTo>
                  <a:lnTo>
                    <a:pt x="0" y="1600200"/>
                  </a:lnTo>
                  <a:lnTo>
                    <a:pt x="0" y="1609725"/>
                  </a:lnTo>
                  <a:lnTo>
                    <a:pt x="9525" y="1609725"/>
                  </a:lnTo>
                  <a:lnTo>
                    <a:pt x="9525" y="1600200"/>
                  </a:lnTo>
                  <a:close/>
                </a:path>
                <a:path w="9525" h="2466975">
                  <a:moveTo>
                    <a:pt x="9525" y="1543050"/>
                  </a:moveTo>
                  <a:lnTo>
                    <a:pt x="0" y="1543050"/>
                  </a:lnTo>
                  <a:lnTo>
                    <a:pt x="0" y="1552575"/>
                  </a:lnTo>
                  <a:lnTo>
                    <a:pt x="9525" y="1552575"/>
                  </a:lnTo>
                  <a:lnTo>
                    <a:pt x="9525" y="1543050"/>
                  </a:lnTo>
                  <a:close/>
                </a:path>
                <a:path w="9525" h="2466975">
                  <a:moveTo>
                    <a:pt x="9525" y="1485900"/>
                  </a:moveTo>
                  <a:lnTo>
                    <a:pt x="0" y="1485900"/>
                  </a:lnTo>
                  <a:lnTo>
                    <a:pt x="0" y="1495425"/>
                  </a:lnTo>
                  <a:lnTo>
                    <a:pt x="9525" y="1495425"/>
                  </a:lnTo>
                  <a:lnTo>
                    <a:pt x="9525" y="1485900"/>
                  </a:lnTo>
                  <a:close/>
                </a:path>
                <a:path w="9525" h="2466975">
                  <a:moveTo>
                    <a:pt x="9525" y="1428750"/>
                  </a:moveTo>
                  <a:lnTo>
                    <a:pt x="0" y="1428750"/>
                  </a:lnTo>
                  <a:lnTo>
                    <a:pt x="0" y="1438275"/>
                  </a:lnTo>
                  <a:lnTo>
                    <a:pt x="9525" y="1438275"/>
                  </a:lnTo>
                  <a:lnTo>
                    <a:pt x="9525" y="1428750"/>
                  </a:lnTo>
                  <a:close/>
                </a:path>
                <a:path w="9525" h="2466975">
                  <a:moveTo>
                    <a:pt x="9525" y="1371600"/>
                  </a:moveTo>
                  <a:lnTo>
                    <a:pt x="0" y="1371600"/>
                  </a:lnTo>
                  <a:lnTo>
                    <a:pt x="0" y="1381125"/>
                  </a:lnTo>
                  <a:lnTo>
                    <a:pt x="9525" y="1381125"/>
                  </a:lnTo>
                  <a:lnTo>
                    <a:pt x="9525" y="1371600"/>
                  </a:lnTo>
                  <a:close/>
                </a:path>
                <a:path w="9525" h="2466975">
                  <a:moveTo>
                    <a:pt x="9525" y="1314450"/>
                  </a:moveTo>
                  <a:lnTo>
                    <a:pt x="0" y="1314450"/>
                  </a:lnTo>
                  <a:lnTo>
                    <a:pt x="0" y="1323975"/>
                  </a:lnTo>
                  <a:lnTo>
                    <a:pt x="9525" y="1323975"/>
                  </a:lnTo>
                  <a:lnTo>
                    <a:pt x="9525" y="1314450"/>
                  </a:lnTo>
                  <a:close/>
                </a:path>
                <a:path w="9525" h="2466975">
                  <a:moveTo>
                    <a:pt x="952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9525" y="1266825"/>
                  </a:lnTo>
                  <a:lnTo>
                    <a:pt x="9525" y="1257300"/>
                  </a:lnTo>
                  <a:close/>
                </a:path>
                <a:path w="9525" h="2466975">
                  <a:moveTo>
                    <a:pt x="9525" y="1200150"/>
                  </a:moveTo>
                  <a:lnTo>
                    <a:pt x="0" y="1200150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0150"/>
                  </a:lnTo>
                  <a:close/>
                </a:path>
                <a:path w="9525" h="2466975">
                  <a:moveTo>
                    <a:pt x="9525" y="1143000"/>
                  </a:moveTo>
                  <a:lnTo>
                    <a:pt x="0" y="1143000"/>
                  </a:lnTo>
                  <a:lnTo>
                    <a:pt x="0" y="1152525"/>
                  </a:lnTo>
                  <a:lnTo>
                    <a:pt x="9525" y="1152525"/>
                  </a:lnTo>
                  <a:lnTo>
                    <a:pt x="9525" y="1143000"/>
                  </a:lnTo>
                  <a:close/>
                </a:path>
                <a:path w="9525" h="2466975">
                  <a:moveTo>
                    <a:pt x="9525" y="1085850"/>
                  </a:moveTo>
                  <a:lnTo>
                    <a:pt x="0" y="1085850"/>
                  </a:lnTo>
                  <a:lnTo>
                    <a:pt x="0" y="1095375"/>
                  </a:lnTo>
                  <a:lnTo>
                    <a:pt x="9525" y="1095375"/>
                  </a:lnTo>
                  <a:lnTo>
                    <a:pt x="9525" y="1085850"/>
                  </a:lnTo>
                  <a:close/>
                </a:path>
                <a:path w="9525" h="2466975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9525" h="2466975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9525" h="2466975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9525" h="2466975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9525" h="2466975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9525" h="2466975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9525" h="2466975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9525" h="246697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2466975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9525" h="2466975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9525" h="2466975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9525" h="2466975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9525" h="2466975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9525" h="2466975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9525" h="246697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2466975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9525" h="2466975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9525" h="246697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246697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8" name="object 128" descr=""/>
          <p:cNvSpPr txBox="1"/>
          <p:nvPr/>
        </p:nvSpPr>
        <p:spPr>
          <a:xfrm>
            <a:off x="8320663" y="6581874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8189099" y="5761425"/>
            <a:ext cx="222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8092361" y="4940976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1,000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8092361" y="4120527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1,500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8092361" y="3300078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2,000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3" name="object 133" descr=""/>
          <p:cNvSpPr txBox="1"/>
          <p:nvPr/>
        </p:nvSpPr>
        <p:spPr>
          <a:xfrm>
            <a:off x="10229593" y="6841489"/>
            <a:ext cx="25590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4">
                <a:solidFill>
                  <a:srgbClr val="252423"/>
                </a:solidFill>
                <a:latin typeface="Lucida Sans Unicode"/>
                <a:cs typeface="Lucida Sans Unicode"/>
              </a:rPr>
              <a:t>Day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4" name="object 134" descr=""/>
          <p:cNvSpPr txBox="1"/>
          <p:nvPr/>
        </p:nvSpPr>
        <p:spPr>
          <a:xfrm>
            <a:off x="7888625" y="4381152"/>
            <a:ext cx="177800" cy="962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5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7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60">
                <a:solidFill>
                  <a:srgbClr val="252423"/>
                </a:solidFill>
                <a:latin typeface="Lucida Sans Unicode"/>
                <a:cs typeface="Lucida Sans Unicode"/>
              </a:rPr>
              <a:t>Arrest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5" name="object 135" descr=""/>
          <p:cNvSpPr txBox="1"/>
          <p:nvPr/>
        </p:nvSpPr>
        <p:spPr>
          <a:xfrm>
            <a:off x="8548816" y="6692900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6" name="object 136" descr=""/>
          <p:cNvSpPr/>
          <p:nvPr/>
        </p:nvSpPr>
        <p:spPr>
          <a:xfrm>
            <a:off x="9599828" y="3067062"/>
            <a:ext cx="9525" cy="3609975"/>
          </a:xfrm>
          <a:custGeom>
            <a:avLst/>
            <a:gdLst/>
            <a:ahLst/>
            <a:cxnLst/>
            <a:rect l="l" t="t" r="r" b="b"/>
            <a:pathLst>
              <a:path w="9525" h="3609975">
                <a:moveTo>
                  <a:pt x="9525" y="3600450"/>
                </a:moveTo>
                <a:lnTo>
                  <a:pt x="0" y="3600450"/>
                </a:lnTo>
                <a:lnTo>
                  <a:pt x="0" y="3609975"/>
                </a:lnTo>
                <a:lnTo>
                  <a:pt x="9525" y="3609975"/>
                </a:lnTo>
                <a:lnTo>
                  <a:pt x="9525" y="3600450"/>
                </a:lnTo>
                <a:close/>
              </a:path>
              <a:path w="9525" h="3609975">
                <a:moveTo>
                  <a:pt x="9525" y="3543300"/>
                </a:moveTo>
                <a:lnTo>
                  <a:pt x="0" y="3543300"/>
                </a:lnTo>
                <a:lnTo>
                  <a:pt x="0" y="3552825"/>
                </a:lnTo>
                <a:lnTo>
                  <a:pt x="9525" y="3552825"/>
                </a:lnTo>
                <a:lnTo>
                  <a:pt x="9525" y="3543300"/>
                </a:lnTo>
                <a:close/>
              </a:path>
              <a:path w="9525" h="3609975">
                <a:moveTo>
                  <a:pt x="9525" y="3486150"/>
                </a:moveTo>
                <a:lnTo>
                  <a:pt x="0" y="3486150"/>
                </a:lnTo>
                <a:lnTo>
                  <a:pt x="0" y="3495675"/>
                </a:lnTo>
                <a:lnTo>
                  <a:pt x="9525" y="3495675"/>
                </a:lnTo>
                <a:lnTo>
                  <a:pt x="9525" y="3486150"/>
                </a:lnTo>
                <a:close/>
              </a:path>
              <a:path w="9525" h="3609975">
                <a:moveTo>
                  <a:pt x="9525" y="3429000"/>
                </a:moveTo>
                <a:lnTo>
                  <a:pt x="0" y="3429000"/>
                </a:lnTo>
                <a:lnTo>
                  <a:pt x="0" y="3438525"/>
                </a:lnTo>
                <a:lnTo>
                  <a:pt x="9525" y="3438525"/>
                </a:lnTo>
                <a:lnTo>
                  <a:pt x="9525" y="3429000"/>
                </a:lnTo>
                <a:close/>
              </a:path>
              <a:path w="9525" h="3609975">
                <a:moveTo>
                  <a:pt x="9525" y="3371850"/>
                </a:moveTo>
                <a:lnTo>
                  <a:pt x="0" y="3371850"/>
                </a:lnTo>
                <a:lnTo>
                  <a:pt x="0" y="3381375"/>
                </a:lnTo>
                <a:lnTo>
                  <a:pt x="9525" y="3381375"/>
                </a:lnTo>
                <a:lnTo>
                  <a:pt x="9525" y="3371850"/>
                </a:lnTo>
                <a:close/>
              </a:path>
              <a:path w="9525" h="3609975">
                <a:moveTo>
                  <a:pt x="9525" y="3314700"/>
                </a:moveTo>
                <a:lnTo>
                  <a:pt x="0" y="3314700"/>
                </a:lnTo>
                <a:lnTo>
                  <a:pt x="0" y="3324225"/>
                </a:lnTo>
                <a:lnTo>
                  <a:pt x="9525" y="3324225"/>
                </a:lnTo>
                <a:lnTo>
                  <a:pt x="9525" y="3314700"/>
                </a:lnTo>
                <a:close/>
              </a:path>
              <a:path w="9525" h="3609975">
                <a:moveTo>
                  <a:pt x="9525" y="3257550"/>
                </a:moveTo>
                <a:lnTo>
                  <a:pt x="0" y="3257550"/>
                </a:lnTo>
                <a:lnTo>
                  <a:pt x="0" y="3267075"/>
                </a:lnTo>
                <a:lnTo>
                  <a:pt x="9525" y="3267075"/>
                </a:lnTo>
                <a:lnTo>
                  <a:pt x="9525" y="3257550"/>
                </a:lnTo>
                <a:close/>
              </a:path>
              <a:path w="9525" h="3609975">
                <a:moveTo>
                  <a:pt x="9525" y="3200400"/>
                </a:moveTo>
                <a:lnTo>
                  <a:pt x="0" y="3200400"/>
                </a:lnTo>
                <a:lnTo>
                  <a:pt x="0" y="3209925"/>
                </a:lnTo>
                <a:lnTo>
                  <a:pt x="9525" y="3209925"/>
                </a:lnTo>
                <a:lnTo>
                  <a:pt x="9525" y="3200400"/>
                </a:lnTo>
                <a:close/>
              </a:path>
              <a:path w="9525" h="3609975">
                <a:moveTo>
                  <a:pt x="9525" y="3143250"/>
                </a:moveTo>
                <a:lnTo>
                  <a:pt x="0" y="3143250"/>
                </a:lnTo>
                <a:lnTo>
                  <a:pt x="0" y="3152775"/>
                </a:lnTo>
                <a:lnTo>
                  <a:pt x="9525" y="3152775"/>
                </a:lnTo>
                <a:lnTo>
                  <a:pt x="9525" y="3143250"/>
                </a:lnTo>
                <a:close/>
              </a:path>
              <a:path w="9525" h="3609975">
                <a:moveTo>
                  <a:pt x="9525" y="3086100"/>
                </a:moveTo>
                <a:lnTo>
                  <a:pt x="0" y="3086100"/>
                </a:lnTo>
                <a:lnTo>
                  <a:pt x="0" y="3095625"/>
                </a:lnTo>
                <a:lnTo>
                  <a:pt x="9525" y="3095625"/>
                </a:lnTo>
                <a:lnTo>
                  <a:pt x="9525" y="3086100"/>
                </a:lnTo>
                <a:close/>
              </a:path>
              <a:path w="9525" h="3609975">
                <a:moveTo>
                  <a:pt x="9525" y="3028950"/>
                </a:moveTo>
                <a:lnTo>
                  <a:pt x="0" y="3028950"/>
                </a:lnTo>
                <a:lnTo>
                  <a:pt x="0" y="3038475"/>
                </a:lnTo>
                <a:lnTo>
                  <a:pt x="9525" y="3038475"/>
                </a:lnTo>
                <a:lnTo>
                  <a:pt x="9525" y="3028950"/>
                </a:lnTo>
                <a:close/>
              </a:path>
              <a:path w="9525" h="3609975">
                <a:moveTo>
                  <a:pt x="9525" y="2971800"/>
                </a:moveTo>
                <a:lnTo>
                  <a:pt x="0" y="2971800"/>
                </a:lnTo>
                <a:lnTo>
                  <a:pt x="0" y="2981325"/>
                </a:lnTo>
                <a:lnTo>
                  <a:pt x="9525" y="2981325"/>
                </a:lnTo>
                <a:lnTo>
                  <a:pt x="9525" y="2971800"/>
                </a:lnTo>
                <a:close/>
              </a:path>
              <a:path w="9525" h="3609975">
                <a:moveTo>
                  <a:pt x="9525" y="2914650"/>
                </a:moveTo>
                <a:lnTo>
                  <a:pt x="0" y="2914650"/>
                </a:lnTo>
                <a:lnTo>
                  <a:pt x="0" y="2924175"/>
                </a:lnTo>
                <a:lnTo>
                  <a:pt x="9525" y="2924175"/>
                </a:lnTo>
                <a:lnTo>
                  <a:pt x="9525" y="2914650"/>
                </a:lnTo>
                <a:close/>
              </a:path>
              <a:path w="9525" h="360997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9525" h="360997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9525" h="360997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9525" h="36099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360997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36099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360997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360997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360997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360997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360997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360997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360997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360997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360997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360997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360997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36099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36099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36099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36099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36099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36099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36099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36099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36099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36099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36099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36099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36099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36099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36099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36099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36099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36099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36099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36099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36099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36099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36099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36099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36099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36099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36099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36099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36099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36099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36099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36099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36099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36099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 descr=""/>
          <p:cNvSpPr txBox="1"/>
          <p:nvPr/>
        </p:nvSpPr>
        <p:spPr>
          <a:xfrm>
            <a:off x="9526120" y="669290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8" name="object 138" descr=""/>
          <p:cNvSpPr/>
          <p:nvPr/>
        </p:nvSpPr>
        <p:spPr>
          <a:xfrm>
            <a:off x="10610025" y="3067062"/>
            <a:ext cx="9525" cy="3609975"/>
          </a:xfrm>
          <a:custGeom>
            <a:avLst/>
            <a:gdLst/>
            <a:ahLst/>
            <a:cxnLst/>
            <a:rect l="l" t="t" r="r" b="b"/>
            <a:pathLst>
              <a:path w="9525" h="3609975">
                <a:moveTo>
                  <a:pt x="9525" y="3600450"/>
                </a:moveTo>
                <a:lnTo>
                  <a:pt x="0" y="3600450"/>
                </a:lnTo>
                <a:lnTo>
                  <a:pt x="0" y="3609975"/>
                </a:lnTo>
                <a:lnTo>
                  <a:pt x="9525" y="3609975"/>
                </a:lnTo>
                <a:lnTo>
                  <a:pt x="9525" y="3600450"/>
                </a:lnTo>
                <a:close/>
              </a:path>
              <a:path w="9525" h="3609975">
                <a:moveTo>
                  <a:pt x="9525" y="3543300"/>
                </a:moveTo>
                <a:lnTo>
                  <a:pt x="0" y="3543300"/>
                </a:lnTo>
                <a:lnTo>
                  <a:pt x="0" y="3552825"/>
                </a:lnTo>
                <a:lnTo>
                  <a:pt x="9525" y="3552825"/>
                </a:lnTo>
                <a:lnTo>
                  <a:pt x="9525" y="3543300"/>
                </a:lnTo>
                <a:close/>
              </a:path>
              <a:path w="9525" h="3609975">
                <a:moveTo>
                  <a:pt x="9525" y="3486150"/>
                </a:moveTo>
                <a:lnTo>
                  <a:pt x="0" y="3486150"/>
                </a:lnTo>
                <a:lnTo>
                  <a:pt x="0" y="3495675"/>
                </a:lnTo>
                <a:lnTo>
                  <a:pt x="9525" y="3495675"/>
                </a:lnTo>
                <a:lnTo>
                  <a:pt x="9525" y="3486150"/>
                </a:lnTo>
                <a:close/>
              </a:path>
              <a:path w="9525" h="3609975">
                <a:moveTo>
                  <a:pt x="9525" y="3429000"/>
                </a:moveTo>
                <a:lnTo>
                  <a:pt x="0" y="3429000"/>
                </a:lnTo>
                <a:lnTo>
                  <a:pt x="0" y="3438525"/>
                </a:lnTo>
                <a:lnTo>
                  <a:pt x="9525" y="3438525"/>
                </a:lnTo>
                <a:lnTo>
                  <a:pt x="9525" y="3429000"/>
                </a:lnTo>
                <a:close/>
              </a:path>
              <a:path w="9525" h="3609975">
                <a:moveTo>
                  <a:pt x="9525" y="3371850"/>
                </a:moveTo>
                <a:lnTo>
                  <a:pt x="0" y="3371850"/>
                </a:lnTo>
                <a:lnTo>
                  <a:pt x="0" y="3381375"/>
                </a:lnTo>
                <a:lnTo>
                  <a:pt x="9525" y="3381375"/>
                </a:lnTo>
                <a:lnTo>
                  <a:pt x="9525" y="3371850"/>
                </a:lnTo>
                <a:close/>
              </a:path>
              <a:path w="9525" h="3609975">
                <a:moveTo>
                  <a:pt x="9525" y="3314700"/>
                </a:moveTo>
                <a:lnTo>
                  <a:pt x="0" y="3314700"/>
                </a:lnTo>
                <a:lnTo>
                  <a:pt x="0" y="3324225"/>
                </a:lnTo>
                <a:lnTo>
                  <a:pt x="9525" y="3324225"/>
                </a:lnTo>
                <a:lnTo>
                  <a:pt x="9525" y="3314700"/>
                </a:lnTo>
                <a:close/>
              </a:path>
              <a:path w="9525" h="3609975">
                <a:moveTo>
                  <a:pt x="9525" y="3257550"/>
                </a:moveTo>
                <a:lnTo>
                  <a:pt x="0" y="3257550"/>
                </a:lnTo>
                <a:lnTo>
                  <a:pt x="0" y="3267075"/>
                </a:lnTo>
                <a:lnTo>
                  <a:pt x="9525" y="3267075"/>
                </a:lnTo>
                <a:lnTo>
                  <a:pt x="9525" y="3257550"/>
                </a:lnTo>
                <a:close/>
              </a:path>
              <a:path w="9525" h="3609975">
                <a:moveTo>
                  <a:pt x="9525" y="3200400"/>
                </a:moveTo>
                <a:lnTo>
                  <a:pt x="0" y="3200400"/>
                </a:lnTo>
                <a:lnTo>
                  <a:pt x="0" y="3209925"/>
                </a:lnTo>
                <a:lnTo>
                  <a:pt x="9525" y="3209925"/>
                </a:lnTo>
                <a:lnTo>
                  <a:pt x="9525" y="3200400"/>
                </a:lnTo>
                <a:close/>
              </a:path>
              <a:path w="9525" h="3609975">
                <a:moveTo>
                  <a:pt x="9525" y="3143250"/>
                </a:moveTo>
                <a:lnTo>
                  <a:pt x="0" y="3143250"/>
                </a:lnTo>
                <a:lnTo>
                  <a:pt x="0" y="3152775"/>
                </a:lnTo>
                <a:lnTo>
                  <a:pt x="9525" y="3152775"/>
                </a:lnTo>
                <a:lnTo>
                  <a:pt x="9525" y="3143250"/>
                </a:lnTo>
                <a:close/>
              </a:path>
              <a:path w="9525" h="3609975">
                <a:moveTo>
                  <a:pt x="9525" y="3086100"/>
                </a:moveTo>
                <a:lnTo>
                  <a:pt x="0" y="3086100"/>
                </a:lnTo>
                <a:lnTo>
                  <a:pt x="0" y="3095625"/>
                </a:lnTo>
                <a:lnTo>
                  <a:pt x="9525" y="3095625"/>
                </a:lnTo>
                <a:lnTo>
                  <a:pt x="9525" y="3086100"/>
                </a:lnTo>
                <a:close/>
              </a:path>
              <a:path w="9525" h="3609975">
                <a:moveTo>
                  <a:pt x="9525" y="3028950"/>
                </a:moveTo>
                <a:lnTo>
                  <a:pt x="0" y="3028950"/>
                </a:lnTo>
                <a:lnTo>
                  <a:pt x="0" y="3038475"/>
                </a:lnTo>
                <a:lnTo>
                  <a:pt x="9525" y="3038475"/>
                </a:lnTo>
                <a:lnTo>
                  <a:pt x="9525" y="3028950"/>
                </a:lnTo>
                <a:close/>
              </a:path>
              <a:path w="9525" h="3609975">
                <a:moveTo>
                  <a:pt x="9525" y="2971800"/>
                </a:moveTo>
                <a:lnTo>
                  <a:pt x="0" y="2971800"/>
                </a:lnTo>
                <a:lnTo>
                  <a:pt x="0" y="2981325"/>
                </a:lnTo>
                <a:lnTo>
                  <a:pt x="9525" y="2981325"/>
                </a:lnTo>
                <a:lnTo>
                  <a:pt x="9525" y="2971800"/>
                </a:lnTo>
                <a:close/>
              </a:path>
              <a:path w="9525" h="3609975">
                <a:moveTo>
                  <a:pt x="9525" y="2914650"/>
                </a:moveTo>
                <a:lnTo>
                  <a:pt x="0" y="2914650"/>
                </a:lnTo>
                <a:lnTo>
                  <a:pt x="0" y="2924175"/>
                </a:lnTo>
                <a:lnTo>
                  <a:pt x="9525" y="2924175"/>
                </a:lnTo>
                <a:lnTo>
                  <a:pt x="9525" y="2914650"/>
                </a:lnTo>
                <a:close/>
              </a:path>
              <a:path w="9525" h="360997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9525" h="360997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9525" h="360997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9525" h="36099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360997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36099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360997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360997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360997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360997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360997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360997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360997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360997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360997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360997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360997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36099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36099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36099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36099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36099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36099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36099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36099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36099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36099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36099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36099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36099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36099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36099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36099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36099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36099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36099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36099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36099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36099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36099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36099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36099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36099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36099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36099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36099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36099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36099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36099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36099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36099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 descr=""/>
          <p:cNvSpPr txBox="1"/>
          <p:nvPr/>
        </p:nvSpPr>
        <p:spPr>
          <a:xfrm>
            <a:off x="10536314" y="669290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0" name="object 140" descr=""/>
          <p:cNvSpPr/>
          <p:nvPr/>
        </p:nvSpPr>
        <p:spPr>
          <a:xfrm>
            <a:off x="11620220" y="3067062"/>
            <a:ext cx="9525" cy="3609975"/>
          </a:xfrm>
          <a:custGeom>
            <a:avLst/>
            <a:gdLst/>
            <a:ahLst/>
            <a:cxnLst/>
            <a:rect l="l" t="t" r="r" b="b"/>
            <a:pathLst>
              <a:path w="9525" h="3609975">
                <a:moveTo>
                  <a:pt x="9525" y="3600450"/>
                </a:moveTo>
                <a:lnTo>
                  <a:pt x="0" y="3600450"/>
                </a:lnTo>
                <a:lnTo>
                  <a:pt x="0" y="3609975"/>
                </a:lnTo>
                <a:lnTo>
                  <a:pt x="9525" y="3609975"/>
                </a:lnTo>
                <a:lnTo>
                  <a:pt x="9525" y="3600450"/>
                </a:lnTo>
                <a:close/>
              </a:path>
              <a:path w="9525" h="3609975">
                <a:moveTo>
                  <a:pt x="9525" y="3543300"/>
                </a:moveTo>
                <a:lnTo>
                  <a:pt x="0" y="3543300"/>
                </a:lnTo>
                <a:lnTo>
                  <a:pt x="0" y="3552825"/>
                </a:lnTo>
                <a:lnTo>
                  <a:pt x="9525" y="3552825"/>
                </a:lnTo>
                <a:lnTo>
                  <a:pt x="9525" y="3543300"/>
                </a:lnTo>
                <a:close/>
              </a:path>
              <a:path w="9525" h="3609975">
                <a:moveTo>
                  <a:pt x="9525" y="3486150"/>
                </a:moveTo>
                <a:lnTo>
                  <a:pt x="0" y="3486150"/>
                </a:lnTo>
                <a:lnTo>
                  <a:pt x="0" y="3495675"/>
                </a:lnTo>
                <a:lnTo>
                  <a:pt x="9525" y="3495675"/>
                </a:lnTo>
                <a:lnTo>
                  <a:pt x="9525" y="3486150"/>
                </a:lnTo>
                <a:close/>
              </a:path>
              <a:path w="9525" h="3609975">
                <a:moveTo>
                  <a:pt x="9525" y="3429000"/>
                </a:moveTo>
                <a:lnTo>
                  <a:pt x="0" y="3429000"/>
                </a:lnTo>
                <a:lnTo>
                  <a:pt x="0" y="3438525"/>
                </a:lnTo>
                <a:lnTo>
                  <a:pt x="9525" y="3438525"/>
                </a:lnTo>
                <a:lnTo>
                  <a:pt x="9525" y="3429000"/>
                </a:lnTo>
                <a:close/>
              </a:path>
              <a:path w="9525" h="3609975">
                <a:moveTo>
                  <a:pt x="9525" y="3371850"/>
                </a:moveTo>
                <a:lnTo>
                  <a:pt x="0" y="3371850"/>
                </a:lnTo>
                <a:lnTo>
                  <a:pt x="0" y="3381375"/>
                </a:lnTo>
                <a:lnTo>
                  <a:pt x="9525" y="3381375"/>
                </a:lnTo>
                <a:lnTo>
                  <a:pt x="9525" y="3371850"/>
                </a:lnTo>
                <a:close/>
              </a:path>
              <a:path w="9525" h="3609975">
                <a:moveTo>
                  <a:pt x="9525" y="3314700"/>
                </a:moveTo>
                <a:lnTo>
                  <a:pt x="0" y="3314700"/>
                </a:lnTo>
                <a:lnTo>
                  <a:pt x="0" y="3324225"/>
                </a:lnTo>
                <a:lnTo>
                  <a:pt x="9525" y="3324225"/>
                </a:lnTo>
                <a:lnTo>
                  <a:pt x="9525" y="3314700"/>
                </a:lnTo>
                <a:close/>
              </a:path>
              <a:path w="9525" h="3609975">
                <a:moveTo>
                  <a:pt x="9525" y="3257550"/>
                </a:moveTo>
                <a:lnTo>
                  <a:pt x="0" y="3257550"/>
                </a:lnTo>
                <a:lnTo>
                  <a:pt x="0" y="3267075"/>
                </a:lnTo>
                <a:lnTo>
                  <a:pt x="9525" y="3267075"/>
                </a:lnTo>
                <a:lnTo>
                  <a:pt x="9525" y="3257550"/>
                </a:lnTo>
                <a:close/>
              </a:path>
              <a:path w="9525" h="3609975">
                <a:moveTo>
                  <a:pt x="9525" y="3200400"/>
                </a:moveTo>
                <a:lnTo>
                  <a:pt x="0" y="3200400"/>
                </a:lnTo>
                <a:lnTo>
                  <a:pt x="0" y="3209925"/>
                </a:lnTo>
                <a:lnTo>
                  <a:pt x="9525" y="3209925"/>
                </a:lnTo>
                <a:lnTo>
                  <a:pt x="9525" y="3200400"/>
                </a:lnTo>
                <a:close/>
              </a:path>
              <a:path w="9525" h="3609975">
                <a:moveTo>
                  <a:pt x="9525" y="3143250"/>
                </a:moveTo>
                <a:lnTo>
                  <a:pt x="0" y="3143250"/>
                </a:lnTo>
                <a:lnTo>
                  <a:pt x="0" y="3152775"/>
                </a:lnTo>
                <a:lnTo>
                  <a:pt x="9525" y="3152775"/>
                </a:lnTo>
                <a:lnTo>
                  <a:pt x="9525" y="3143250"/>
                </a:lnTo>
                <a:close/>
              </a:path>
              <a:path w="9525" h="3609975">
                <a:moveTo>
                  <a:pt x="9525" y="3086100"/>
                </a:moveTo>
                <a:lnTo>
                  <a:pt x="0" y="3086100"/>
                </a:lnTo>
                <a:lnTo>
                  <a:pt x="0" y="3095625"/>
                </a:lnTo>
                <a:lnTo>
                  <a:pt x="9525" y="3095625"/>
                </a:lnTo>
                <a:lnTo>
                  <a:pt x="9525" y="3086100"/>
                </a:lnTo>
                <a:close/>
              </a:path>
              <a:path w="9525" h="3609975">
                <a:moveTo>
                  <a:pt x="9525" y="3028950"/>
                </a:moveTo>
                <a:lnTo>
                  <a:pt x="0" y="3028950"/>
                </a:lnTo>
                <a:lnTo>
                  <a:pt x="0" y="3038475"/>
                </a:lnTo>
                <a:lnTo>
                  <a:pt x="9525" y="3038475"/>
                </a:lnTo>
                <a:lnTo>
                  <a:pt x="9525" y="3028950"/>
                </a:lnTo>
                <a:close/>
              </a:path>
              <a:path w="9525" h="3609975">
                <a:moveTo>
                  <a:pt x="9525" y="2971800"/>
                </a:moveTo>
                <a:lnTo>
                  <a:pt x="0" y="2971800"/>
                </a:lnTo>
                <a:lnTo>
                  <a:pt x="0" y="2981325"/>
                </a:lnTo>
                <a:lnTo>
                  <a:pt x="9525" y="2981325"/>
                </a:lnTo>
                <a:lnTo>
                  <a:pt x="9525" y="2971800"/>
                </a:lnTo>
                <a:close/>
              </a:path>
              <a:path w="9525" h="3609975">
                <a:moveTo>
                  <a:pt x="9525" y="2914650"/>
                </a:moveTo>
                <a:lnTo>
                  <a:pt x="0" y="2914650"/>
                </a:lnTo>
                <a:lnTo>
                  <a:pt x="0" y="2924175"/>
                </a:lnTo>
                <a:lnTo>
                  <a:pt x="9525" y="2924175"/>
                </a:lnTo>
                <a:lnTo>
                  <a:pt x="9525" y="2914650"/>
                </a:lnTo>
                <a:close/>
              </a:path>
              <a:path w="9525" h="360997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9525" h="360997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9525" h="360997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9525" h="36099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360997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36099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360997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360997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360997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360997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360997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360997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360997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360997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360997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360997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360997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36099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36099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36099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36099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36099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36099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36099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36099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36099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36099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36099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36099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36099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36099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36099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36099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36099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36099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36099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36099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36099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36099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36099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36099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36099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36099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36099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36099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36099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36099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36099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36099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36099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36099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 descr=""/>
          <p:cNvSpPr txBox="1"/>
          <p:nvPr/>
        </p:nvSpPr>
        <p:spPr>
          <a:xfrm>
            <a:off x="11546509" y="669290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42" name="object 142" descr=""/>
          <p:cNvGrpSpPr/>
          <p:nvPr/>
        </p:nvGrpSpPr>
        <p:grpSpPr>
          <a:xfrm>
            <a:off x="8650977" y="3237717"/>
            <a:ext cx="3110230" cy="3342004"/>
            <a:chOff x="8650977" y="3237717"/>
            <a:chExt cx="3110230" cy="3342004"/>
          </a:xfrm>
        </p:grpSpPr>
        <p:sp>
          <p:nvSpPr>
            <p:cNvPr id="143" name="object 143" descr=""/>
            <p:cNvSpPr/>
            <p:nvPr/>
          </p:nvSpPr>
          <p:spPr>
            <a:xfrm>
              <a:off x="8690664" y="3277405"/>
              <a:ext cx="3030855" cy="3262629"/>
            </a:xfrm>
            <a:custGeom>
              <a:avLst/>
              <a:gdLst/>
              <a:ahLst/>
              <a:cxnLst/>
              <a:rect l="l" t="t" r="r" b="b"/>
              <a:pathLst>
                <a:path w="3030854" h="3262629">
                  <a:moveTo>
                    <a:pt x="0" y="1617925"/>
                  </a:moveTo>
                  <a:lnTo>
                    <a:pt x="101019" y="1936259"/>
                  </a:lnTo>
                  <a:lnTo>
                    <a:pt x="202038" y="2039635"/>
                  </a:lnTo>
                  <a:lnTo>
                    <a:pt x="303058" y="1970718"/>
                  </a:lnTo>
                  <a:lnTo>
                    <a:pt x="404077" y="1972359"/>
                  </a:lnTo>
                  <a:lnTo>
                    <a:pt x="505097" y="971411"/>
                  </a:lnTo>
                  <a:lnTo>
                    <a:pt x="606116" y="1040329"/>
                  </a:lnTo>
                  <a:lnTo>
                    <a:pt x="707135" y="991102"/>
                  </a:lnTo>
                  <a:lnTo>
                    <a:pt x="808155" y="884443"/>
                  </a:lnTo>
                  <a:lnTo>
                    <a:pt x="909174" y="0"/>
                  </a:lnTo>
                  <a:lnTo>
                    <a:pt x="1010194" y="546418"/>
                  </a:lnTo>
                  <a:lnTo>
                    <a:pt x="1111213" y="1233955"/>
                  </a:lnTo>
                  <a:lnTo>
                    <a:pt x="1212233" y="1030483"/>
                  </a:lnTo>
                  <a:lnTo>
                    <a:pt x="1313252" y="1094478"/>
                  </a:lnTo>
                  <a:lnTo>
                    <a:pt x="1414271" y="735122"/>
                  </a:lnTo>
                  <a:lnTo>
                    <a:pt x="1515291" y="1005870"/>
                  </a:lnTo>
                  <a:lnTo>
                    <a:pt x="1616310" y="830294"/>
                  </a:lnTo>
                  <a:lnTo>
                    <a:pt x="1717330" y="955002"/>
                  </a:lnTo>
                  <a:lnTo>
                    <a:pt x="1818349" y="1166678"/>
                  </a:lnTo>
                  <a:lnTo>
                    <a:pt x="1919369" y="807321"/>
                  </a:lnTo>
                  <a:lnTo>
                    <a:pt x="2020388" y="1018997"/>
                  </a:lnTo>
                  <a:lnTo>
                    <a:pt x="2121407" y="1023920"/>
                  </a:lnTo>
                  <a:lnTo>
                    <a:pt x="2222427" y="859830"/>
                  </a:lnTo>
                  <a:lnTo>
                    <a:pt x="2323446" y="705586"/>
                  </a:lnTo>
                  <a:lnTo>
                    <a:pt x="2424466" y="955002"/>
                  </a:lnTo>
                  <a:lnTo>
                    <a:pt x="2525485" y="1524394"/>
                  </a:lnTo>
                  <a:lnTo>
                    <a:pt x="2626505" y="2121680"/>
                  </a:lnTo>
                  <a:lnTo>
                    <a:pt x="2727524" y="2120039"/>
                  </a:lnTo>
                  <a:lnTo>
                    <a:pt x="2828543" y="1978922"/>
                  </a:lnTo>
                  <a:lnTo>
                    <a:pt x="2929563" y="2008458"/>
                  </a:lnTo>
                  <a:lnTo>
                    <a:pt x="3030582" y="3262104"/>
                  </a:lnTo>
                </a:path>
              </a:pathLst>
            </a:custGeom>
            <a:ln w="28575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0977" y="4855642"/>
              <a:ext cx="79374" cy="79374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1996" y="5173977"/>
              <a:ext cx="79374" cy="79374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3015" y="5277354"/>
              <a:ext cx="79374" cy="79374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4036" y="5208436"/>
              <a:ext cx="79374" cy="79374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5055" y="5210077"/>
              <a:ext cx="79374" cy="79374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6074" y="4209129"/>
              <a:ext cx="79374" cy="79374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7093" y="4278046"/>
              <a:ext cx="79374" cy="79374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8113" y="4228820"/>
              <a:ext cx="79374" cy="79374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9132" y="4122161"/>
              <a:ext cx="79374" cy="79374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0151" y="3237717"/>
              <a:ext cx="79374" cy="79374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1172" y="3784136"/>
              <a:ext cx="79374" cy="79374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2191" y="4471672"/>
              <a:ext cx="79374" cy="79374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3210" y="4268201"/>
              <a:ext cx="79374" cy="79374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4229" y="4332196"/>
              <a:ext cx="79374" cy="79374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5249" y="3972839"/>
              <a:ext cx="79374" cy="79374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6268" y="4243587"/>
              <a:ext cx="79374" cy="79374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288" y="4068012"/>
              <a:ext cx="79374" cy="79374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8308" y="4192720"/>
              <a:ext cx="79374" cy="79374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9327" y="4404395"/>
              <a:ext cx="79374" cy="79374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0346" y="4045039"/>
              <a:ext cx="79374" cy="79374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1365" y="4256715"/>
              <a:ext cx="79374" cy="79374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72385" y="4261638"/>
              <a:ext cx="79374" cy="79374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3405" y="4097548"/>
              <a:ext cx="79374" cy="79374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4424" y="3943303"/>
              <a:ext cx="79374" cy="79374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5443" y="4192720"/>
              <a:ext cx="79374" cy="79374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6463" y="4762111"/>
              <a:ext cx="79374" cy="79374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482" y="5359398"/>
              <a:ext cx="79374" cy="79374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8501" y="5357757"/>
              <a:ext cx="79374" cy="79374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9521" y="5216640"/>
              <a:ext cx="79374" cy="79374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0541" y="5246176"/>
              <a:ext cx="79374" cy="79374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81559" y="6499822"/>
              <a:ext cx="79374" cy="79374"/>
            </a:xfrm>
            <a:prstGeom prst="rect">
              <a:avLst/>
            </a:prstGeom>
          </p:spPr>
        </p:pic>
      </p:grpSp>
      <p:sp>
        <p:nvSpPr>
          <p:cNvPr id="175" name="object 175" descr=""/>
          <p:cNvSpPr txBox="1"/>
          <p:nvPr/>
        </p:nvSpPr>
        <p:spPr>
          <a:xfrm>
            <a:off x="8554735" y="4631199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1080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6" name="object 176" descr=""/>
          <p:cNvSpPr txBox="1"/>
          <p:nvPr/>
        </p:nvSpPr>
        <p:spPr>
          <a:xfrm>
            <a:off x="11646933" y="627538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78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7" name="object 177" descr=""/>
          <p:cNvSpPr txBox="1"/>
          <p:nvPr/>
        </p:nvSpPr>
        <p:spPr>
          <a:xfrm>
            <a:off x="9463909" y="3367605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2066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8" name="object 178" descr=""/>
          <p:cNvSpPr txBox="1"/>
          <p:nvPr/>
        </p:nvSpPr>
        <p:spPr>
          <a:xfrm>
            <a:off x="8787580" y="5407241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823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9" name="object 179" descr=""/>
          <p:cNvSpPr txBox="1"/>
          <p:nvPr/>
        </p:nvSpPr>
        <p:spPr>
          <a:xfrm>
            <a:off x="10878182" y="3718861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1636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0" name="object 180" descr=""/>
          <p:cNvSpPr txBox="1"/>
          <p:nvPr/>
        </p:nvSpPr>
        <p:spPr>
          <a:xfrm>
            <a:off x="9665948" y="4601560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1314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1" name="object 181" descr=""/>
          <p:cNvSpPr txBox="1"/>
          <p:nvPr/>
        </p:nvSpPr>
        <p:spPr>
          <a:xfrm>
            <a:off x="11212047" y="5489285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773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2" name="object 182" descr=""/>
          <p:cNvSpPr txBox="1"/>
          <p:nvPr/>
        </p:nvSpPr>
        <p:spPr>
          <a:xfrm>
            <a:off x="11414086" y="4992197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860</a:t>
            </a:r>
            <a:endParaRPr sz="9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12192000" cy="6858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63525" y="3810063"/>
            <a:ext cx="2519045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>
                <a:solidFill>
                  <a:srgbClr val="252423"/>
                </a:solidFill>
                <a:latin typeface="Tahoma"/>
                <a:cs typeface="Tahoma"/>
              </a:rPr>
              <a:t>lat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and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65">
                <a:solidFill>
                  <a:srgbClr val="252423"/>
                </a:solidFill>
                <a:latin typeface="Tahoma"/>
                <a:cs typeface="Tahoma"/>
              </a:rPr>
              <a:t>long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60">
                <a:solidFill>
                  <a:srgbClr val="252423"/>
                </a:solidFill>
                <a:latin typeface="Tahoma"/>
                <a:cs typeface="Tahoma"/>
              </a:rPr>
              <a:t>Location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and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572770" algn="l"/>
                <a:tab pos="1019175" algn="l"/>
              </a:tabLst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Arrest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False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True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60701" y="6864350"/>
            <a:ext cx="11976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4273" sz="975">
                <a:latin typeface="Arial MT"/>
                <a:cs typeface="Arial MT"/>
              </a:rPr>
              <a:t>©</a:t>
            </a:r>
            <a:r>
              <a:rPr dirty="0" baseline="4273" sz="975" spc="120">
                <a:latin typeface="Arial MT"/>
                <a:cs typeface="Arial MT"/>
              </a:rPr>
              <a:t> </a:t>
            </a:r>
            <a:r>
              <a:rPr dirty="0" baseline="4273" sz="975">
                <a:latin typeface="Arial MT"/>
                <a:cs typeface="Arial MT"/>
              </a:rPr>
              <a:t>2024</a:t>
            </a:r>
            <a:r>
              <a:rPr dirty="0" baseline="4273" sz="975" spc="127">
                <a:latin typeface="Arial MT"/>
                <a:cs typeface="Arial MT"/>
              </a:rPr>
              <a:t> </a:t>
            </a:r>
            <a:r>
              <a:rPr dirty="0" baseline="4273" sz="975" spc="-135">
                <a:latin typeface="Arial MT"/>
                <a:cs typeface="Arial MT"/>
              </a:rPr>
              <a:t>M</a:t>
            </a:r>
            <a:r>
              <a:rPr dirty="0" baseline="4273" sz="975" spc="-135">
                <a:latin typeface="Arial MT"/>
                <a:cs typeface="Arial MT"/>
              </a:rPr>
              <a:t>i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135">
                <a:latin typeface="Arial MT"/>
                <a:cs typeface="Arial MT"/>
              </a:rPr>
              <a:t>c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4273" sz="975" spc="-135">
                <a:latin typeface="Arial MT"/>
                <a:cs typeface="Arial MT"/>
              </a:rPr>
              <a:t>r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s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f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baseline="4273" sz="975" spc="-135">
                <a:latin typeface="Arial MT"/>
                <a:cs typeface="Arial MT"/>
              </a:rPr>
              <a:t>t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4273" sz="975" spc="-30">
                <a:latin typeface="Arial MT"/>
                <a:cs typeface="Arial MT"/>
              </a:rPr>
              <a:t>Co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po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a</a:t>
            </a:r>
            <a:r>
              <a:rPr dirty="0" baseline="4273" sz="975" spc="-30">
                <a:latin typeface="Arial MT"/>
                <a:cs typeface="Arial MT"/>
              </a:rPr>
              <a:t>t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baseline="4273" sz="975" spc="-30">
                <a:latin typeface="Arial MT"/>
                <a:cs typeface="Arial MT"/>
              </a:rPr>
              <a:t>i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30">
                <a:latin typeface="Arial MT"/>
                <a:cs typeface="Arial MT"/>
              </a:rPr>
              <a:t>on</a:t>
            </a:r>
            <a:endParaRPr baseline="4273" sz="975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4500" y="276288"/>
            <a:ext cx="2519045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>
                <a:solidFill>
                  <a:srgbClr val="252423"/>
                </a:solidFill>
                <a:latin typeface="Tahoma"/>
                <a:cs typeface="Tahoma"/>
              </a:rPr>
              <a:t>lat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and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65">
                <a:solidFill>
                  <a:srgbClr val="252423"/>
                </a:solidFill>
                <a:latin typeface="Tahoma"/>
                <a:cs typeface="Tahoma"/>
              </a:rPr>
              <a:t>long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60">
                <a:solidFill>
                  <a:srgbClr val="252423"/>
                </a:solidFill>
                <a:latin typeface="Tahoma"/>
                <a:cs typeface="Tahoma"/>
              </a:rPr>
              <a:t>Location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and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572770" algn="l"/>
                <a:tab pos="1019175" algn="l"/>
              </a:tabLst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Arrest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False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True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41676" y="3625850"/>
            <a:ext cx="11976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4273" sz="975">
                <a:latin typeface="Arial MT"/>
                <a:cs typeface="Arial MT"/>
              </a:rPr>
              <a:t>©</a:t>
            </a:r>
            <a:r>
              <a:rPr dirty="0" baseline="4273" sz="975" spc="120">
                <a:latin typeface="Arial MT"/>
                <a:cs typeface="Arial MT"/>
              </a:rPr>
              <a:t> </a:t>
            </a:r>
            <a:r>
              <a:rPr dirty="0" baseline="4273" sz="975">
                <a:latin typeface="Arial MT"/>
                <a:cs typeface="Arial MT"/>
              </a:rPr>
              <a:t>2024</a:t>
            </a:r>
            <a:r>
              <a:rPr dirty="0" baseline="4273" sz="975" spc="127">
                <a:latin typeface="Arial MT"/>
                <a:cs typeface="Arial MT"/>
              </a:rPr>
              <a:t> </a:t>
            </a:r>
            <a:r>
              <a:rPr dirty="0" baseline="4273" sz="975" spc="-135">
                <a:latin typeface="Arial MT"/>
                <a:cs typeface="Arial MT"/>
              </a:rPr>
              <a:t>M</a:t>
            </a:r>
            <a:r>
              <a:rPr dirty="0" baseline="4273" sz="975" spc="-135">
                <a:latin typeface="Arial MT"/>
                <a:cs typeface="Arial MT"/>
              </a:rPr>
              <a:t>i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135">
                <a:latin typeface="Arial MT"/>
                <a:cs typeface="Arial MT"/>
              </a:rPr>
              <a:t>c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4273" sz="975" spc="-135">
                <a:latin typeface="Arial MT"/>
                <a:cs typeface="Arial MT"/>
              </a:rPr>
              <a:t>r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s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f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baseline="4273" sz="975" spc="-135">
                <a:latin typeface="Arial MT"/>
                <a:cs typeface="Arial MT"/>
              </a:rPr>
              <a:t>t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4273" sz="975" spc="-30">
                <a:latin typeface="Arial MT"/>
                <a:cs typeface="Arial MT"/>
              </a:rPr>
              <a:t>Co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po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a</a:t>
            </a:r>
            <a:r>
              <a:rPr dirty="0" baseline="4273" sz="975" spc="-30">
                <a:latin typeface="Arial MT"/>
                <a:cs typeface="Arial MT"/>
              </a:rPr>
              <a:t>t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baseline="4273" sz="975" spc="-30">
                <a:latin typeface="Arial MT"/>
                <a:cs typeface="Arial MT"/>
              </a:rPr>
              <a:t>i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30">
                <a:latin typeface="Arial MT"/>
                <a:cs typeface="Arial MT"/>
              </a:rPr>
              <a:t>on</a:t>
            </a:r>
            <a:endParaRPr baseline="4273" sz="975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435725" y="276288"/>
            <a:ext cx="3385185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lat,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65">
                <a:solidFill>
                  <a:srgbClr val="252423"/>
                </a:solidFill>
                <a:latin typeface="Tahoma"/>
                <a:cs typeface="Tahoma"/>
              </a:rPr>
              <a:t>long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and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no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400" spc="-35">
                <a:solidFill>
                  <a:srgbClr val="252423"/>
                </a:solidFill>
                <a:latin typeface="Tahoma"/>
                <a:cs typeface="Tahoma"/>
              </a:rPr>
              <a:t>crimes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60">
                <a:solidFill>
                  <a:srgbClr val="252423"/>
                </a:solidFill>
                <a:latin typeface="Tahoma"/>
                <a:cs typeface="Tahoma"/>
              </a:rPr>
              <a:t>Location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and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252423"/>
                </a:solidFill>
                <a:latin typeface="Tahoma"/>
                <a:cs typeface="Tahoma"/>
              </a:rPr>
              <a:t>Day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439420" algn="l"/>
                <a:tab pos="680720" algn="l"/>
                <a:tab pos="922655" algn="l"/>
                <a:tab pos="1163955" algn="l"/>
                <a:tab pos="1405890" algn="l"/>
                <a:tab pos="1647825" algn="l"/>
                <a:tab pos="1889125" algn="l"/>
                <a:tab pos="2131060" algn="l"/>
                <a:tab pos="2372995" algn="l"/>
                <a:tab pos="2614295" algn="l"/>
                <a:tab pos="2924810" algn="l"/>
                <a:tab pos="3234690" algn="l"/>
              </a:tabLst>
            </a:pPr>
            <a:r>
              <a:rPr dirty="0" sz="1000" spc="-25" b="1">
                <a:solidFill>
                  <a:srgbClr val="605D5C"/>
                </a:solidFill>
                <a:latin typeface="Segoe UI"/>
                <a:cs typeface="Segoe UI"/>
              </a:rPr>
              <a:t>Day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1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2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3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4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5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6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7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8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9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10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11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12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968310" y="593756"/>
            <a:ext cx="20237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580" algn="l"/>
                <a:tab pos="632460" algn="l"/>
                <a:tab pos="942975" algn="l"/>
                <a:tab pos="1252855" algn="l"/>
                <a:tab pos="1563370" algn="l"/>
                <a:tab pos="1873250" algn="l"/>
              </a:tabLst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13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14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15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16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17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18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19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832902" y="3616325"/>
            <a:ext cx="11976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4273" sz="975">
                <a:latin typeface="Arial MT"/>
                <a:cs typeface="Arial MT"/>
              </a:rPr>
              <a:t>©</a:t>
            </a:r>
            <a:r>
              <a:rPr dirty="0" baseline="4273" sz="975" spc="120">
                <a:latin typeface="Arial MT"/>
                <a:cs typeface="Arial MT"/>
              </a:rPr>
              <a:t> </a:t>
            </a:r>
            <a:r>
              <a:rPr dirty="0" baseline="4273" sz="975">
                <a:latin typeface="Arial MT"/>
                <a:cs typeface="Arial MT"/>
              </a:rPr>
              <a:t>2024</a:t>
            </a:r>
            <a:r>
              <a:rPr dirty="0" baseline="4273" sz="975" spc="127">
                <a:latin typeface="Arial MT"/>
                <a:cs typeface="Arial MT"/>
              </a:rPr>
              <a:t> </a:t>
            </a:r>
            <a:r>
              <a:rPr dirty="0" baseline="4273" sz="975" spc="-135">
                <a:latin typeface="Arial MT"/>
                <a:cs typeface="Arial MT"/>
              </a:rPr>
              <a:t>M</a:t>
            </a:r>
            <a:r>
              <a:rPr dirty="0" baseline="4273" sz="975" spc="-135">
                <a:latin typeface="Arial MT"/>
                <a:cs typeface="Arial MT"/>
              </a:rPr>
              <a:t>i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135">
                <a:latin typeface="Arial MT"/>
                <a:cs typeface="Arial MT"/>
              </a:rPr>
              <a:t>c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4273" sz="975" spc="-135">
                <a:latin typeface="Arial MT"/>
                <a:cs typeface="Arial MT"/>
              </a:rPr>
              <a:t>r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s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f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baseline="4273" sz="975" spc="-135">
                <a:latin typeface="Arial MT"/>
                <a:cs typeface="Arial MT"/>
              </a:rPr>
              <a:t>t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4273" sz="975" spc="-30">
                <a:latin typeface="Arial MT"/>
                <a:cs typeface="Arial MT"/>
              </a:rPr>
              <a:t>Co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po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a</a:t>
            </a:r>
            <a:r>
              <a:rPr dirty="0" baseline="4273" sz="975" spc="-30">
                <a:latin typeface="Arial MT"/>
                <a:cs typeface="Arial MT"/>
              </a:rPr>
              <a:t>t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baseline="4273" sz="975" spc="-30">
                <a:latin typeface="Arial MT"/>
                <a:cs typeface="Arial MT"/>
              </a:rPr>
              <a:t>i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30">
                <a:latin typeface="Arial MT"/>
                <a:cs typeface="Arial MT"/>
              </a:rPr>
              <a:t>on</a:t>
            </a:r>
            <a:endParaRPr baseline="4273" sz="975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435725" y="3810063"/>
            <a:ext cx="3556635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lat,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65">
                <a:solidFill>
                  <a:srgbClr val="252423"/>
                </a:solidFill>
                <a:latin typeface="Tahoma"/>
                <a:cs typeface="Tahoma"/>
              </a:rPr>
              <a:t>long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and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no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400" spc="-35">
                <a:solidFill>
                  <a:srgbClr val="252423"/>
                </a:solidFill>
                <a:latin typeface="Tahoma"/>
                <a:cs typeface="Tahoma"/>
              </a:rPr>
              <a:t>crimes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60">
                <a:solidFill>
                  <a:srgbClr val="252423"/>
                </a:solidFill>
                <a:latin typeface="Tahoma"/>
                <a:cs typeface="Tahoma"/>
              </a:rPr>
              <a:t>Location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and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45">
                <a:solidFill>
                  <a:srgbClr val="252423"/>
                </a:solidFill>
                <a:latin typeface="Tahoma"/>
                <a:cs typeface="Tahoma"/>
              </a:rPr>
              <a:t>Quarter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672465" algn="l"/>
                <a:tab pos="1132205" algn="l"/>
                <a:tab pos="1591310" algn="l"/>
                <a:tab pos="2051050" algn="l"/>
              </a:tabLst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Quarter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Qtr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1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Qtr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2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Qtr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3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Qtr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4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32902" y="6864350"/>
            <a:ext cx="11976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4273" sz="975">
                <a:latin typeface="Arial MT"/>
                <a:cs typeface="Arial MT"/>
              </a:rPr>
              <a:t>©</a:t>
            </a:r>
            <a:r>
              <a:rPr dirty="0" baseline="4273" sz="975" spc="120">
                <a:latin typeface="Arial MT"/>
                <a:cs typeface="Arial MT"/>
              </a:rPr>
              <a:t> </a:t>
            </a:r>
            <a:r>
              <a:rPr dirty="0" baseline="4273" sz="975">
                <a:latin typeface="Arial MT"/>
                <a:cs typeface="Arial MT"/>
              </a:rPr>
              <a:t>2024</a:t>
            </a:r>
            <a:r>
              <a:rPr dirty="0" baseline="4273" sz="975" spc="127">
                <a:latin typeface="Arial MT"/>
                <a:cs typeface="Arial MT"/>
              </a:rPr>
              <a:t> </a:t>
            </a:r>
            <a:r>
              <a:rPr dirty="0" baseline="4273" sz="975" spc="-135">
                <a:latin typeface="Arial MT"/>
                <a:cs typeface="Arial MT"/>
              </a:rPr>
              <a:t>M</a:t>
            </a:r>
            <a:r>
              <a:rPr dirty="0" baseline="4273" sz="975" spc="-135">
                <a:latin typeface="Arial MT"/>
                <a:cs typeface="Arial MT"/>
              </a:rPr>
              <a:t>i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135">
                <a:latin typeface="Arial MT"/>
                <a:cs typeface="Arial MT"/>
              </a:rPr>
              <a:t>c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4273" sz="975" spc="-135">
                <a:latin typeface="Arial MT"/>
                <a:cs typeface="Arial MT"/>
              </a:rPr>
              <a:t>r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s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f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baseline="4273" sz="975" spc="-135">
                <a:latin typeface="Arial MT"/>
                <a:cs typeface="Arial MT"/>
              </a:rPr>
              <a:t>t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4273" sz="975" spc="-30">
                <a:latin typeface="Arial MT"/>
                <a:cs typeface="Arial MT"/>
              </a:rPr>
              <a:t>Co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po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a</a:t>
            </a:r>
            <a:r>
              <a:rPr dirty="0" baseline="4273" sz="975" spc="-30">
                <a:latin typeface="Arial MT"/>
                <a:cs typeface="Arial MT"/>
              </a:rPr>
              <a:t>t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baseline="4273" sz="975" spc="-30">
                <a:latin typeface="Arial MT"/>
                <a:cs typeface="Arial MT"/>
              </a:rPr>
              <a:t>i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30">
                <a:latin typeface="Arial MT"/>
                <a:cs typeface="Arial MT"/>
              </a:rPr>
              <a:t>on</a:t>
            </a:r>
            <a:endParaRPr baseline="4273" sz="975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4325" y="228600"/>
              <a:ext cx="4848225" cy="3219450"/>
            </a:xfrm>
            <a:custGeom>
              <a:avLst/>
              <a:gdLst/>
              <a:ahLst/>
              <a:cxnLst/>
              <a:rect l="l" t="t" r="r" b="b"/>
              <a:pathLst>
                <a:path w="4848225" h="3219450">
                  <a:moveTo>
                    <a:pt x="4848225" y="3219450"/>
                  </a:moveTo>
                  <a:lnTo>
                    <a:pt x="0" y="3219450"/>
                  </a:lnTo>
                  <a:lnTo>
                    <a:pt x="0" y="0"/>
                  </a:lnTo>
                  <a:lnTo>
                    <a:pt x="4848225" y="0"/>
                  </a:lnTo>
                  <a:lnTo>
                    <a:pt x="4848225" y="3219450"/>
                  </a:lnTo>
                  <a:close/>
                </a:path>
              </a:pathLst>
            </a:custGeom>
            <a:solidFill>
              <a:srgbClr val="40E620">
                <a:alpha val="7215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61950" y="190563"/>
            <a:ext cx="199326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ID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Primary </a:t>
            </a:r>
            <a:r>
              <a:rPr dirty="0" sz="1400" spc="-125">
                <a:solidFill>
                  <a:srgbClr val="252423"/>
                </a:solidFill>
                <a:latin typeface="Lucida Sans Unicode"/>
                <a:cs typeface="Lucida Sans Unicode"/>
              </a:rPr>
              <a:t>Type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27050" y="930747"/>
            <a:ext cx="1994535" cy="1994535"/>
            <a:chOff x="1027050" y="930747"/>
            <a:chExt cx="1994535" cy="1994535"/>
          </a:xfrm>
        </p:grpSpPr>
        <p:sp>
          <p:nvSpPr>
            <p:cNvPr id="8" name="object 8" descr=""/>
            <p:cNvSpPr/>
            <p:nvPr/>
          </p:nvSpPr>
          <p:spPr>
            <a:xfrm>
              <a:off x="2024062" y="930747"/>
              <a:ext cx="975360" cy="997585"/>
            </a:xfrm>
            <a:custGeom>
              <a:avLst/>
              <a:gdLst/>
              <a:ahLst/>
              <a:cxnLst/>
              <a:rect l="l" t="t" r="r" b="b"/>
              <a:pathLst>
                <a:path w="975360" h="997585">
                  <a:moveTo>
                    <a:pt x="0" y="997112"/>
                  </a:moveTo>
                  <a:lnTo>
                    <a:pt x="0" y="0"/>
                  </a:lnTo>
                  <a:lnTo>
                    <a:pt x="21194" y="225"/>
                  </a:lnTo>
                  <a:lnTo>
                    <a:pt x="42369" y="900"/>
                  </a:lnTo>
                  <a:lnTo>
                    <a:pt x="84662" y="3600"/>
                  </a:lnTo>
                  <a:lnTo>
                    <a:pt x="126802" y="8095"/>
                  </a:lnTo>
                  <a:lnTo>
                    <a:pt x="168712" y="14376"/>
                  </a:lnTo>
                  <a:lnTo>
                    <a:pt x="210319" y="22433"/>
                  </a:lnTo>
                  <a:lnTo>
                    <a:pt x="251545" y="32250"/>
                  </a:lnTo>
                  <a:lnTo>
                    <a:pt x="292316" y="43810"/>
                  </a:lnTo>
                  <a:lnTo>
                    <a:pt x="332560" y="57092"/>
                  </a:lnTo>
                  <a:lnTo>
                    <a:pt x="372203" y="72072"/>
                  </a:lnTo>
                  <a:lnTo>
                    <a:pt x="411174" y="88724"/>
                  </a:lnTo>
                  <a:lnTo>
                    <a:pt x="449402" y="107016"/>
                  </a:lnTo>
                  <a:lnTo>
                    <a:pt x="486818" y="126916"/>
                  </a:lnTo>
                  <a:lnTo>
                    <a:pt x="523355" y="148387"/>
                  </a:lnTo>
                  <a:lnTo>
                    <a:pt x="558946" y="171393"/>
                  </a:lnTo>
                  <a:lnTo>
                    <a:pt x="593528" y="195889"/>
                  </a:lnTo>
                  <a:lnTo>
                    <a:pt x="627037" y="221833"/>
                  </a:lnTo>
                  <a:lnTo>
                    <a:pt x="659414" y="249177"/>
                  </a:lnTo>
                  <a:lnTo>
                    <a:pt x="690600" y="277873"/>
                  </a:lnTo>
                  <a:lnTo>
                    <a:pt x="720538" y="307867"/>
                  </a:lnTo>
                  <a:lnTo>
                    <a:pt x="749174" y="339107"/>
                  </a:lnTo>
                  <a:lnTo>
                    <a:pt x="776458" y="371535"/>
                  </a:lnTo>
                  <a:lnTo>
                    <a:pt x="802338" y="405094"/>
                  </a:lnTo>
                  <a:lnTo>
                    <a:pt x="826770" y="439721"/>
                  </a:lnTo>
                  <a:lnTo>
                    <a:pt x="849708" y="475356"/>
                  </a:lnTo>
                  <a:lnTo>
                    <a:pt x="871111" y="511933"/>
                  </a:lnTo>
                  <a:lnTo>
                    <a:pt x="890940" y="549387"/>
                  </a:lnTo>
                  <a:lnTo>
                    <a:pt x="909161" y="587649"/>
                  </a:lnTo>
                  <a:lnTo>
                    <a:pt x="925738" y="626651"/>
                  </a:lnTo>
                  <a:lnTo>
                    <a:pt x="940644" y="666322"/>
                  </a:lnTo>
                  <a:lnTo>
                    <a:pt x="953850" y="706591"/>
                  </a:lnTo>
                  <a:lnTo>
                    <a:pt x="965334" y="747384"/>
                  </a:lnTo>
                  <a:lnTo>
                    <a:pt x="975073" y="788629"/>
                  </a:lnTo>
                  <a:lnTo>
                    <a:pt x="0" y="99711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024062" y="1719376"/>
              <a:ext cx="997585" cy="968375"/>
            </a:xfrm>
            <a:custGeom>
              <a:avLst/>
              <a:gdLst/>
              <a:ahLst/>
              <a:cxnLst/>
              <a:rect l="l" t="t" r="r" b="b"/>
              <a:pathLst>
                <a:path w="997585" h="968375">
                  <a:moveTo>
                    <a:pt x="645835" y="968174"/>
                  </a:moveTo>
                  <a:lnTo>
                    <a:pt x="0" y="208483"/>
                  </a:lnTo>
                  <a:lnTo>
                    <a:pt x="975073" y="0"/>
                  </a:lnTo>
                  <a:lnTo>
                    <a:pt x="981540" y="32943"/>
                  </a:lnTo>
                  <a:lnTo>
                    <a:pt x="991120" y="99315"/>
                  </a:lnTo>
                  <a:lnTo>
                    <a:pt x="996219" y="166256"/>
                  </a:lnTo>
                  <a:lnTo>
                    <a:pt x="997077" y="199780"/>
                  </a:lnTo>
                  <a:lnTo>
                    <a:pt x="996805" y="233313"/>
                  </a:lnTo>
                  <a:lnTo>
                    <a:pt x="992874" y="300333"/>
                  </a:lnTo>
                  <a:lnTo>
                    <a:pt x="984455" y="366862"/>
                  </a:lnTo>
                  <a:lnTo>
                    <a:pt x="971566" y="432749"/>
                  </a:lnTo>
                  <a:lnTo>
                    <a:pt x="954295" y="497546"/>
                  </a:lnTo>
                  <a:lnTo>
                    <a:pt x="932680" y="561106"/>
                  </a:lnTo>
                  <a:lnTo>
                    <a:pt x="906869" y="622999"/>
                  </a:lnTo>
                  <a:lnTo>
                    <a:pt x="876920" y="683085"/>
                  </a:lnTo>
                  <a:lnTo>
                    <a:pt x="843037" y="740954"/>
                  </a:lnTo>
                  <a:lnTo>
                    <a:pt x="805295" y="796476"/>
                  </a:lnTo>
                  <a:lnTo>
                    <a:pt x="763952" y="849275"/>
                  </a:lnTo>
                  <a:lnTo>
                    <a:pt x="719100" y="899230"/>
                  </a:lnTo>
                  <a:lnTo>
                    <a:pt x="671045" y="946002"/>
                  </a:lnTo>
                  <a:lnTo>
                    <a:pt x="645835" y="96817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024062" y="1927859"/>
              <a:ext cx="646430" cy="997585"/>
            </a:xfrm>
            <a:custGeom>
              <a:avLst/>
              <a:gdLst/>
              <a:ahLst/>
              <a:cxnLst/>
              <a:rect l="l" t="t" r="r" b="b"/>
              <a:pathLst>
                <a:path w="646430" h="997585">
                  <a:moveTo>
                    <a:pt x="6401" y="997092"/>
                  </a:moveTo>
                  <a:lnTo>
                    <a:pt x="0" y="0"/>
                  </a:lnTo>
                  <a:lnTo>
                    <a:pt x="645835" y="759690"/>
                  </a:lnTo>
                  <a:lnTo>
                    <a:pt x="612052" y="787168"/>
                  </a:lnTo>
                  <a:lnTo>
                    <a:pt x="577169" y="813095"/>
                  </a:lnTo>
                  <a:lnTo>
                    <a:pt x="541185" y="837472"/>
                  </a:lnTo>
                  <a:lnTo>
                    <a:pt x="504101" y="860299"/>
                  </a:lnTo>
                  <a:lnTo>
                    <a:pt x="466060" y="881493"/>
                  </a:lnTo>
                  <a:lnTo>
                    <a:pt x="427204" y="900968"/>
                  </a:lnTo>
                  <a:lnTo>
                    <a:pt x="387534" y="918727"/>
                  </a:lnTo>
                  <a:lnTo>
                    <a:pt x="347049" y="934767"/>
                  </a:lnTo>
                  <a:lnTo>
                    <a:pt x="305905" y="949033"/>
                  </a:lnTo>
                  <a:lnTo>
                    <a:pt x="264258" y="961465"/>
                  </a:lnTo>
                  <a:lnTo>
                    <a:pt x="222107" y="972065"/>
                  </a:lnTo>
                  <a:lnTo>
                    <a:pt x="179452" y="980831"/>
                  </a:lnTo>
                  <a:lnTo>
                    <a:pt x="136456" y="987735"/>
                  </a:lnTo>
                  <a:lnTo>
                    <a:pt x="93282" y="992747"/>
                  </a:lnTo>
                  <a:lnTo>
                    <a:pt x="49931" y="995865"/>
                  </a:lnTo>
                  <a:lnTo>
                    <a:pt x="6401" y="997092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10451" y="1927859"/>
              <a:ext cx="620395" cy="997585"/>
            </a:xfrm>
            <a:custGeom>
              <a:avLst/>
              <a:gdLst/>
              <a:ahLst/>
              <a:cxnLst/>
              <a:rect l="l" t="t" r="r" b="b"/>
              <a:pathLst>
                <a:path w="620394" h="997585">
                  <a:moveTo>
                    <a:pt x="620012" y="997092"/>
                  </a:moveTo>
                  <a:lnTo>
                    <a:pt x="578272" y="996489"/>
                  </a:lnTo>
                  <a:lnTo>
                    <a:pt x="536667" y="994145"/>
                  </a:lnTo>
                  <a:lnTo>
                    <a:pt x="495197" y="990060"/>
                  </a:lnTo>
                  <a:lnTo>
                    <a:pt x="453862" y="984233"/>
                  </a:lnTo>
                  <a:lnTo>
                    <a:pt x="412806" y="976687"/>
                  </a:lnTo>
                  <a:lnTo>
                    <a:pt x="372172" y="967447"/>
                  </a:lnTo>
                  <a:lnTo>
                    <a:pt x="331962" y="956511"/>
                  </a:lnTo>
                  <a:lnTo>
                    <a:pt x="292174" y="943881"/>
                  </a:lnTo>
                  <a:lnTo>
                    <a:pt x="252948" y="929604"/>
                  </a:lnTo>
                  <a:lnTo>
                    <a:pt x="214421" y="913725"/>
                  </a:lnTo>
                  <a:lnTo>
                    <a:pt x="176593" y="896246"/>
                  </a:lnTo>
                  <a:lnTo>
                    <a:pt x="139465" y="877166"/>
                  </a:lnTo>
                  <a:lnTo>
                    <a:pt x="103164" y="856554"/>
                  </a:lnTo>
                  <a:lnTo>
                    <a:pt x="67820" y="834481"/>
                  </a:lnTo>
                  <a:lnTo>
                    <a:pt x="33432" y="810946"/>
                  </a:lnTo>
                  <a:lnTo>
                    <a:pt x="0" y="785949"/>
                  </a:lnTo>
                  <a:lnTo>
                    <a:pt x="613610" y="0"/>
                  </a:lnTo>
                  <a:lnTo>
                    <a:pt x="620012" y="997092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86991" y="1927859"/>
              <a:ext cx="937260" cy="786130"/>
            </a:xfrm>
            <a:custGeom>
              <a:avLst/>
              <a:gdLst/>
              <a:ahLst/>
              <a:cxnLst/>
              <a:rect l="l" t="t" r="r" b="b"/>
              <a:pathLst>
                <a:path w="937260" h="786130">
                  <a:moveTo>
                    <a:pt x="323460" y="785949"/>
                  </a:moveTo>
                  <a:lnTo>
                    <a:pt x="270071" y="741182"/>
                  </a:lnTo>
                  <a:lnTo>
                    <a:pt x="219942" y="692791"/>
                  </a:lnTo>
                  <a:lnTo>
                    <a:pt x="173310" y="641022"/>
                  </a:lnTo>
                  <a:lnTo>
                    <a:pt x="130412" y="586120"/>
                  </a:lnTo>
                  <a:lnTo>
                    <a:pt x="91449" y="528359"/>
                  </a:lnTo>
                  <a:lnTo>
                    <a:pt x="56619" y="468015"/>
                  </a:lnTo>
                  <a:lnTo>
                    <a:pt x="26082" y="405389"/>
                  </a:lnTo>
                  <a:lnTo>
                    <a:pt x="0" y="340780"/>
                  </a:lnTo>
                  <a:lnTo>
                    <a:pt x="937071" y="0"/>
                  </a:lnTo>
                  <a:lnTo>
                    <a:pt x="323460" y="785949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27050" y="1913673"/>
              <a:ext cx="997585" cy="354965"/>
            </a:xfrm>
            <a:custGeom>
              <a:avLst/>
              <a:gdLst/>
              <a:ahLst/>
              <a:cxnLst/>
              <a:rect l="l" t="t" r="r" b="b"/>
              <a:pathLst>
                <a:path w="997585" h="354964">
                  <a:moveTo>
                    <a:pt x="59940" y="354967"/>
                  </a:moveTo>
                  <a:lnTo>
                    <a:pt x="43400" y="305604"/>
                  </a:lnTo>
                  <a:lnTo>
                    <a:pt x="29519" y="255793"/>
                  </a:lnTo>
                  <a:lnTo>
                    <a:pt x="18297" y="205532"/>
                  </a:lnTo>
                  <a:lnTo>
                    <a:pt x="9734" y="154822"/>
                  </a:lnTo>
                  <a:lnTo>
                    <a:pt x="3830" y="103664"/>
                  </a:lnTo>
                  <a:lnTo>
                    <a:pt x="585" y="52056"/>
                  </a:lnTo>
                  <a:lnTo>
                    <a:pt x="0" y="0"/>
                  </a:lnTo>
                  <a:lnTo>
                    <a:pt x="997011" y="14186"/>
                  </a:lnTo>
                  <a:lnTo>
                    <a:pt x="59940" y="354967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27050" y="1567177"/>
              <a:ext cx="997585" cy="360680"/>
            </a:xfrm>
            <a:custGeom>
              <a:avLst/>
              <a:gdLst/>
              <a:ahLst/>
              <a:cxnLst/>
              <a:rect l="l" t="t" r="r" b="b"/>
              <a:pathLst>
                <a:path w="997585" h="360680">
                  <a:moveTo>
                    <a:pt x="997011" y="360682"/>
                  </a:moveTo>
                  <a:lnTo>
                    <a:pt x="0" y="346495"/>
                  </a:lnTo>
                  <a:lnTo>
                    <a:pt x="2000" y="295511"/>
                  </a:lnTo>
                  <a:lnTo>
                    <a:pt x="6545" y="245022"/>
                  </a:lnTo>
                  <a:lnTo>
                    <a:pt x="13632" y="195028"/>
                  </a:lnTo>
                  <a:lnTo>
                    <a:pt x="23264" y="145528"/>
                  </a:lnTo>
                  <a:lnTo>
                    <a:pt x="35438" y="96524"/>
                  </a:lnTo>
                  <a:lnTo>
                    <a:pt x="50157" y="48014"/>
                  </a:lnTo>
                  <a:lnTo>
                    <a:pt x="67419" y="0"/>
                  </a:lnTo>
                  <a:lnTo>
                    <a:pt x="997011" y="360682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94469" y="1274439"/>
              <a:ext cx="929640" cy="653415"/>
            </a:xfrm>
            <a:custGeom>
              <a:avLst/>
              <a:gdLst/>
              <a:ahLst/>
              <a:cxnLst/>
              <a:rect l="l" t="t" r="r" b="b"/>
              <a:pathLst>
                <a:path w="929639" h="653414">
                  <a:moveTo>
                    <a:pt x="929592" y="653420"/>
                  </a:moveTo>
                  <a:lnTo>
                    <a:pt x="0" y="292738"/>
                  </a:lnTo>
                  <a:lnTo>
                    <a:pt x="18966" y="247160"/>
                  </a:lnTo>
                  <a:lnTo>
                    <a:pt x="40011" y="202835"/>
                  </a:lnTo>
                  <a:lnTo>
                    <a:pt x="63135" y="159763"/>
                  </a:lnTo>
                  <a:lnTo>
                    <a:pt x="88337" y="117943"/>
                  </a:lnTo>
                  <a:lnTo>
                    <a:pt x="115618" y="77376"/>
                  </a:lnTo>
                  <a:lnTo>
                    <a:pt x="144977" y="38061"/>
                  </a:lnTo>
                  <a:lnTo>
                    <a:pt x="176415" y="0"/>
                  </a:lnTo>
                  <a:lnTo>
                    <a:pt x="929592" y="653420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70885" y="1140502"/>
              <a:ext cx="753745" cy="787400"/>
            </a:xfrm>
            <a:custGeom>
              <a:avLst/>
              <a:gdLst/>
              <a:ahLst/>
              <a:cxnLst/>
              <a:rect l="l" t="t" r="r" b="b"/>
              <a:pathLst>
                <a:path w="753744" h="787400">
                  <a:moveTo>
                    <a:pt x="753176" y="787357"/>
                  </a:moveTo>
                  <a:lnTo>
                    <a:pt x="0" y="133936"/>
                  </a:lnTo>
                  <a:lnTo>
                    <a:pt x="32879" y="97851"/>
                  </a:lnTo>
                  <a:lnTo>
                    <a:pt x="67401" y="63500"/>
                  </a:lnTo>
                  <a:lnTo>
                    <a:pt x="103566" y="30883"/>
                  </a:lnTo>
                  <a:lnTo>
                    <a:pt x="141374" y="0"/>
                  </a:lnTo>
                  <a:lnTo>
                    <a:pt x="753176" y="787357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12260" y="1040459"/>
              <a:ext cx="612140" cy="887730"/>
            </a:xfrm>
            <a:custGeom>
              <a:avLst/>
              <a:gdLst/>
              <a:ahLst/>
              <a:cxnLst/>
              <a:rect l="l" t="t" r="r" b="b"/>
              <a:pathLst>
                <a:path w="612139" h="887730">
                  <a:moveTo>
                    <a:pt x="611802" y="887400"/>
                  </a:moveTo>
                  <a:lnTo>
                    <a:pt x="0" y="100042"/>
                  </a:lnTo>
                  <a:lnTo>
                    <a:pt x="37515" y="72268"/>
                  </a:lnTo>
                  <a:lnTo>
                    <a:pt x="76203" y="46337"/>
                  </a:lnTo>
                  <a:lnTo>
                    <a:pt x="116064" y="22247"/>
                  </a:lnTo>
                  <a:lnTo>
                    <a:pt x="157099" y="0"/>
                  </a:lnTo>
                  <a:lnTo>
                    <a:pt x="611802" y="887400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69359" y="992242"/>
              <a:ext cx="455295" cy="935990"/>
            </a:xfrm>
            <a:custGeom>
              <a:avLst/>
              <a:gdLst/>
              <a:ahLst/>
              <a:cxnLst/>
              <a:rect l="l" t="t" r="r" b="b"/>
              <a:pathLst>
                <a:path w="455294" h="935989">
                  <a:moveTo>
                    <a:pt x="454703" y="935617"/>
                  </a:moveTo>
                  <a:lnTo>
                    <a:pt x="0" y="48217"/>
                  </a:lnTo>
                  <a:lnTo>
                    <a:pt x="26942" y="34919"/>
                  </a:lnTo>
                  <a:lnTo>
                    <a:pt x="54248" y="22450"/>
                  </a:lnTo>
                  <a:lnTo>
                    <a:pt x="81918" y="10810"/>
                  </a:lnTo>
                  <a:lnTo>
                    <a:pt x="109951" y="0"/>
                  </a:lnTo>
                  <a:lnTo>
                    <a:pt x="454703" y="935617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679310" y="961237"/>
              <a:ext cx="344805" cy="967105"/>
            </a:xfrm>
            <a:custGeom>
              <a:avLst/>
              <a:gdLst/>
              <a:ahLst/>
              <a:cxnLst/>
              <a:rect l="l" t="t" r="r" b="b"/>
              <a:pathLst>
                <a:path w="344805" h="967105">
                  <a:moveTo>
                    <a:pt x="344751" y="966622"/>
                  </a:moveTo>
                  <a:lnTo>
                    <a:pt x="0" y="31004"/>
                  </a:lnTo>
                  <a:lnTo>
                    <a:pt x="24708" y="22266"/>
                  </a:lnTo>
                  <a:lnTo>
                    <a:pt x="49621" y="14186"/>
                  </a:lnTo>
                  <a:lnTo>
                    <a:pt x="74737" y="6764"/>
                  </a:lnTo>
                  <a:lnTo>
                    <a:pt x="100057" y="0"/>
                  </a:lnTo>
                  <a:lnTo>
                    <a:pt x="344751" y="966622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779368" y="949734"/>
              <a:ext cx="245110" cy="978535"/>
            </a:xfrm>
            <a:custGeom>
              <a:avLst/>
              <a:gdLst/>
              <a:ahLst/>
              <a:cxnLst/>
              <a:rect l="l" t="t" r="r" b="b"/>
              <a:pathLst>
                <a:path w="245110" h="978535">
                  <a:moveTo>
                    <a:pt x="244694" y="978125"/>
                  </a:moveTo>
                  <a:lnTo>
                    <a:pt x="0" y="11503"/>
                  </a:lnTo>
                  <a:lnTo>
                    <a:pt x="25441" y="5416"/>
                  </a:lnTo>
                  <a:lnTo>
                    <a:pt x="51034" y="0"/>
                  </a:lnTo>
                  <a:lnTo>
                    <a:pt x="244694" y="978125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830402" y="941563"/>
              <a:ext cx="193675" cy="986790"/>
            </a:xfrm>
            <a:custGeom>
              <a:avLst/>
              <a:gdLst/>
              <a:ahLst/>
              <a:cxnLst/>
              <a:rect l="l" t="t" r="r" b="b"/>
              <a:pathLst>
                <a:path w="193675" h="986789">
                  <a:moveTo>
                    <a:pt x="193659" y="986296"/>
                  </a:moveTo>
                  <a:lnTo>
                    <a:pt x="0" y="8170"/>
                  </a:lnTo>
                  <a:lnTo>
                    <a:pt x="23544" y="3801"/>
                  </a:lnTo>
                  <a:lnTo>
                    <a:pt x="47188" y="0"/>
                  </a:lnTo>
                  <a:lnTo>
                    <a:pt x="193659" y="986296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877590" y="936299"/>
              <a:ext cx="146685" cy="991869"/>
            </a:xfrm>
            <a:custGeom>
              <a:avLst/>
              <a:gdLst/>
              <a:ahLst/>
              <a:cxnLst/>
              <a:rect l="l" t="t" r="r" b="b"/>
              <a:pathLst>
                <a:path w="146685" h="991869">
                  <a:moveTo>
                    <a:pt x="146471" y="991560"/>
                  </a:moveTo>
                  <a:lnTo>
                    <a:pt x="0" y="5264"/>
                  </a:lnTo>
                  <a:lnTo>
                    <a:pt x="20669" y="2415"/>
                  </a:lnTo>
                  <a:lnTo>
                    <a:pt x="41393" y="0"/>
                  </a:lnTo>
                  <a:lnTo>
                    <a:pt x="146471" y="991560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918984" y="934290"/>
              <a:ext cx="105410" cy="993775"/>
            </a:xfrm>
            <a:custGeom>
              <a:avLst/>
              <a:gdLst/>
              <a:ahLst/>
              <a:cxnLst/>
              <a:rect l="l" t="t" r="r" b="b"/>
              <a:pathLst>
                <a:path w="105410" h="993775">
                  <a:moveTo>
                    <a:pt x="105078" y="993568"/>
                  </a:moveTo>
                  <a:lnTo>
                    <a:pt x="0" y="2008"/>
                  </a:lnTo>
                  <a:lnTo>
                    <a:pt x="21085" y="0"/>
                  </a:lnTo>
                  <a:lnTo>
                    <a:pt x="105078" y="993568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940069" y="932842"/>
              <a:ext cx="84455" cy="995044"/>
            </a:xfrm>
            <a:custGeom>
              <a:avLst/>
              <a:gdLst/>
              <a:ahLst/>
              <a:cxnLst/>
              <a:rect l="l" t="t" r="r" b="b"/>
              <a:pathLst>
                <a:path w="84455" h="995044">
                  <a:moveTo>
                    <a:pt x="83992" y="995017"/>
                  </a:moveTo>
                  <a:lnTo>
                    <a:pt x="0" y="1448"/>
                  </a:lnTo>
                  <a:lnTo>
                    <a:pt x="19388" y="0"/>
                  </a:lnTo>
                  <a:lnTo>
                    <a:pt x="83992" y="995017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959457" y="932005"/>
              <a:ext cx="64769" cy="996315"/>
            </a:xfrm>
            <a:custGeom>
              <a:avLst/>
              <a:gdLst/>
              <a:ahLst/>
              <a:cxnLst/>
              <a:rect l="l" t="t" r="r" b="b"/>
              <a:pathLst>
                <a:path w="64769" h="996314">
                  <a:moveTo>
                    <a:pt x="64604" y="995854"/>
                  </a:moveTo>
                  <a:lnTo>
                    <a:pt x="0" y="836"/>
                  </a:lnTo>
                  <a:lnTo>
                    <a:pt x="14518" y="0"/>
                  </a:lnTo>
                  <a:lnTo>
                    <a:pt x="64604" y="995854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973975" y="931386"/>
              <a:ext cx="50165" cy="996950"/>
            </a:xfrm>
            <a:custGeom>
              <a:avLst/>
              <a:gdLst/>
              <a:ahLst/>
              <a:cxnLst/>
              <a:rect l="l" t="t" r="r" b="b"/>
              <a:pathLst>
                <a:path w="50164" h="996950">
                  <a:moveTo>
                    <a:pt x="50086" y="996472"/>
                  </a:moveTo>
                  <a:lnTo>
                    <a:pt x="0" y="618"/>
                  </a:lnTo>
                  <a:lnTo>
                    <a:pt x="14370" y="0"/>
                  </a:lnTo>
                  <a:lnTo>
                    <a:pt x="50086" y="996472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988346" y="931003"/>
              <a:ext cx="36195" cy="996950"/>
            </a:xfrm>
            <a:custGeom>
              <a:avLst/>
              <a:gdLst/>
              <a:ahLst/>
              <a:cxnLst/>
              <a:rect l="l" t="t" r="r" b="b"/>
              <a:pathLst>
                <a:path w="36194" h="996950">
                  <a:moveTo>
                    <a:pt x="35715" y="996856"/>
                  </a:moveTo>
                  <a:lnTo>
                    <a:pt x="0" y="383"/>
                  </a:lnTo>
                  <a:lnTo>
                    <a:pt x="13113" y="0"/>
                  </a:lnTo>
                  <a:lnTo>
                    <a:pt x="35715" y="996856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001460" y="930893"/>
              <a:ext cx="22860" cy="997585"/>
            </a:xfrm>
            <a:custGeom>
              <a:avLst/>
              <a:gdLst/>
              <a:ahLst/>
              <a:cxnLst/>
              <a:rect l="l" t="t" r="r" b="b"/>
              <a:pathLst>
                <a:path w="22860" h="997585">
                  <a:moveTo>
                    <a:pt x="22601" y="996966"/>
                  </a:moveTo>
                  <a:lnTo>
                    <a:pt x="0" y="110"/>
                  </a:lnTo>
                  <a:lnTo>
                    <a:pt x="5531" y="0"/>
                  </a:lnTo>
                  <a:lnTo>
                    <a:pt x="22601" y="996966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006992" y="930829"/>
              <a:ext cx="17145" cy="997585"/>
            </a:xfrm>
            <a:custGeom>
              <a:avLst/>
              <a:gdLst/>
              <a:ahLst/>
              <a:cxnLst/>
              <a:rect l="l" t="t" r="r" b="b"/>
              <a:pathLst>
                <a:path w="17144" h="997585">
                  <a:moveTo>
                    <a:pt x="17070" y="997030"/>
                  </a:moveTo>
                  <a:lnTo>
                    <a:pt x="0" y="63"/>
                  </a:lnTo>
                  <a:lnTo>
                    <a:pt x="4267" y="0"/>
                  </a:lnTo>
                  <a:lnTo>
                    <a:pt x="17070" y="997030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011259" y="930785"/>
              <a:ext cx="13335" cy="997585"/>
            </a:xfrm>
            <a:custGeom>
              <a:avLst/>
              <a:gdLst/>
              <a:ahLst/>
              <a:cxnLst/>
              <a:rect l="l" t="t" r="r" b="b"/>
              <a:pathLst>
                <a:path w="13335" h="997585">
                  <a:moveTo>
                    <a:pt x="12803" y="997074"/>
                  </a:moveTo>
                  <a:lnTo>
                    <a:pt x="0" y="44"/>
                  </a:lnTo>
                  <a:lnTo>
                    <a:pt x="4109" y="0"/>
                  </a:lnTo>
                  <a:lnTo>
                    <a:pt x="12803" y="997074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015368" y="930759"/>
              <a:ext cx="8890" cy="997585"/>
            </a:xfrm>
            <a:custGeom>
              <a:avLst/>
              <a:gdLst/>
              <a:ahLst/>
              <a:cxnLst/>
              <a:rect l="l" t="t" r="r" b="b"/>
              <a:pathLst>
                <a:path w="8889" h="997585">
                  <a:moveTo>
                    <a:pt x="8693" y="997100"/>
                  </a:moveTo>
                  <a:lnTo>
                    <a:pt x="0" y="25"/>
                  </a:lnTo>
                  <a:lnTo>
                    <a:pt x="3793" y="0"/>
                  </a:lnTo>
                  <a:lnTo>
                    <a:pt x="8693" y="997100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019162" y="930749"/>
              <a:ext cx="5080" cy="997585"/>
            </a:xfrm>
            <a:custGeom>
              <a:avLst/>
              <a:gdLst/>
              <a:ahLst/>
              <a:cxnLst/>
              <a:rect l="l" t="t" r="r" b="b"/>
              <a:pathLst>
                <a:path w="5080" h="997585">
                  <a:moveTo>
                    <a:pt x="4900" y="997109"/>
                  </a:moveTo>
                  <a:lnTo>
                    <a:pt x="0" y="9"/>
                  </a:lnTo>
                  <a:lnTo>
                    <a:pt x="2529" y="0"/>
                  </a:lnTo>
                  <a:lnTo>
                    <a:pt x="4900" y="997109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2021691" y="930748"/>
              <a:ext cx="2540" cy="997585"/>
            </a:xfrm>
            <a:custGeom>
              <a:avLst/>
              <a:gdLst/>
              <a:ahLst/>
              <a:cxnLst/>
              <a:rect l="l" t="t" r="r" b="b"/>
              <a:pathLst>
                <a:path w="2539" h="997585">
                  <a:moveTo>
                    <a:pt x="2371" y="997111"/>
                  </a:moveTo>
                  <a:lnTo>
                    <a:pt x="0" y="1"/>
                  </a:lnTo>
                  <a:lnTo>
                    <a:pt x="948" y="0"/>
                  </a:lnTo>
                  <a:lnTo>
                    <a:pt x="2371" y="997111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022639" y="930747"/>
              <a:ext cx="1905" cy="997585"/>
            </a:xfrm>
            <a:custGeom>
              <a:avLst/>
              <a:gdLst/>
              <a:ahLst/>
              <a:cxnLst/>
              <a:rect l="l" t="t" r="r" b="b"/>
              <a:pathLst>
                <a:path w="1905" h="997585">
                  <a:moveTo>
                    <a:pt x="1422" y="997112"/>
                  </a:moveTo>
                  <a:lnTo>
                    <a:pt x="0" y="0"/>
                  </a:lnTo>
                  <a:lnTo>
                    <a:pt x="948" y="0"/>
                  </a:lnTo>
                  <a:lnTo>
                    <a:pt x="1422" y="997112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023588" y="930747"/>
              <a:ext cx="635" cy="997585"/>
            </a:xfrm>
            <a:custGeom>
              <a:avLst/>
              <a:gdLst/>
              <a:ahLst/>
              <a:cxnLst/>
              <a:rect l="l" t="t" r="r" b="b"/>
              <a:pathLst>
                <a:path w="635" h="997585">
                  <a:moveTo>
                    <a:pt x="474" y="997112"/>
                  </a:moveTo>
                  <a:lnTo>
                    <a:pt x="0" y="0"/>
                  </a:lnTo>
                  <a:lnTo>
                    <a:pt x="474" y="0"/>
                  </a:lnTo>
                  <a:lnTo>
                    <a:pt x="474" y="997112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2537893" y="790962"/>
            <a:ext cx="7664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8.58K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(21.65%)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554193" y="2900098"/>
            <a:ext cx="7048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4.4K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(11.11%)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34407" y="2627875"/>
            <a:ext cx="1088390" cy="4451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3.53K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(8.9%)</a:t>
            </a:r>
            <a:endParaRPr sz="900">
              <a:latin typeface="Segoe UI"/>
              <a:cs typeface="Segoe UI"/>
            </a:endParaRPr>
          </a:p>
          <a:p>
            <a:pPr marL="334010">
              <a:lnSpc>
                <a:spcPct val="100000"/>
              </a:lnSpc>
              <a:spcBef>
                <a:spcPts val="114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4.22K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(10.65%)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3091474" y="2387662"/>
            <a:ext cx="459740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6.79K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(17.14%)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402130" y="2043301"/>
            <a:ext cx="3981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5885">
              <a:lnSpc>
                <a:spcPct val="1111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2.29K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(5.78%)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820387" y="817791"/>
            <a:ext cx="2251075" cy="2176780"/>
            <a:chOff x="820387" y="817791"/>
            <a:chExt cx="2251075" cy="2176780"/>
          </a:xfrm>
        </p:grpSpPr>
        <p:sp>
          <p:nvSpPr>
            <p:cNvPr id="42" name="object 42" descr=""/>
            <p:cNvSpPr/>
            <p:nvPr/>
          </p:nvSpPr>
          <p:spPr>
            <a:xfrm>
              <a:off x="2364937" y="870337"/>
              <a:ext cx="147955" cy="94615"/>
            </a:xfrm>
            <a:custGeom>
              <a:avLst/>
              <a:gdLst/>
              <a:ahLst/>
              <a:cxnLst/>
              <a:rect l="l" t="t" r="r" b="b"/>
              <a:pathLst>
                <a:path w="147955" h="94615">
                  <a:moveTo>
                    <a:pt x="0" y="94001"/>
                  </a:moveTo>
                  <a:lnTo>
                    <a:pt x="33256" y="0"/>
                  </a:lnTo>
                  <a:lnTo>
                    <a:pt x="147556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869311" y="2502422"/>
              <a:ext cx="196850" cy="56515"/>
            </a:xfrm>
            <a:custGeom>
              <a:avLst/>
              <a:gdLst/>
              <a:ahLst/>
              <a:cxnLst/>
              <a:rect l="l" t="t" r="r" b="b"/>
              <a:pathLst>
                <a:path w="196850" h="56514">
                  <a:moveTo>
                    <a:pt x="0" y="0"/>
                  </a:moveTo>
                  <a:lnTo>
                    <a:pt x="82463" y="56054"/>
                  </a:lnTo>
                  <a:lnTo>
                    <a:pt x="196763" y="56054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2379788" y="2885996"/>
              <a:ext cx="149225" cy="93980"/>
            </a:xfrm>
            <a:custGeom>
              <a:avLst/>
              <a:gdLst/>
              <a:ahLst/>
              <a:cxnLst/>
              <a:rect l="l" t="t" r="r" b="b"/>
              <a:pathLst>
                <a:path w="149225" h="93980">
                  <a:moveTo>
                    <a:pt x="0" y="0"/>
                  </a:moveTo>
                  <a:lnTo>
                    <a:pt x="34704" y="93476"/>
                  </a:lnTo>
                  <a:lnTo>
                    <a:pt x="149004" y="93476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548147" y="2895338"/>
              <a:ext cx="146685" cy="94615"/>
            </a:xfrm>
            <a:custGeom>
              <a:avLst/>
              <a:gdLst/>
              <a:ahLst/>
              <a:cxnLst/>
              <a:rect l="l" t="t" r="r" b="b"/>
              <a:pathLst>
                <a:path w="146685" h="94614">
                  <a:moveTo>
                    <a:pt x="146443" y="0"/>
                  </a:moveTo>
                  <a:lnTo>
                    <a:pt x="114300" y="94388"/>
                  </a:lnTo>
                  <a:lnTo>
                    <a:pt x="0" y="94388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102992" y="2637971"/>
              <a:ext cx="186055" cy="69850"/>
            </a:xfrm>
            <a:custGeom>
              <a:avLst/>
              <a:gdLst/>
              <a:ahLst/>
              <a:cxnLst/>
              <a:rect l="l" t="t" r="r" b="b"/>
              <a:pathLst>
                <a:path w="186055" h="69850">
                  <a:moveTo>
                    <a:pt x="186012" y="0"/>
                  </a:moveTo>
                  <a:lnTo>
                    <a:pt x="114300" y="69279"/>
                  </a:lnTo>
                  <a:lnTo>
                    <a:pt x="0" y="6927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25149" y="2188671"/>
              <a:ext cx="210820" cy="26034"/>
            </a:xfrm>
            <a:custGeom>
              <a:avLst/>
              <a:gdLst/>
              <a:ahLst/>
              <a:cxnLst/>
              <a:rect l="l" t="t" r="r" b="b"/>
              <a:pathLst>
                <a:path w="210819" h="26035">
                  <a:moveTo>
                    <a:pt x="210709" y="0"/>
                  </a:moveTo>
                  <a:lnTo>
                    <a:pt x="114300" y="25445"/>
                  </a:lnTo>
                  <a:lnTo>
                    <a:pt x="0" y="25445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32052" y="1616622"/>
              <a:ext cx="210185" cy="27940"/>
            </a:xfrm>
            <a:custGeom>
              <a:avLst/>
              <a:gdLst/>
              <a:ahLst/>
              <a:cxnLst/>
              <a:rect l="l" t="t" r="r" b="b"/>
              <a:pathLst>
                <a:path w="210184" h="27939">
                  <a:moveTo>
                    <a:pt x="210096" y="27665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02350" y="1268366"/>
              <a:ext cx="195580" cy="59055"/>
            </a:xfrm>
            <a:custGeom>
              <a:avLst/>
              <a:gdLst/>
              <a:ahLst/>
              <a:cxnLst/>
              <a:rect l="l" t="t" r="r" b="b"/>
              <a:pathLst>
                <a:path w="195580" h="59055">
                  <a:moveTo>
                    <a:pt x="194958" y="5862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307219" y="981673"/>
              <a:ext cx="168275" cy="84455"/>
            </a:xfrm>
            <a:custGeom>
              <a:avLst/>
              <a:gdLst/>
              <a:ahLst/>
              <a:cxnLst/>
              <a:rect l="l" t="t" r="r" b="b"/>
              <a:pathLst>
                <a:path w="168275" h="84455">
                  <a:moveTo>
                    <a:pt x="167859" y="84105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718383" y="822553"/>
              <a:ext cx="131445" cy="98425"/>
            </a:xfrm>
            <a:custGeom>
              <a:avLst/>
              <a:gdLst/>
              <a:ahLst/>
              <a:cxnLst/>
              <a:rect l="l" t="t" r="r" b="b"/>
              <a:pathLst>
                <a:path w="131444" h="98425">
                  <a:moveTo>
                    <a:pt x="131311" y="98249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409033" y="721220"/>
            <a:ext cx="1283970" cy="1055370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653415">
              <a:lnSpc>
                <a:spcPct val="100000"/>
              </a:lnSpc>
              <a:spcBef>
                <a:spcPts val="27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0.3K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(0.76%)</a:t>
            </a:r>
            <a:endParaRPr sz="900">
              <a:latin typeface="Segoe UI"/>
              <a:cs typeface="Segoe UI"/>
            </a:endParaRPr>
          </a:p>
          <a:p>
            <a:pPr marL="180340">
              <a:lnSpc>
                <a:spcPct val="100000"/>
              </a:lnSpc>
              <a:spcBef>
                <a:spcPts val="17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1.18K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(2.98%)</a:t>
            </a:r>
            <a:endParaRPr sz="900">
              <a:latin typeface="Segoe UI"/>
              <a:cs typeface="Segoe UI"/>
            </a:endParaRPr>
          </a:p>
          <a:p>
            <a:pPr marL="182880" marR="720725" indent="95885">
              <a:lnSpc>
                <a:spcPct val="111100"/>
              </a:lnSpc>
              <a:spcBef>
                <a:spcPts val="455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2.17K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(5.48%)</a:t>
            </a:r>
            <a:endParaRPr sz="900">
              <a:latin typeface="Segoe UI"/>
              <a:cs typeface="Segoe UI"/>
            </a:endParaRPr>
          </a:p>
          <a:p>
            <a:pPr marL="12700" marR="890905" indent="95885">
              <a:lnSpc>
                <a:spcPct val="111100"/>
              </a:lnSpc>
              <a:spcBef>
                <a:spcPts val="345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2.25K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(5.66%)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3686175" y="450881"/>
            <a:ext cx="8058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3696335" y="696976"/>
            <a:ext cx="95250" cy="1066800"/>
            <a:chOff x="3696335" y="696976"/>
            <a:chExt cx="95250" cy="1066800"/>
          </a:xfrm>
        </p:grpSpPr>
        <p:pic>
          <p:nvPicPr>
            <p:cNvPr id="55" name="object 5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6335" y="696976"/>
              <a:ext cx="95249" cy="9524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6335" y="944626"/>
              <a:ext cx="95249" cy="9524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6335" y="1182751"/>
              <a:ext cx="95249" cy="9524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6335" y="1420876"/>
              <a:ext cx="95249" cy="95249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6335" y="1668526"/>
              <a:ext cx="95249" cy="95249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3798490" y="650906"/>
            <a:ext cx="1160780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THEFT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endParaRPr sz="1000">
              <a:latin typeface="Segoe UI"/>
              <a:cs typeface="Segoe UI"/>
            </a:endParaRPr>
          </a:p>
          <a:p>
            <a:pPr marL="12700" marR="5080">
              <a:lnSpc>
                <a:spcPct val="156300"/>
              </a:lnSpc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CRIMINAL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DAMAGE 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MOTOR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VEHICLE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T…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3696335" y="1906651"/>
            <a:ext cx="95250" cy="1057275"/>
            <a:chOff x="3696335" y="1906651"/>
            <a:chExt cx="95250" cy="1057275"/>
          </a:xfrm>
        </p:grpSpPr>
        <p:pic>
          <p:nvPicPr>
            <p:cNvPr id="62" name="object 6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6335" y="1906651"/>
              <a:ext cx="95249" cy="95249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6335" y="2144776"/>
              <a:ext cx="95249" cy="95249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96335" y="2382901"/>
              <a:ext cx="95249" cy="95249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6335" y="2630551"/>
              <a:ext cx="95249" cy="95249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6335" y="2868676"/>
              <a:ext cx="95249" cy="95249"/>
            </a:xfrm>
            <a:prstGeom prst="rect">
              <a:avLst/>
            </a:prstGeom>
          </p:spPr>
        </p:pic>
      </p:grpSp>
      <p:sp>
        <p:nvSpPr>
          <p:cNvPr id="67" name="object 67" descr=""/>
          <p:cNvSpPr txBox="1"/>
          <p:nvPr/>
        </p:nvSpPr>
        <p:spPr>
          <a:xfrm>
            <a:off x="3798490" y="1774818"/>
            <a:ext cx="121920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66065">
              <a:lnSpc>
                <a:spcPct val="156300"/>
              </a:lnSpc>
              <a:spcBef>
                <a:spcPts val="100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OTHER</a:t>
            </a:r>
            <a:r>
              <a:rPr dirty="0" sz="1000" spc="-6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OFFENSE ROBBERY</a:t>
            </a:r>
            <a:endParaRPr sz="1000">
              <a:latin typeface="Segoe UI"/>
              <a:cs typeface="Segoe UI"/>
            </a:endParaRPr>
          </a:p>
          <a:p>
            <a:pPr algn="just" marL="12700" marR="5080">
              <a:lnSpc>
                <a:spcPct val="156300"/>
              </a:lnSpc>
              <a:spcBef>
                <a:spcPts val="70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DECEPTIVE</a:t>
            </a:r>
            <a:r>
              <a:rPr dirty="0" sz="10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PRACTICE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WEAPONS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VIOLATI… BURGLARY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4329112" y="228600"/>
            <a:ext cx="7758430" cy="3219450"/>
            <a:chOff x="4329112" y="228600"/>
            <a:chExt cx="7758430" cy="3219450"/>
          </a:xfrm>
        </p:grpSpPr>
        <p:pic>
          <p:nvPicPr>
            <p:cNvPr id="69" name="object 6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29112" y="3283743"/>
              <a:ext cx="161925" cy="90487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5162549" y="228600"/>
              <a:ext cx="6924675" cy="3219450"/>
            </a:xfrm>
            <a:custGeom>
              <a:avLst/>
              <a:gdLst/>
              <a:ahLst/>
              <a:cxnLst/>
              <a:rect l="l" t="t" r="r" b="b"/>
              <a:pathLst>
                <a:path w="6924675" h="3219450">
                  <a:moveTo>
                    <a:pt x="6924675" y="3219450"/>
                  </a:moveTo>
                  <a:lnTo>
                    <a:pt x="0" y="3219450"/>
                  </a:lnTo>
                  <a:lnTo>
                    <a:pt x="0" y="0"/>
                  </a:lnTo>
                  <a:lnTo>
                    <a:pt x="6924675" y="0"/>
                  </a:lnTo>
                  <a:lnTo>
                    <a:pt x="6924675" y="3219450"/>
                  </a:lnTo>
                  <a:close/>
                </a:path>
              </a:pathLst>
            </a:custGeom>
            <a:solidFill>
              <a:srgbClr val="1CF5ED">
                <a:alpha val="7293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5162550" y="228600"/>
            <a:ext cx="6924675" cy="320040"/>
          </a:xfrm>
          <a:prstGeom prst="rect">
            <a:avLst/>
          </a:prstGeom>
          <a:solidFill>
            <a:srgbClr val="1CF5ED">
              <a:alpha val="72938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47625">
              <a:lnSpc>
                <a:spcPts val="1480"/>
              </a:lnSpc>
            </a:pP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ID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Primary </a:t>
            </a:r>
            <a:r>
              <a:rPr dirty="0" sz="1400" spc="-20">
                <a:solidFill>
                  <a:srgbClr val="252423"/>
                </a:solidFill>
                <a:latin typeface="Lucida Sans Unicode"/>
                <a:cs typeface="Lucida Sans Unicode"/>
              </a:rPr>
              <a:t>Type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6731915" y="806365"/>
            <a:ext cx="2243455" cy="2243455"/>
            <a:chOff x="6731915" y="806365"/>
            <a:chExt cx="2243455" cy="2243455"/>
          </a:xfrm>
        </p:grpSpPr>
        <p:sp>
          <p:nvSpPr>
            <p:cNvPr id="73" name="object 73" descr=""/>
            <p:cNvSpPr/>
            <p:nvPr/>
          </p:nvSpPr>
          <p:spPr>
            <a:xfrm>
              <a:off x="7853362" y="806365"/>
              <a:ext cx="1122045" cy="1245870"/>
            </a:xfrm>
            <a:custGeom>
              <a:avLst/>
              <a:gdLst/>
              <a:ahLst/>
              <a:cxnLst/>
              <a:rect l="l" t="t" r="r" b="b"/>
              <a:pathLst>
                <a:path w="1122045" h="1245870">
                  <a:moveTo>
                    <a:pt x="1114632" y="1245364"/>
                  </a:moveTo>
                  <a:lnTo>
                    <a:pt x="0" y="1121493"/>
                  </a:lnTo>
                  <a:lnTo>
                    <a:pt x="0" y="0"/>
                  </a:lnTo>
                  <a:lnTo>
                    <a:pt x="14733" y="96"/>
                  </a:lnTo>
                  <a:lnTo>
                    <a:pt x="58902" y="1548"/>
                  </a:lnTo>
                  <a:lnTo>
                    <a:pt x="102981" y="4738"/>
                  </a:lnTo>
                  <a:lnTo>
                    <a:pt x="146901" y="9662"/>
                  </a:lnTo>
                  <a:lnTo>
                    <a:pt x="190594" y="16314"/>
                  </a:lnTo>
                  <a:lnTo>
                    <a:pt x="233988" y="24681"/>
                  </a:lnTo>
                  <a:lnTo>
                    <a:pt x="277019" y="34751"/>
                  </a:lnTo>
                  <a:lnTo>
                    <a:pt x="319622" y="46510"/>
                  </a:lnTo>
                  <a:lnTo>
                    <a:pt x="361729" y="59938"/>
                  </a:lnTo>
                  <a:lnTo>
                    <a:pt x="403271" y="75013"/>
                  </a:lnTo>
                  <a:lnTo>
                    <a:pt x="444188" y="91714"/>
                  </a:lnTo>
                  <a:lnTo>
                    <a:pt x="484416" y="110015"/>
                  </a:lnTo>
                  <a:lnTo>
                    <a:pt x="523893" y="129887"/>
                  </a:lnTo>
                  <a:lnTo>
                    <a:pt x="562554" y="151297"/>
                  </a:lnTo>
                  <a:lnTo>
                    <a:pt x="600341" y="174214"/>
                  </a:lnTo>
                  <a:lnTo>
                    <a:pt x="637198" y="198603"/>
                  </a:lnTo>
                  <a:lnTo>
                    <a:pt x="673066" y="224426"/>
                  </a:lnTo>
                  <a:lnTo>
                    <a:pt x="707886" y="251640"/>
                  </a:lnTo>
                  <a:lnTo>
                    <a:pt x="741607" y="280205"/>
                  </a:lnTo>
                  <a:lnTo>
                    <a:pt x="774178" y="310078"/>
                  </a:lnTo>
                  <a:lnTo>
                    <a:pt x="805547" y="341211"/>
                  </a:lnTo>
                  <a:lnTo>
                    <a:pt x="835664" y="373554"/>
                  </a:lnTo>
                  <a:lnTo>
                    <a:pt x="864482" y="407058"/>
                  </a:lnTo>
                  <a:lnTo>
                    <a:pt x="891960" y="441674"/>
                  </a:lnTo>
                  <a:lnTo>
                    <a:pt x="918053" y="477345"/>
                  </a:lnTo>
                  <a:lnTo>
                    <a:pt x="942718" y="514015"/>
                  </a:lnTo>
                  <a:lnTo>
                    <a:pt x="965920" y="551628"/>
                  </a:lnTo>
                  <a:lnTo>
                    <a:pt x="987623" y="590128"/>
                  </a:lnTo>
                  <a:lnTo>
                    <a:pt x="1007792" y="629454"/>
                  </a:lnTo>
                  <a:lnTo>
                    <a:pt x="1026395" y="669541"/>
                  </a:lnTo>
                  <a:lnTo>
                    <a:pt x="1043404" y="710330"/>
                  </a:lnTo>
                  <a:lnTo>
                    <a:pt x="1058794" y="751760"/>
                  </a:lnTo>
                  <a:lnTo>
                    <a:pt x="1072540" y="793764"/>
                  </a:lnTo>
                  <a:lnTo>
                    <a:pt x="1084619" y="836275"/>
                  </a:lnTo>
                  <a:lnTo>
                    <a:pt x="1095014" y="879228"/>
                  </a:lnTo>
                  <a:lnTo>
                    <a:pt x="1103709" y="922560"/>
                  </a:lnTo>
                  <a:lnTo>
                    <a:pt x="1110690" y="966201"/>
                  </a:lnTo>
                  <a:lnTo>
                    <a:pt x="1115946" y="1010081"/>
                  </a:lnTo>
                  <a:lnTo>
                    <a:pt x="1119469" y="1054134"/>
                  </a:lnTo>
                  <a:lnTo>
                    <a:pt x="1121254" y="1098294"/>
                  </a:lnTo>
                  <a:lnTo>
                    <a:pt x="1121476" y="1127757"/>
                  </a:lnTo>
                  <a:lnTo>
                    <a:pt x="1121297" y="1142490"/>
                  </a:lnTo>
                  <a:lnTo>
                    <a:pt x="1119599" y="1186651"/>
                  </a:lnTo>
                  <a:lnTo>
                    <a:pt x="1116163" y="1230710"/>
                  </a:lnTo>
                  <a:lnTo>
                    <a:pt x="1114632" y="124536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7853362" y="1927859"/>
              <a:ext cx="1115060" cy="1112520"/>
            </a:xfrm>
            <a:custGeom>
              <a:avLst/>
              <a:gdLst/>
              <a:ahLst/>
              <a:cxnLst/>
              <a:rect l="l" t="t" r="r" b="b"/>
              <a:pathLst>
                <a:path w="1115059" h="1112520">
                  <a:moveTo>
                    <a:pt x="144109" y="1112196"/>
                  </a:moveTo>
                  <a:lnTo>
                    <a:pt x="0" y="0"/>
                  </a:lnTo>
                  <a:lnTo>
                    <a:pt x="1114632" y="123870"/>
                  </a:lnTo>
                  <a:lnTo>
                    <a:pt x="1111814" y="147032"/>
                  </a:lnTo>
                  <a:lnTo>
                    <a:pt x="1104738" y="193136"/>
                  </a:lnTo>
                  <a:lnTo>
                    <a:pt x="1095748" y="238924"/>
                  </a:lnTo>
                  <a:lnTo>
                    <a:pt x="1084865" y="284280"/>
                  </a:lnTo>
                  <a:lnTo>
                    <a:pt x="1072101" y="329163"/>
                  </a:lnTo>
                  <a:lnTo>
                    <a:pt x="1057486" y="373458"/>
                  </a:lnTo>
                  <a:lnTo>
                    <a:pt x="1041035" y="417125"/>
                  </a:lnTo>
                  <a:lnTo>
                    <a:pt x="1022790" y="460051"/>
                  </a:lnTo>
                  <a:lnTo>
                    <a:pt x="1002767" y="502200"/>
                  </a:lnTo>
                  <a:lnTo>
                    <a:pt x="981018" y="543462"/>
                  </a:lnTo>
                  <a:lnTo>
                    <a:pt x="957561" y="583801"/>
                  </a:lnTo>
                  <a:lnTo>
                    <a:pt x="932458" y="623113"/>
                  </a:lnTo>
                  <a:lnTo>
                    <a:pt x="905730" y="661363"/>
                  </a:lnTo>
                  <a:lnTo>
                    <a:pt x="877447" y="698452"/>
                  </a:lnTo>
                  <a:lnTo>
                    <a:pt x="847632" y="734348"/>
                  </a:lnTo>
                  <a:lnTo>
                    <a:pt x="816364" y="768959"/>
                  </a:lnTo>
                  <a:lnTo>
                    <a:pt x="783670" y="802253"/>
                  </a:lnTo>
                  <a:lnTo>
                    <a:pt x="749633" y="834145"/>
                  </a:lnTo>
                  <a:lnTo>
                    <a:pt x="714285" y="864607"/>
                  </a:lnTo>
                  <a:lnTo>
                    <a:pt x="677716" y="893560"/>
                  </a:lnTo>
                  <a:lnTo>
                    <a:pt x="639958" y="920979"/>
                  </a:lnTo>
                  <a:lnTo>
                    <a:pt x="601109" y="946792"/>
                  </a:lnTo>
                  <a:lnTo>
                    <a:pt x="561203" y="970978"/>
                  </a:lnTo>
                  <a:lnTo>
                    <a:pt x="520343" y="993474"/>
                  </a:lnTo>
                  <a:lnTo>
                    <a:pt x="478566" y="1014260"/>
                  </a:lnTo>
                  <a:lnTo>
                    <a:pt x="435978" y="1033282"/>
                  </a:lnTo>
                  <a:lnTo>
                    <a:pt x="392617" y="1050524"/>
                  </a:lnTo>
                  <a:lnTo>
                    <a:pt x="348595" y="1065941"/>
                  </a:lnTo>
                  <a:lnTo>
                    <a:pt x="303951" y="1079519"/>
                  </a:lnTo>
                  <a:lnTo>
                    <a:pt x="258801" y="1091224"/>
                  </a:lnTo>
                  <a:lnTo>
                    <a:pt x="213183" y="1101045"/>
                  </a:lnTo>
                  <a:lnTo>
                    <a:pt x="167216" y="1108958"/>
                  </a:lnTo>
                  <a:lnTo>
                    <a:pt x="144109" y="111219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7101948" y="1927859"/>
              <a:ext cx="895985" cy="1122045"/>
            </a:xfrm>
            <a:custGeom>
              <a:avLst/>
              <a:gdLst/>
              <a:ahLst/>
              <a:cxnLst/>
              <a:rect l="l" t="t" r="r" b="b"/>
              <a:pathLst>
                <a:path w="895984" h="1122045">
                  <a:moveTo>
                    <a:pt x="744671" y="1121474"/>
                  </a:moveTo>
                  <a:lnTo>
                    <a:pt x="684237" y="1119481"/>
                  </a:lnTo>
                  <a:lnTo>
                    <a:pt x="623955" y="1114228"/>
                  </a:lnTo>
                  <a:lnTo>
                    <a:pt x="564087" y="1105739"/>
                  </a:lnTo>
                  <a:lnTo>
                    <a:pt x="504721" y="1094026"/>
                  </a:lnTo>
                  <a:lnTo>
                    <a:pt x="446115" y="1079140"/>
                  </a:lnTo>
                  <a:lnTo>
                    <a:pt x="388355" y="1061102"/>
                  </a:lnTo>
                  <a:lnTo>
                    <a:pt x="331693" y="1039993"/>
                  </a:lnTo>
                  <a:lnTo>
                    <a:pt x="276211" y="1015841"/>
                  </a:lnTo>
                  <a:lnTo>
                    <a:pt x="222151" y="988752"/>
                  </a:lnTo>
                  <a:lnTo>
                    <a:pt x="169592" y="958767"/>
                  </a:lnTo>
                  <a:lnTo>
                    <a:pt x="118764" y="926015"/>
                  </a:lnTo>
                  <a:lnTo>
                    <a:pt x="69739" y="890545"/>
                  </a:lnTo>
                  <a:lnTo>
                    <a:pt x="22733" y="852511"/>
                  </a:lnTo>
                  <a:lnTo>
                    <a:pt x="0" y="832542"/>
                  </a:lnTo>
                  <a:lnTo>
                    <a:pt x="751413" y="0"/>
                  </a:lnTo>
                  <a:lnTo>
                    <a:pt x="895523" y="1112196"/>
                  </a:lnTo>
                  <a:lnTo>
                    <a:pt x="865466" y="1115680"/>
                  </a:lnTo>
                  <a:lnTo>
                    <a:pt x="835348" y="1118349"/>
                  </a:lnTo>
                  <a:lnTo>
                    <a:pt x="805169" y="1120205"/>
                  </a:lnTo>
                  <a:lnTo>
                    <a:pt x="774928" y="1121247"/>
                  </a:lnTo>
                  <a:lnTo>
                    <a:pt x="744671" y="1121474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731915" y="1927859"/>
              <a:ext cx="1122045" cy="833119"/>
            </a:xfrm>
            <a:custGeom>
              <a:avLst/>
              <a:gdLst/>
              <a:ahLst/>
              <a:cxnLst/>
              <a:rect l="l" t="t" r="r" b="b"/>
              <a:pathLst>
                <a:path w="1122045" h="833119">
                  <a:moveTo>
                    <a:pt x="370033" y="832542"/>
                  </a:moveTo>
                  <a:lnTo>
                    <a:pt x="328003" y="792589"/>
                  </a:lnTo>
                  <a:lnTo>
                    <a:pt x="288095" y="750515"/>
                  </a:lnTo>
                  <a:lnTo>
                    <a:pt x="250414" y="706437"/>
                  </a:lnTo>
                  <a:lnTo>
                    <a:pt x="215063" y="660468"/>
                  </a:lnTo>
                  <a:lnTo>
                    <a:pt x="182135" y="612734"/>
                  </a:lnTo>
                  <a:lnTo>
                    <a:pt x="151719" y="563362"/>
                  </a:lnTo>
                  <a:lnTo>
                    <a:pt x="123894" y="512484"/>
                  </a:lnTo>
                  <a:lnTo>
                    <a:pt x="98738" y="460234"/>
                  </a:lnTo>
                  <a:lnTo>
                    <a:pt x="76315" y="406756"/>
                  </a:lnTo>
                  <a:lnTo>
                    <a:pt x="56688" y="352189"/>
                  </a:lnTo>
                  <a:lnTo>
                    <a:pt x="39905" y="296681"/>
                  </a:lnTo>
                  <a:lnTo>
                    <a:pt x="26017" y="240379"/>
                  </a:lnTo>
                  <a:lnTo>
                    <a:pt x="15055" y="183435"/>
                  </a:lnTo>
                  <a:lnTo>
                    <a:pt x="7053" y="126000"/>
                  </a:lnTo>
                  <a:lnTo>
                    <a:pt x="2029" y="68228"/>
                  </a:lnTo>
                  <a:lnTo>
                    <a:pt x="0" y="10274"/>
                  </a:lnTo>
                  <a:lnTo>
                    <a:pt x="1121446" y="0"/>
                  </a:lnTo>
                  <a:lnTo>
                    <a:pt x="370033" y="832542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6731915" y="1220890"/>
              <a:ext cx="1122045" cy="717550"/>
            </a:xfrm>
            <a:custGeom>
              <a:avLst/>
              <a:gdLst/>
              <a:ahLst/>
              <a:cxnLst/>
              <a:rect l="l" t="t" r="r" b="b"/>
              <a:pathLst>
                <a:path w="1122045" h="717550">
                  <a:moveTo>
                    <a:pt x="0" y="717244"/>
                  </a:moveTo>
                  <a:lnTo>
                    <a:pt x="599" y="668757"/>
                  </a:lnTo>
                  <a:lnTo>
                    <a:pt x="3288" y="620432"/>
                  </a:lnTo>
                  <a:lnTo>
                    <a:pt x="8067" y="572268"/>
                  </a:lnTo>
                  <a:lnTo>
                    <a:pt x="14935" y="524266"/>
                  </a:lnTo>
                  <a:lnTo>
                    <a:pt x="23862" y="476604"/>
                  </a:lnTo>
                  <a:lnTo>
                    <a:pt x="34821" y="429461"/>
                  </a:lnTo>
                  <a:lnTo>
                    <a:pt x="47809" y="382836"/>
                  </a:lnTo>
                  <a:lnTo>
                    <a:pt x="62829" y="336730"/>
                  </a:lnTo>
                  <a:lnTo>
                    <a:pt x="79818" y="291313"/>
                  </a:lnTo>
                  <a:lnTo>
                    <a:pt x="98719" y="246756"/>
                  </a:lnTo>
                  <a:lnTo>
                    <a:pt x="119532" y="203059"/>
                  </a:lnTo>
                  <a:lnTo>
                    <a:pt x="142255" y="160222"/>
                  </a:lnTo>
                  <a:lnTo>
                    <a:pt x="166801" y="118403"/>
                  </a:lnTo>
                  <a:lnTo>
                    <a:pt x="193082" y="77759"/>
                  </a:lnTo>
                  <a:lnTo>
                    <a:pt x="221097" y="38291"/>
                  </a:lnTo>
                  <a:lnTo>
                    <a:pt x="250847" y="0"/>
                  </a:lnTo>
                  <a:lnTo>
                    <a:pt x="1121446" y="706969"/>
                  </a:lnTo>
                  <a:lnTo>
                    <a:pt x="0" y="717244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6982763" y="913170"/>
              <a:ext cx="871219" cy="1014730"/>
            </a:xfrm>
            <a:custGeom>
              <a:avLst/>
              <a:gdLst/>
              <a:ahLst/>
              <a:cxnLst/>
              <a:rect l="l" t="t" r="r" b="b"/>
              <a:pathLst>
                <a:path w="871220" h="1014730">
                  <a:moveTo>
                    <a:pt x="870598" y="1014689"/>
                  </a:moveTo>
                  <a:lnTo>
                    <a:pt x="0" y="307720"/>
                  </a:lnTo>
                  <a:lnTo>
                    <a:pt x="32654" y="269291"/>
                  </a:lnTo>
                  <a:lnTo>
                    <a:pt x="66895" y="232477"/>
                  </a:lnTo>
                  <a:lnTo>
                    <a:pt x="102723" y="197278"/>
                  </a:lnTo>
                  <a:lnTo>
                    <a:pt x="140137" y="163693"/>
                  </a:lnTo>
                  <a:lnTo>
                    <a:pt x="179137" y="131723"/>
                  </a:lnTo>
                  <a:lnTo>
                    <a:pt x="219524" y="101524"/>
                  </a:lnTo>
                  <a:lnTo>
                    <a:pt x="261098" y="73252"/>
                  </a:lnTo>
                  <a:lnTo>
                    <a:pt x="303859" y="46907"/>
                  </a:lnTo>
                  <a:lnTo>
                    <a:pt x="347808" y="22490"/>
                  </a:lnTo>
                  <a:lnTo>
                    <a:pt x="392944" y="0"/>
                  </a:lnTo>
                  <a:lnTo>
                    <a:pt x="870598" y="1014689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7375708" y="806365"/>
              <a:ext cx="478155" cy="1122045"/>
            </a:xfrm>
            <a:custGeom>
              <a:avLst/>
              <a:gdLst/>
              <a:ahLst/>
              <a:cxnLst/>
              <a:rect l="l" t="t" r="r" b="b"/>
              <a:pathLst>
                <a:path w="478154" h="1122045">
                  <a:moveTo>
                    <a:pt x="477654" y="1121493"/>
                  </a:moveTo>
                  <a:lnTo>
                    <a:pt x="0" y="106804"/>
                  </a:lnTo>
                  <a:lnTo>
                    <a:pt x="45176" y="86732"/>
                  </a:lnTo>
                  <a:lnTo>
                    <a:pt x="91057" y="68719"/>
                  </a:lnTo>
                  <a:lnTo>
                    <a:pt x="137643" y="52763"/>
                  </a:lnTo>
                  <a:lnTo>
                    <a:pt x="184933" y="38866"/>
                  </a:lnTo>
                  <a:lnTo>
                    <a:pt x="232929" y="27026"/>
                  </a:lnTo>
                  <a:lnTo>
                    <a:pt x="281396" y="17297"/>
                  </a:lnTo>
                  <a:lnTo>
                    <a:pt x="330102" y="9729"/>
                  </a:lnTo>
                  <a:lnTo>
                    <a:pt x="379047" y="4324"/>
                  </a:lnTo>
                  <a:lnTo>
                    <a:pt x="428231" y="1081"/>
                  </a:lnTo>
                  <a:lnTo>
                    <a:pt x="477654" y="0"/>
                  </a:lnTo>
                  <a:lnTo>
                    <a:pt x="477654" y="1121493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8945885" y="1007052"/>
            <a:ext cx="753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8.58K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(26.76%)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8905977" y="2732482"/>
            <a:ext cx="753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6.79K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(21.19%)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645475" y="3052809"/>
            <a:ext cx="692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4.4K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(13.74%)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5809399" y="2366249"/>
            <a:ext cx="753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4.22K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(13.17%)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5916938" y="1431965"/>
            <a:ext cx="605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3.53K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6243667" y="617209"/>
            <a:ext cx="1195070" cy="400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024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2.25K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(7%)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2.29K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(7.14%)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86" name="object 86" descr=""/>
          <p:cNvGrpSpPr/>
          <p:nvPr/>
        </p:nvGrpSpPr>
        <p:grpSpPr>
          <a:xfrm>
            <a:off x="6543355" y="691821"/>
            <a:ext cx="4058920" cy="2445385"/>
            <a:chOff x="6543355" y="691821"/>
            <a:chExt cx="4058920" cy="2445385"/>
          </a:xfrm>
        </p:grpSpPr>
        <p:sp>
          <p:nvSpPr>
            <p:cNvPr id="87" name="object 87" descr=""/>
            <p:cNvSpPr/>
            <p:nvPr/>
          </p:nvSpPr>
          <p:spPr>
            <a:xfrm>
              <a:off x="8709918" y="1086427"/>
              <a:ext cx="198120" cy="74930"/>
            </a:xfrm>
            <a:custGeom>
              <a:avLst/>
              <a:gdLst/>
              <a:ahLst/>
              <a:cxnLst/>
              <a:rect l="l" t="t" r="r" b="b"/>
              <a:pathLst>
                <a:path w="198120" h="74930">
                  <a:moveTo>
                    <a:pt x="0" y="74793"/>
                  </a:moveTo>
                  <a:lnTo>
                    <a:pt x="83566" y="0"/>
                  </a:lnTo>
                  <a:lnTo>
                    <a:pt x="197866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8673558" y="2733280"/>
              <a:ext cx="194945" cy="78740"/>
            </a:xfrm>
            <a:custGeom>
              <a:avLst/>
              <a:gdLst/>
              <a:ahLst/>
              <a:cxnLst/>
              <a:rect l="l" t="t" r="r" b="b"/>
              <a:pathLst>
                <a:path w="194945" h="78739">
                  <a:moveTo>
                    <a:pt x="0" y="0"/>
                  </a:moveTo>
                  <a:lnTo>
                    <a:pt x="80019" y="78577"/>
                  </a:lnTo>
                  <a:lnTo>
                    <a:pt x="194319" y="78577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7362976" y="3025133"/>
              <a:ext cx="147955" cy="107314"/>
            </a:xfrm>
            <a:custGeom>
              <a:avLst/>
              <a:gdLst/>
              <a:ahLst/>
              <a:cxnLst/>
              <a:rect l="l" t="t" r="r" b="b"/>
              <a:pathLst>
                <a:path w="147954" h="107314">
                  <a:moveTo>
                    <a:pt x="147729" y="0"/>
                  </a:moveTo>
                  <a:lnTo>
                    <a:pt x="114300" y="107051"/>
                  </a:lnTo>
                  <a:lnTo>
                    <a:pt x="0" y="107051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6588516" y="2399600"/>
              <a:ext cx="217170" cy="46355"/>
            </a:xfrm>
            <a:custGeom>
              <a:avLst/>
              <a:gdLst/>
              <a:ahLst/>
              <a:cxnLst/>
              <a:rect l="l" t="t" r="r" b="b"/>
              <a:pathLst>
                <a:path w="217170" h="46355">
                  <a:moveTo>
                    <a:pt x="216570" y="0"/>
                  </a:moveTo>
                  <a:lnTo>
                    <a:pt x="114299" y="46023"/>
                  </a:lnTo>
                  <a:lnTo>
                    <a:pt x="0" y="46023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6548118" y="1511340"/>
              <a:ext cx="220345" cy="37465"/>
            </a:xfrm>
            <a:custGeom>
              <a:avLst/>
              <a:gdLst/>
              <a:ahLst/>
              <a:cxnLst/>
              <a:rect l="l" t="t" r="r" b="b"/>
              <a:pathLst>
                <a:path w="220345" h="37465">
                  <a:moveTo>
                    <a:pt x="220161" y="37023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961168" y="934522"/>
              <a:ext cx="183515" cy="88900"/>
            </a:xfrm>
            <a:custGeom>
              <a:avLst/>
              <a:gdLst/>
              <a:ahLst/>
              <a:cxnLst/>
              <a:rect l="l" t="t" r="r" b="b"/>
              <a:pathLst>
                <a:path w="183515" h="88900">
                  <a:moveTo>
                    <a:pt x="183446" y="88296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7463748" y="696584"/>
              <a:ext cx="139065" cy="109855"/>
            </a:xfrm>
            <a:custGeom>
              <a:avLst/>
              <a:gdLst/>
              <a:ahLst/>
              <a:cxnLst/>
              <a:rect l="l" t="t" r="r" b="b"/>
              <a:pathLst>
                <a:path w="139065" h="109854">
                  <a:moveTo>
                    <a:pt x="138772" y="109446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06710" y="1239901"/>
              <a:ext cx="95249" cy="95249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6710" y="1487550"/>
              <a:ext cx="95249" cy="9524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6710" y="1725676"/>
              <a:ext cx="95249" cy="95249"/>
            </a:xfrm>
            <a:prstGeom prst="rect">
              <a:avLst/>
            </a:prstGeom>
          </p:spPr>
        </p:pic>
      </p:grpSp>
      <p:sp>
        <p:nvSpPr>
          <p:cNvPr id="97" name="object 97" descr=""/>
          <p:cNvSpPr txBox="1"/>
          <p:nvPr/>
        </p:nvSpPr>
        <p:spPr>
          <a:xfrm>
            <a:off x="10496550" y="936618"/>
            <a:ext cx="1257935" cy="92075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0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endParaRPr sz="1000">
              <a:latin typeface="Segoe UI"/>
              <a:cs typeface="Segoe UI"/>
            </a:endParaRPr>
          </a:p>
          <a:p>
            <a:pPr marL="124460">
              <a:lnSpc>
                <a:spcPct val="100000"/>
              </a:lnSpc>
              <a:spcBef>
                <a:spcPts val="45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THEFT</a:t>
            </a:r>
            <a:endParaRPr sz="1000">
              <a:latin typeface="Segoe UI"/>
              <a:cs typeface="Segoe UI"/>
            </a:endParaRPr>
          </a:p>
          <a:p>
            <a:pPr marL="124460">
              <a:lnSpc>
                <a:spcPct val="100000"/>
              </a:lnSpc>
              <a:spcBef>
                <a:spcPts val="675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endParaRPr sz="1000">
              <a:latin typeface="Segoe UI"/>
              <a:cs typeface="Segoe UI"/>
            </a:endParaRPr>
          </a:p>
          <a:p>
            <a:pPr marL="124460">
              <a:lnSpc>
                <a:spcPct val="100000"/>
              </a:lnSpc>
              <a:spcBef>
                <a:spcPts val="675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CRIMINAL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DAMAGE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10506709" y="1963801"/>
            <a:ext cx="95250" cy="581025"/>
            <a:chOff x="10506709" y="1963801"/>
            <a:chExt cx="95250" cy="581025"/>
          </a:xfrm>
        </p:grpSpPr>
        <p:pic>
          <p:nvPicPr>
            <p:cNvPr id="99" name="object 9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6709" y="1963801"/>
              <a:ext cx="95249" cy="95249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6709" y="2211451"/>
              <a:ext cx="95249" cy="95249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6709" y="2449576"/>
              <a:ext cx="95249" cy="95249"/>
            </a:xfrm>
            <a:prstGeom prst="rect">
              <a:avLst/>
            </a:prstGeom>
          </p:spPr>
        </p:pic>
      </p:grpSp>
      <p:sp>
        <p:nvSpPr>
          <p:cNvPr id="102" name="object 102" descr=""/>
          <p:cNvSpPr txBox="1"/>
          <p:nvPr/>
        </p:nvSpPr>
        <p:spPr>
          <a:xfrm>
            <a:off x="10621565" y="1841493"/>
            <a:ext cx="1337945" cy="739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56300"/>
              </a:lnSpc>
              <a:spcBef>
                <a:spcPts val="10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MOTOR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VEHICLE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 THEFT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endParaRPr sz="1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OTHER</a:t>
            </a:r>
            <a:r>
              <a:rPr dirty="0" sz="1000" spc="-6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OFFENSE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03" name="object 10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06709" y="2687701"/>
            <a:ext cx="95249" cy="95249"/>
          </a:xfrm>
          <a:prstGeom prst="rect">
            <a:avLst/>
          </a:prstGeom>
        </p:spPr>
      </p:pic>
      <p:sp>
        <p:nvSpPr>
          <p:cNvPr id="104" name="object 104" descr=""/>
          <p:cNvSpPr txBox="1"/>
          <p:nvPr/>
        </p:nvSpPr>
        <p:spPr>
          <a:xfrm>
            <a:off x="10621565" y="2651156"/>
            <a:ext cx="5372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ROBBERY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5" name="object 105" descr=""/>
          <p:cNvSpPr/>
          <p:nvPr/>
        </p:nvSpPr>
        <p:spPr>
          <a:xfrm>
            <a:off x="5876925" y="3533775"/>
            <a:ext cx="6210300" cy="3552825"/>
          </a:xfrm>
          <a:custGeom>
            <a:avLst/>
            <a:gdLst/>
            <a:ahLst/>
            <a:cxnLst/>
            <a:rect l="l" t="t" r="r" b="b"/>
            <a:pathLst>
              <a:path w="6210300" h="3552825">
                <a:moveTo>
                  <a:pt x="6210300" y="3552825"/>
                </a:moveTo>
                <a:lnTo>
                  <a:pt x="0" y="3552825"/>
                </a:lnTo>
                <a:lnTo>
                  <a:pt x="0" y="0"/>
                </a:lnTo>
                <a:lnTo>
                  <a:pt x="6210300" y="0"/>
                </a:lnTo>
                <a:lnTo>
                  <a:pt x="6210300" y="3552825"/>
                </a:lnTo>
                <a:close/>
              </a:path>
            </a:pathLst>
          </a:custGeom>
          <a:solidFill>
            <a:srgbClr val="EC8F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 descr=""/>
          <p:cNvSpPr txBox="1"/>
          <p:nvPr/>
        </p:nvSpPr>
        <p:spPr>
          <a:xfrm>
            <a:off x="5924550" y="3495738"/>
            <a:ext cx="1852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ID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20">
                <a:solidFill>
                  <a:srgbClr val="252423"/>
                </a:solidFill>
                <a:latin typeface="Lucida Sans Unicode"/>
                <a:cs typeface="Lucida Sans Unicode"/>
              </a:rPr>
              <a:t>Description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107" name="object 107" descr=""/>
          <p:cNvGrpSpPr/>
          <p:nvPr/>
        </p:nvGrpSpPr>
        <p:grpSpPr>
          <a:xfrm>
            <a:off x="6891595" y="4228403"/>
            <a:ext cx="2343150" cy="2343150"/>
            <a:chOff x="6891595" y="4228403"/>
            <a:chExt cx="2343150" cy="2343150"/>
          </a:xfrm>
        </p:grpSpPr>
        <p:sp>
          <p:nvSpPr>
            <p:cNvPr id="108" name="object 108" descr=""/>
            <p:cNvSpPr/>
            <p:nvPr/>
          </p:nvSpPr>
          <p:spPr>
            <a:xfrm>
              <a:off x="8062912" y="4228403"/>
              <a:ext cx="795020" cy="1171575"/>
            </a:xfrm>
            <a:custGeom>
              <a:avLst/>
              <a:gdLst/>
              <a:ahLst/>
              <a:cxnLst/>
              <a:rect l="l" t="t" r="r" b="b"/>
              <a:pathLst>
                <a:path w="795020" h="1171575">
                  <a:moveTo>
                    <a:pt x="0" y="1171319"/>
                  </a:moveTo>
                  <a:lnTo>
                    <a:pt x="0" y="0"/>
                  </a:lnTo>
                  <a:lnTo>
                    <a:pt x="54642" y="1268"/>
                  </a:lnTo>
                  <a:lnTo>
                    <a:pt x="109047" y="5075"/>
                  </a:lnTo>
                  <a:lnTo>
                    <a:pt x="163215" y="11420"/>
                  </a:lnTo>
                  <a:lnTo>
                    <a:pt x="217146" y="20303"/>
                  </a:lnTo>
                  <a:lnTo>
                    <a:pt x="270606" y="31680"/>
                  </a:lnTo>
                  <a:lnTo>
                    <a:pt x="323362" y="45507"/>
                  </a:lnTo>
                  <a:lnTo>
                    <a:pt x="375415" y="61784"/>
                  </a:lnTo>
                  <a:lnTo>
                    <a:pt x="426764" y="80511"/>
                  </a:lnTo>
                  <a:lnTo>
                    <a:pt x="477188" y="101602"/>
                  </a:lnTo>
                  <a:lnTo>
                    <a:pt x="526467" y="124969"/>
                  </a:lnTo>
                  <a:lnTo>
                    <a:pt x="574600" y="150614"/>
                  </a:lnTo>
                  <a:lnTo>
                    <a:pt x="621587" y="178536"/>
                  </a:lnTo>
                  <a:lnTo>
                    <a:pt x="667227" y="208609"/>
                  </a:lnTo>
                  <a:lnTo>
                    <a:pt x="711320" y="240707"/>
                  </a:lnTo>
                  <a:lnTo>
                    <a:pt x="753864" y="274830"/>
                  </a:lnTo>
                  <a:lnTo>
                    <a:pt x="794860" y="310979"/>
                  </a:lnTo>
                  <a:lnTo>
                    <a:pt x="0" y="1171319"/>
                  </a:lnTo>
                  <a:close/>
                </a:path>
              </a:pathLst>
            </a:custGeom>
            <a:solidFill>
              <a:srgbClr val="177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8062912" y="4539382"/>
              <a:ext cx="1109980" cy="860425"/>
            </a:xfrm>
            <a:custGeom>
              <a:avLst/>
              <a:gdLst/>
              <a:ahLst/>
              <a:cxnLst/>
              <a:rect l="l" t="t" r="r" b="b"/>
              <a:pathLst>
                <a:path w="1109979" h="860425">
                  <a:moveTo>
                    <a:pt x="0" y="860340"/>
                  </a:moveTo>
                  <a:lnTo>
                    <a:pt x="794860" y="0"/>
                  </a:lnTo>
                  <a:lnTo>
                    <a:pt x="830016" y="33849"/>
                  </a:lnTo>
                  <a:lnTo>
                    <a:pt x="863622" y="69005"/>
                  </a:lnTo>
                  <a:lnTo>
                    <a:pt x="895678" y="105467"/>
                  </a:lnTo>
                  <a:lnTo>
                    <a:pt x="926183" y="143235"/>
                  </a:lnTo>
                  <a:lnTo>
                    <a:pt x="955139" y="182310"/>
                  </a:lnTo>
                  <a:lnTo>
                    <a:pt x="982544" y="222692"/>
                  </a:lnTo>
                  <a:lnTo>
                    <a:pt x="1008262" y="264168"/>
                  </a:lnTo>
                  <a:lnTo>
                    <a:pt x="1032156" y="306528"/>
                  </a:lnTo>
                  <a:lnTo>
                    <a:pt x="1054226" y="349772"/>
                  </a:lnTo>
                  <a:lnTo>
                    <a:pt x="1074470" y="393899"/>
                  </a:lnTo>
                  <a:lnTo>
                    <a:pt x="1092891" y="438909"/>
                  </a:lnTo>
                  <a:lnTo>
                    <a:pt x="1109487" y="484804"/>
                  </a:lnTo>
                  <a:lnTo>
                    <a:pt x="0" y="860340"/>
                  </a:lnTo>
                  <a:close/>
                </a:path>
              </a:pathLst>
            </a:custGeom>
            <a:solidFill>
              <a:srgbClr val="1778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062912" y="5024186"/>
              <a:ext cx="1171575" cy="538480"/>
            </a:xfrm>
            <a:custGeom>
              <a:avLst/>
              <a:gdLst/>
              <a:ahLst/>
              <a:cxnLst/>
              <a:rect l="l" t="t" r="r" b="b"/>
              <a:pathLst>
                <a:path w="1171575" h="538479">
                  <a:moveTo>
                    <a:pt x="1160003" y="537956"/>
                  </a:moveTo>
                  <a:lnTo>
                    <a:pt x="0" y="375536"/>
                  </a:lnTo>
                  <a:lnTo>
                    <a:pt x="1109487" y="0"/>
                  </a:lnTo>
                  <a:lnTo>
                    <a:pt x="1125803" y="52144"/>
                  </a:lnTo>
                  <a:lnTo>
                    <a:pt x="1139631" y="104819"/>
                  </a:lnTo>
                  <a:lnTo>
                    <a:pt x="1150971" y="158024"/>
                  </a:lnTo>
                  <a:lnTo>
                    <a:pt x="1159824" y="211760"/>
                  </a:lnTo>
                  <a:lnTo>
                    <a:pt x="1166189" y="266025"/>
                  </a:lnTo>
                  <a:lnTo>
                    <a:pt x="1170038" y="320527"/>
                  </a:lnTo>
                  <a:lnTo>
                    <a:pt x="1171344" y="374971"/>
                  </a:lnTo>
                  <a:lnTo>
                    <a:pt x="1170107" y="429357"/>
                  </a:lnTo>
                  <a:lnTo>
                    <a:pt x="1166327" y="483686"/>
                  </a:lnTo>
                  <a:lnTo>
                    <a:pt x="1160003" y="53795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8062912" y="5399723"/>
              <a:ext cx="1160145" cy="652780"/>
            </a:xfrm>
            <a:custGeom>
              <a:avLst/>
              <a:gdLst/>
              <a:ahLst/>
              <a:cxnLst/>
              <a:rect l="l" t="t" r="r" b="b"/>
              <a:pathLst>
                <a:path w="1160145" h="652779">
                  <a:moveTo>
                    <a:pt x="972591" y="652728"/>
                  </a:moveTo>
                  <a:lnTo>
                    <a:pt x="0" y="0"/>
                  </a:lnTo>
                  <a:lnTo>
                    <a:pt x="1160003" y="162420"/>
                  </a:lnTo>
                  <a:lnTo>
                    <a:pt x="1151470" y="214774"/>
                  </a:lnTo>
                  <a:lnTo>
                    <a:pt x="1140615" y="266529"/>
                  </a:lnTo>
                  <a:lnTo>
                    <a:pt x="1127437" y="317687"/>
                  </a:lnTo>
                  <a:lnTo>
                    <a:pt x="1111938" y="368246"/>
                  </a:lnTo>
                  <a:lnTo>
                    <a:pt x="1094116" y="418207"/>
                  </a:lnTo>
                  <a:lnTo>
                    <a:pt x="1074069" y="467318"/>
                  </a:lnTo>
                  <a:lnTo>
                    <a:pt x="1051893" y="515325"/>
                  </a:lnTo>
                  <a:lnTo>
                    <a:pt x="1027588" y="562229"/>
                  </a:lnTo>
                  <a:lnTo>
                    <a:pt x="1001154" y="608030"/>
                  </a:lnTo>
                  <a:lnTo>
                    <a:pt x="972591" y="652728"/>
                  </a:lnTo>
                  <a:close/>
                </a:path>
              </a:pathLst>
            </a:custGeom>
            <a:solidFill>
              <a:srgbClr val="A08A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8062912" y="5399723"/>
              <a:ext cx="972819" cy="1007744"/>
            </a:xfrm>
            <a:custGeom>
              <a:avLst/>
              <a:gdLst/>
              <a:ahLst/>
              <a:cxnLst/>
              <a:rect l="l" t="t" r="r" b="b"/>
              <a:pathLst>
                <a:path w="972820" h="1007745">
                  <a:moveTo>
                    <a:pt x="598050" y="1007136"/>
                  </a:moveTo>
                  <a:lnTo>
                    <a:pt x="0" y="0"/>
                  </a:lnTo>
                  <a:lnTo>
                    <a:pt x="972591" y="652728"/>
                  </a:lnTo>
                  <a:lnTo>
                    <a:pt x="942617" y="695329"/>
                  </a:lnTo>
                  <a:lnTo>
                    <a:pt x="910878" y="736436"/>
                  </a:lnTo>
                  <a:lnTo>
                    <a:pt x="877372" y="776050"/>
                  </a:lnTo>
                  <a:lnTo>
                    <a:pt x="842102" y="814171"/>
                  </a:lnTo>
                  <a:lnTo>
                    <a:pt x="805065" y="850798"/>
                  </a:lnTo>
                  <a:lnTo>
                    <a:pt x="766449" y="885757"/>
                  </a:lnTo>
                  <a:lnTo>
                    <a:pt x="726440" y="918869"/>
                  </a:lnTo>
                  <a:lnTo>
                    <a:pt x="685037" y="950137"/>
                  </a:lnTo>
                  <a:lnTo>
                    <a:pt x="642240" y="979559"/>
                  </a:lnTo>
                  <a:lnTo>
                    <a:pt x="598050" y="1007136"/>
                  </a:lnTo>
                  <a:close/>
                </a:path>
              </a:pathLst>
            </a:custGeom>
            <a:solidFill>
              <a:srgbClr val="1658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8062912" y="5399723"/>
              <a:ext cx="598170" cy="1162050"/>
            </a:xfrm>
            <a:custGeom>
              <a:avLst/>
              <a:gdLst/>
              <a:ahLst/>
              <a:cxnLst/>
              <a:rect l="l" t="t" r="r" b="b"/>
              <a:pathLst>
                <a:path w="598170" h="1162050">
                  <a:moveTo>
                    <a:pt x="147049" y="1162052"/>
                  </a:moveTo>
                  <a:lnTo>
                    <a:pt x="0" y="0"/>
                  </a:lnTo>
                  <a:lnTo>
                    <a:pt x="598050" y="1007136"/>
                  </a:lnTo>
                  <a:lnTo>
                    <a:pt x="556200" y="1030847"/>
                  </a:lnTo>
                  <a:lnTo>
                    <a:pt x="513521" y="1052767"/>
                  </a:lnTo>
                  <a:lnTo>
                    <a:pt x="470015" y="1072898"/>
                  </a:lnTo>
                  <a:lnTo>
                    <a:pt x="425680" y="1091238"/>
                  </a:lnTo>
                  <a:lnTo>
                    <a:pt x="380516" y="1107788"/>
                  </a:lnTo>
                  <a:lnTo>
                    <a:pt x="334716" y="1122483"/>
                  </a:lnTo>
                  <a:lnTo>
                    <a:pt x="288469" y="1135257"/>
                  </a:lnTo>
                  <a:lnTo>
                    <a:pt x="241775" y="1146110"/>
                  </a:lnTo>
                  <a:lnTo>
                    <a:pt x="194635" y="1155041"/>
                  </a:lnTo>
                  <a:lnTo>
                    <a:pt x="147049" y="1162052"/>
                  </a:lnTo>
                  <a:close/>
                </a:path>
              </a:pathLst>
            </a:custGeom>
            <a:solidFill>
              <a:srgbClr val="8A28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7876224" y="5399723"/>
              <a:ext cx="334010" cy="1171575"/>
            </a:xfrm>
            <a:custGeom>
              <a:avLst/>
              <a:gdLst/>
              <a:ahLst/>
              <a:cxnLst/>
              <a:rect l="l" t="t" r="r" b="b"/>
              <a:pathLst>
                <a:path w="334009" h="1171575">
                  <a:moveTo>
                    <a:pt x="190505" y="1171372"/>
                  </a:moveTo>
                  <a:lnTo>
                    <a:pt x="142829" y="1170557"/>
                  </a:lnTo>
                  <a:lnTo>
                    <a:pt x="95185" y="1167781"/>
                  </a:lnTo>
                  <a:lnTo>
                    <a:pt x="47576" y="1163044"/>
                  </a:lnTo>
                  <a:lnTo>
                    <a:pt x="0" y="1156346"/>
                  </a:lnTo>
                  <a:lnTo>
                    <a:pt x="186688" y="0"/>
                  </a:lnTo>
                  <a:lnTo>
                    <a:pt x="333737" y="1162052"/>
                  </a:lnTo>
                  <a:lnTo>
                    <a:pt x="285960" y="1167119"/>
                  </a:lnTo>
                  <a:lnTo>
                    <a:pt x="238216" y="1170226"/>
                  </a:lnTo>
                  <a:lnTo>
                    <a:pt x="190505" y="1171372"/>
                  </a:lnTo>
                  <a:close/>
                </a:path>
              </a:pathLst>
            </a:custGeom>
            <a:solidFill>
              <a:srgbClr val="8A7E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7628439" y="5399723"/>
              <a:ext cx="434975" cy="1156970"/>
            </a:xfrm>
            <a:custGeom>
              <a:avLst/>
              <a:gdLst/>
              <a:ahLst/>
              <a:cxnLst/>
              <a:rect l="l" t="t" r="r" b="b"/>
              <a:pathLst>
                <a:path w="434975" h="1156970">
                  <a:moveTo>
                    <a:pt x="247785" y="1156346"/>
                  </a:moveTo>
                  <a:lnTo>
                    <a:pt x="197016" y="1147006"/>
                  </a:lnTo>
                  <a:lnTo>
                    <a:pt x="146853" y="1135478"/>
                  </a:lnTo>
                  <a:lnTo>
                    <a:pt x="97296" y="1121761"/>
                  </a:lnTo>
                  <a:lnTo>
                    <a:pt x="48345" y="1105855"/>
                  </a:lnTo>
                  <a:lnTo>
                    <a:pt x="0" y="1087760"/>
                  </a:lnTo>
                  <a:lnTo>
                    <a:pt x="434473" y="0"/>
                  </a:lnTo>
                  <a:lnTo>
                    <a:pt x="247785" y="1156346"/>
                  </a:lnTo>
                  <a:close/>
                </a:path>
              </a:pathLst>
            </a:custGeom>
            <a:solidFill>
              <a:srgbClr val="5246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7442114" y="5399723"/>
              <a:ext cx="621030" cy="1087755"/>
            </a:xfrm>
            <a:custGeom>
              <a:avLst/>
              <a:gdLst/>
              <a:ahLst/>
              <a:cxnLst/>
              <a:rect l="l" t="t" r="r" b="b"/>
              <a:pathLst>
                <a:path w="621029" h="1087754">
                  <a:moveTo>
                    <a:pt x="186324" y="1087760"/>
                  </a:moveTo>
                  <a:lnTo>
                    <a:pt x="138157" y="1067267"/>
                  </a:lnTo>
                  <a:lnTo>
                    <a:pt x="91047" y="1044689"/>
                  </a:lnTo>
                  <a:lnTo>
                    <a:pt x="44994" y="1020025"/>
                  </a:lnTo>
                  <a:lnTo>
                    <a:pt x="0" y="993277"/>
                  </a:lnTo>
                  <a:lnTo>
                    <a:pt x="620797" y="0"/>
                  </a:lnTo>
                  <a:lnTo>
                    <a:pt x="186324" y="1087760"/>
                  </a:lnTo>
                  <a:close/>
                </a:path>
              </a:pathLst>
            </a:custGeom>
            <a:solidFill>
              <a:srgbClr val="3312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7283153" y="5399723"/>
              <a:ext cx="779780" cy="993775"/>
            </a:xfrm>
            <a:custGeom>
              <a:avLst/>
              <a:gdLst/>
              <a:ahLst/>
              <a:cxnLst/>
              <a:rect l="l" t="t" r="r" b="b"/>
              <a:pathLst>
                <a:path w="779779" h="993775">
                  <a:moveTo>
                    <a:pt x="158961" y="993277"/>
                  </a:moveTo>
                  <a:lnTo>
                    <a:pt x="117317" y="966007"/>
                  </a:lnTo>
                  <a:lnTo>
                    <a:pt x="76943" y="937047"/>
                  </a:lnTo>
                  <a:lnTo>
                    <a:pt x="37837" y="906394"/>
                  </a:lnTo>
                  <a:lnTo>
                    <a:pt x="0" y="874050"/>
                  </a:lnTo>
                  <a:lnTo>
                    <a:pt x="779759" y="0"/>
                  </a:lnTo>
                  <a:lnTo>
                    <a:pt x="158961" y="993277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7163819" y="5399723"/>
              <a:ext cx="899160" cy="874394"/>
            </a:xfrm>
            <a:custGeom>
              <a:avLst/>
              <a:gdLst/>
              <a:ahLst/>
              <a:cxnLst/>
              <a:rect l="l" t="t" r="r" b="b"/>
              <a:pathLst>
                <a:path w="899159" h="874395">
                  <a:moveTo>
                    <a:pt x="119333" y="874050"/>
                  </a:moveTo>
                  <a:lnTo>
                    <a:pt x="87802" y="844868"/>
                  </a:lnTo>
                  <a:lnTo>
                    <a:pt x="57402" y="814590"/>
                  </a:lnTo>
                  <a:lnTo>
                    <a:pt x="28135" y="783216"/>
                  </a:lnTo>
                  <a:lnTo>
                    <a:pt x="0" y="750747"/>
                  </a:lnTo>
                  <a:lnTo>
                    <a:pt x="899092" y="0"/>
                  </a:lnTo>
                  <a:lnTo>
                    <a:pt x="119333" y="874050"/>
                  </a:lnTo>
                  <a:close/>
                </a:path>
              </a:pathLst>
            </a:custGeom>
            <a:solidFill>
              <a:srgbClr val="FDB0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7077739" y="5399723"/>
              <a:ext cx="985519" cy="751205"/>
            </a:xfrm>
            <a:custGeom>
              <a:avLst/>
              <a:gdLst/>
              <a:ahLst/>
              <a:cxnLst/>
              <a:rect l="l" t="t" r="r" b="b"/>
              <a:pathLst>
                <a:path w="985520" h="751204">
                  <a:moveTo>
                    <a:pt x="86079" y="750747"/>
                  </a:moveTo>
                  <a:lnTo>
                    <a:pt x="63193" y="722459"/>
                  </a:lnTo>
                  <a:lnTo>
                    <a:pt x="41218" y="693501"/>
                  </a:lnTo>
                  <a:lnTo>
                    <a:pt x="20153" y="663875"/>
                  </a:lnTo>
                  <a:lnTo>
                    <a:pt x="0" y="633580"/>
                  </a:lnTo>
                  <a:lnTo>
                    <a:pt x="985172" y="0"/>
                  </a:lnTo>
                  <a:lnTo>
                    <a:pt x="86079" y="750747"/>
                  </a:lnTo>
                  <a:close/>
                </a:path>
              </a:pathLst>
            </a:custGeom>
            <a:solidFill>
              <a:srgbClr val="494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7013369" y="5399723"/>
              <a:ext cx="1049655" cy="633730"/>
            </a:xfrm>
            <a:custGeom>
              <a:avLst/>
              <a:gdLst/>
              <a:ahLst/>
              <a:cxnLst/>
              <a:rect l="l" t="t" r="r" b="b"/>
              <a:pathLst>
                <a:path w="1049654" h="633729">
                  <a:moveTo>
                    <a:pt x="64370" y="633580"/>
                  </a:moveTo>
                  <a:lnTo>
                    <a:pt x="47090" y="605870"/>
                  </a:lnTo>
                  <a:lnTo>
                    <a:pt x="30601" y="577711"/>
                  </a:lnTo>
                  <a:lnTo>
                    <a:pt x="14904" y="549103"/>
                  </a:lnTo>
                  <a:lnTo>
                    <a:pt x="0" y="520046"/>
                  </a:lnTo>
                  <a:lnTo>
                    <a:pt x="1049543" y="0"/>
                  </a:lnTo>
                  <a:lnTo>
                    <a:pt x="64370" y="633580"/>
                  </a:lnTo>
                  <a:close/>
                </a:path>
              </a:pathLst>
            </a:custGeom>
            <a:solidFill>
              <a:srgbClr val="258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6963435" y="5399723"/>
              <a:ext cx="1099820" cy="520065"/>
            </a:xfrm>
            <a:custGeom>
              <a:avLst/>
              <a:gdLst/>
              <a:ahLst/>
              <a:cxnLst/>
              <a:rect l="l" t="t" r="r" b="b"/>
              <a:pathLst>
                <a:path w="1099820" h="520064">
                  <a:moveTo>
                    <a:pt x="49933" y="520046"/>
                  </a:moveTo>
                  <a:lnTo>
                    <a:pt x="36273" y="491516"/>
                  </a:lnTo>
                  <a:lnTo>
                    <a:pt x="23397" y="462650"/>
                  </a:lnTo>
                  <a:lnTo>
                    <a:pt x="11306" y="433446"/>
                  </a:lnTo>
                  <a:lnTo>
                    <a:pt x="0" y="403904"/>
                  </a:lnTo>
                  <a:lnTo>
                    <a:pt x="1099477" y="0"/>
                  </a:lnTo>
                  <a:lnTo>
                    <a:pt x="49933" y="520046"/>
                  </a:lnTo>
                  <a:close/>
                </a:path>
              </a:pathLst>
            </a:custGeom>
            <a:solidFill>
              <a:srgbClr val="A6A6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933878" y="5399723"/>
              <a:ext cx="1129030" cy="404495"/>
            </a:xfrm>
            <a:custGeom>
              <a:avLst/>
              <a:gdLst/>
              <a:ahLst/>
              <a:cxnLst/>
              <a:rect l="l" t="t" r="r" b="b"/>
              <a:pathLst>
                <a:path w="1129029" h="404495">
                  <a:moveTo>
                    <a:pt x="29556" y="403904"/>
                  </a:moveTo>
                  <a:lnTo>
                    <a:pt x="21454" y="381128"/>
                  </a:lnTo>
                  <a:lnTo>
                    <a:pt x="13828" y="358199"/>
                  </a:lnTo>
                  <a:lnTo>
                    <a:pt x="6676" y="335118"/>
                  </a:lnTo>
                  <a:lnTo>
                    <a:pt x="0" y="311884"/>
                  </a:lnTo>
                  <a:lnTo>
                    <a:pt x="1129033" y="0"/>
                  </a:lnTo>
                  <a:lnTo>
                    <a:pt x="29556" y="403904"/>
                  </a:lnTo>
                  <a:close/>
                </a:path>
              </a:pathLst>
            </a:custGeom>
            <a:solidFill>
              <a:srgbClr val="4937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6913346" y="5399723"/>
              <a:ext cx="1149985" cy="312420"/>
            </a:xfrm>
            <a:custGeom>
              <a:avLst/>
              <a:gdLst/>
              <a:ahLst/>
              <a:cxnLst/>
              <a:rect l="l" t="t" r="r" b="b"/>
              <a:pathLst>
                <a:path w="1149984" h="312420">
                  <a:moveTo>
                    <a:pt x="20532" y="311884"/>
                  </a:moveTo>
                  <a:lnTo>
                    <a:pt x="14773" y="290233"/>
                  </a:lnTo>
                  <a:lnTo>
                    <a:pt x="9432" y="268484"/>
                  </a:lnTo>
                  <a:lnTo>
                    <a:pt x="4507" y="246637"/>
                  </a:lnTo>
                  <a:lnTo>
                    <a:pt x="0" y="224692"/>
                  </a:lnTo>
                  <a:lnTo>
                    <a:pt x="1149566" y="0"/>
                  </a:lnTo>
                  <a:lnTo>
                    <a:pt x="20532" y="311884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900610" y="5399723"/>
              <a:ext cx="1162685" cy="224790"/>
            </a:xfrm>
            <a:custGeom>
              <a:avLst/>
              <a:gdLst/>
              <a:ahLst/>
              <a:cxnLst/>
              <a:rect l="l" t="t" r="r" b="b"/>
              <a:pathLst>
                <a:path w="1162684" h="224789">
                  <a:moveTo>
                    <a:pt x="12735" y="224692"/>
                  </a:moveTo>
                  <a:lnTo>
                    <a:pt x="9037" y="204867"/>
                  </a:lnTo>
                  <a:lnTo>
                    <a:pt x="5682" y="184987"/>
                  </a:lnTo>
                  <a:lnTo>
                    <a:pt x="2669" y="165052"/>
                  </a:lnTo>
                  <a:lnTo>
                    <a:pt x="0" y="145062"/>
                  </a:lnTo>
                  <a:lnTo>
                    <a:pt x="1162302" y="0"/>
                  </a:lnTo>
                  <a:lnTo>
                    <a:pt x="12735" y="224692"/>
                  </a:lnTo>
                  <a:close/>
                </a:path>
              </a:pathLst>
            </a:custGeom>
            <a:solidFill>
              <a:srgbClr val="4853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893762" y="5399723"/>
              <a:ext cx="1169670" cy="145415"/>
            </a:xfrm>
            <a:custGeom>
              <a:avLst/>
              <a:gdLst/>
              <a:ahLst/>
              <a:cxnLst/>
              <a:rect l="l" t="t" r="r" b="b"/>
              <a:pathLst>
                <a:path w="1169670" h="145414">
                  <a:moveTo>
                    <a:pt x="6848" y="145062"/>
                  </a:moveTo>
                  <a:lnTo>
                    <a:pt x="4697" y="126650"/>
                  </a:lnTo>
                  <a:lnTo>
                    <a:pt x="2839" y="108212"/>
                  </a:lnTo>
                  <a:lnTo>
                    <a:pt x="1273" y="89746"/>
                  </a:lnTo>
                  <a:lnTo>
                    <a:pt x="0" y="71253"/>
                  </a:lnTo>
                  <a:lnTo>
                    <a:pt x="1169150" y="0"/>
                  </a:lnTo>
                  <a:lnTo>
                    <a:pt x="6848" y="145062"/>
                  </a:lnTo>
                  <a:close/>
                </a:path>
              </a:pathLst>
            </a:custGeom>
            <a:solidFill>
              <a:srgbClr val="372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6891591" y="5397195"/>
              <a:ext cx="1036319" cy="73660"/>
            </a:xfrm>
            <a:custGeom>
              <a:avLst/>
              <a:gdLst/>
              <a:ahLst/>
              <a:cxnLst/>
              <a:rect l="l" t="t" r="r" b="b"/>
              <a:pathLst>
                <a:path w="1036320" h="73660">
                  <a:moveTo>
                    <a:pt x="1035862" y="2540"/>
                  </a:moveTo>
                  <a:lnTo>
                    <a:pt x="568617" y="2540"/>
                  </a:lnTo>
                  <a:lnTo>
                    <a:pt x="568617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63" y="19050"/>
                  </a:lnTo>
                  <a:lnTo>
                    <a:pt x="304" y="19050"/>
                  </a:lnTo>
                  <a:lnTo>
                    <a:pt x="304" y="36830"/>
                  </a:lnTo>
                  <a:lnTo>
                    <a:pt x="850" y="36830"/>
                  </a:lnTo>
                  <a:lnTo>
                    <a:pt x="850" y="55880"/>
                  </a:lnTo>
                  <a:lnTo>
                    <a:pt x="1689" y="55880"/>
                  </a:lnTo>
                  <a:lnTo>
                    <a:pt x="1689" y="73660"/>
                  </a:lnTo>
                  <a:lnTo>
                    <a:pt x="150228" y="73660"/>
                  </a:lnTo>
                  <a:lnTo>
                    <a:pt x="150228" y="55880"/>
                  </a:lnTo>
                  <a:lnTo>
                    <a:pt x="452386" y="55880"/>
                  </a:lnTo>
                  <a:lnTo>
                    <a:pt x="452386" y="36830"/>
                  </a:lnTo>
                  <a:lnTo>
                    <a:pt x="754545" y="36830"/>
                  </a:lnTo>
                  <a:lnTo>
                    <a:pt x="754545" y="19050"/>
                  </a:lnTo>
                  <a:lnTo>
                    <a:pt x="1035862" y="19050"/>
                  </a:lnTo>
                  <a:lnTo>
                    <a:pt x="1035862" y="2540"/>
                  </a:lnTo>
                  <a:close/>
                </a:path>
              </a:pathLst>
            </a:custGeom>
            <a:solidFill>
              <a:srgbClr val="3729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6891595" y="5325401"/>
              <a:ext cx="1171575" cy="74930"/>
            </a:xfrm>
            <a:custGeom>
              <a:avLst/>
              <a:gdLst/>
              <a:ahLst/>
              <a:cxnLst/>
              <a:rect l="l" t="t" r="r" b="b"/>
              <a:pathLst>
                <a:path w="1171575" h="74929">
                  <a:moveTo>
                    <a:pt x="1171316" y="74321"/>
                  </a:moveTo>
                  <a:lnTo>
                    <a:pt x="0" y="71852"/>
                  </a:lnTo>
                  <a:lnTo>
                    <a:pt x="175" y="53876"/>
                  </a:lnTo>
                  <a:lnTo>
                    <a:pt x="627" y="35908"/>
                  </a:lnTo>
                  <a:lnTo>
                    <a:pt x="1354" y="17949"/>
                  </a:lnTo>
                  <a:lnTo>
                    <a:pt x="2357" y="0"/>
                  </a:lnTo>
                  <a:lnTo>
                    <a:pt x="1171316" y="74321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6893953" y="5257896"/>
              <a:ext cx="1169035" cy="142240"/>
            </a:xfrm>
            <a:custGeom>
              <a:avLst/>
              <a:gdLst/>
              <a:ahLst/>
              <a:cxnLst/>
              <a:rect l="l" t="t" r="r" b="b"/>
              <a:pathLst>
                <a:path w="1169034" h="142239">
                  <a:moveTo>
                    <a:pt x="1168959" y="141827"/>
                  </a:moveTo>
                  <a:lnTo>
                    <a:pt x="0" y="67505"/>
                  </a:lnTo>
                  <a:lnTo>
                    <a:pt x="1197" y="50595"/>
                  </a:lnTo>
                  <a:lnTo>
                    <a:pt x="2640" y="33707"/>
                  </a:lnTo>
                  <a:lnTo>
                    <a:pt x="4326" y="16842"/>
                  </a:lnTo>
                  <a:lnTo>
                    <a:pt x="6257" y="0"/>
                  </a:lnTo>
                  <a:lnTo>
                    <a:pt x="1168959" y="141827"/>
                  </a:lnTo>
                  <a:close/>
                </a:path>
              </a:pathLst>
            </a:custGeom>
            <a:solidFill>
              <a:srgbClr val="0E15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6900211" y="5191598"/>
              <a:ext cx="1163320" cy="208279"/>
            </a:xfrm>
            <a:custGeom>
              <a:avLst/>
              <a:gdLst/>
              <a:ahLst/>
              <a:cxnLst/>
              <a:rect l="l" t="t" r="r" b="b"/>
              <a:pathLst>
                <a:path w="1163320" h="208279">
                  <a:moveTo>
                    <a:pt x="1162701" y="208124"/>
                  </a:moveTo>
                  <a:lnTo>
                    <a:pt x="0" y="66297"/>
                  </a:lnTo>
                  <a:lnTo>
                    <a:pt x="2149" y="49669"/>
                  </a:lnTo>
                  <a:lnTo>
                    <a:pt x="4535" y="33077"/>
                  </a:lnTo>
                  <a:lnTo>
                    <a:pt x="7159" y="16520"/>
                  </a:lnTo>
                  <a:lnTo>
                    <a:pt x="10020" y="0"/>
                  </a:lnTo>
                  <a:lnTo>
                    <a:pt x="1162701" y="208124"/>
                  </a:lnTo>
                  <a:close/>
                </a:path>
              </a:pathLst>
            </a:custGeom>
            <a:solidFill>
              <a:srgbClr val="5CFD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6910231" y="5126526"/>
              <a:ext cx="1153160" cy="273685"/>
            </a:xfrm>
            <a:custGeom>
              <a:avLst/>
              <a:gdLst/>
              <a:ahLst/>
              <a:cxnLst/>
              <a:rect l="l" t="t" r="r" b="b"/>
              <a:pathLst>
                <a:path w="1153159" h="273685">
                  <a:moveTo>
                    <a:pt x="1152680" y="273196"/>
                  </a:moveTo>
                  <a:lnTo>
                    <a:pt x="0" y="65072"/>
                  </a:lnTo>
                  <a:lnTo>
                    <a:pt x="3070" y="48731"/>
                  </a:lnTo>
                  <a:lnTo>
                    <a:pt x="6371" y="32439"/>
                  </a:lnTo>
                  <a:lnTo>
                    <a:pt x="9903" y="16195"/>
                  </a:lnTo>
                  <a:lnTo>
                    <a:pt x="13666" y="0"/>
                  </a:lnTo>
                  <a:lnTo>
                    <a:pt x="1152680" y="273196"/>
                  </a:lnTo>
                  <a:close/>
                </a:path>
              </a:pathLst>
            </a:custGeom>
            <a:solidFill>
              <a:srgbClr val="4653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6923898" y="5062512"/>
              <a:ext cx="1139190" cy="337820"/>
            </a:xfrm>
            <a:custGeom>
              <a:avLst/>
              <a:gdLst/>
              <a:ahLst/>
              <a:cxnLst/>
              <a:rect l="l" t="t" r="r" b="b"/>
              <a:pathLst>
                <a:path w="1139190" h="337820">
                  <a:moveTo>
                    <a:pt x="1139013" y="337210"/>
                  </a:moveTo>
                  <a:lnTo>
                    <a:pt x="0" y="64013"/>
                  </a:lnTo>
                  <a:lnTo>
                    <a:pt x="3981" y="47918"/>
                  </a:lnTo>
                  <a:lnTo>
                    <a:pt x="8188" y="31884"/>
                  </a:lnTo>
                  <a:lnTo>
                    <a:pt x="12623" y="15911"/>
                  </a:lnTo>
                  <a:lnTo>
                    <a:pt x="17283" y="0"/>
                  </a:lnTo>
                  <a:lnTo>
                    <a:pt x="1139013" y="337210"/>
                  </a:lnTo>
                  <a:close/>
                </a:path>
              </a:pathLst>
            </a:custGeom>
            <a:solidFill>
              <a:srgbClr val="DAFD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6941182" y="4999579"/>
              <a:ext cx="1122045" cy="400685"/>
            </a:xfrm>
            <a:custGeom>
              <a:avLst/>
              <a:gdLst/>
              <a:ahLst/>
              <a:cxnLst/>
              <a:rect l="l" t="t" r="r" b="b"/>
              <a:pathLst>
                <a:path w="1122045" h="400685">
                  <a:moveTo>
                    <a:pt x="1121730" y="400143"/>
                  </a:moveTo>
                  <a:lnTo>
                    <a:pt x="0" y="62932"/>
                  </a:lnTo>
                  <a:lnTo>
                    <a:pt x="4885" y="47088"/>
                  </a:lnTo>
                  <a:lnTo>
                    <a:pt x="9993" y="31318"/>
                  </a:lnTo>
                  <a:lnTo>
                    <a:pt x="15324" y="15622"/>
                  </a:lnTo>
                  <a:lnTo>
                    <a:pt x="20878" y="0"/>
                  </a:lnTo>
                  <a:lnTo>
                    <a:pt x="1121730" y="400143"/>
                  </a:lnTo>
                  <a:close/>
                </a:path>
              </a:pathLst>
            </a:custGeom>
            <a:solidFill>
              <a:srgbClr val="58C8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6962060" y="4940155"/>
              <a:ext cx="1101090" cy="459740"/>
            </a:xfrm>
            <a:custGeom>
              <a:avLst/>
              <a:gdLst/>
              <a:ahLst/>
              <a:cxnLst/>
              <a:rect l="l" t="t" r="r" b="b"/>
              <a:pathLst>
                <a:path w="1101090" h="459739">
                  <a:moveTo>
                    <a:pt x="1100851" y="459567"/>
                  </a:moveTo>
                  <a:lnTo>
                    <a:pt x="0" y="59424"/>
                  </a:lnTo>
                  <a:lnTo>
                    <a:pt x="5559" y="44448"/>
                  </a:lnTo>
                  <a:lnTo>
                    <a:pt x="11321" y="29552"/>
                  </a:lnTo>
                  <a:lnTo>
                    <a:pt x="17286" y="14736"/>
                  </a:lnTo>
                  <a:lnTo>
                    <a:pt x="23453" y="0"/>
                  </a:lnTo>
                  <a:lnTo>
                    <a:pt x="1100851" y="459567"/>
                  </a:lnTo>
                  <a:close/>
                </a:path>
              </a:pathLst>
            </a:custGeom>
            <a:solidFill>
              <a:srgbClr val="7446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6985514" y="4882432"/>
              <a:ext cx="1077595" cy="517525"/>
            </a:xfrm>
            <a:custGeom>
              <a:avLst/>
              <a:gdLst/>
              <a:ahLst/>
              <a:cxnLst/>
              <a:rect l="l" t="t" r="r" b="b"/>
              <a:pathLst>
                <a:path w="1077595" h="517525">
                  <a:moveTo>
                    <a:pt x="1077398" y="517290"/>
                  </a:moveTo>
                  <a:lnTo>
                    <a:pt x="0" y="57722"/>
                  </a:lnTo>
                  <a:lnTo>
                    <a:pt x="6329" y="43157"/>
                  </a:lnTo>
                  <a:lnTo>
                    <a:pt x="12855" y="28681"/>
                  </a:lnTo>
                  <a:lnTo>
                    <a:pt x="19576" y="14295"/>
                  </a:lnTo>
                  <a:lnTo>
                    <a:pt x="26493" y="0"/>
                  </a:lnTo>
                  <a:lnTo>
                    <a:pt x="1077398" y="517290"/>
                  </a:lnTo>
                  <a:close/>
                </a:path>
              </a:pathLst>
            </a:custGeom>
            <a:solidFill>
              <a:srgbClr val="6F6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7012008" y="4834043"/>
              <a:ext cx="1050925" cy="565785"/>
            </a:xfrm>
            <a:custGeom>
              <a:avLst/>
              <a:gdLst/>
              <a:ahLst/>
              <a:cxnLst/>
              <a:rect l="l" t="t" r="r" b="b"/>
              <a:pathLst>
                <a:path w="1050925" h="565785">
                  <a:moveTo>
                    <a:pt x="1050904" y="565679"/>
                  </a:moveTo>
                  <a:lnTo>
                    <a:pt x="0" y="48389"/>
                  </a:lnTo>
                  <a:lnTo>
                    <a:pt x="12335" y="24047"/>
                  </a:lnTo>
                  <a:lnTo>
                    <a:pt x="25235" y="0"/>
                  </a:lnTo>
                  <a:lnTo>
                    <a:pt x="1050904" y="565679"/>
                  </a:lnTo>
                  <a:close/>
                </a:path>
              </a:pathLst>
            </a:custGeom>
            <a:solidFill>
              <a:srgbClr val="45B4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7037243" y="4794998"/>
              <a:ext cx="1026160" cy="605155"/>
            </a:xfrm>
            <a:custGeom>
              <a:avLst/>
              <a:gdLst/>
              <a:ahLst/>
              <a:cxnLst/>
              <a:rect l="l" t="t" r="r" b="b"/>
              <a:pathLst>
                <a:path w="1026159" h="605154">
                  <a:moveTo>
                    <a:pt x="1025668" y="604724"/>
                  </a:moveTo>
                  <a:lnTo>
                    <a:pt x="0" y="39044"/>
                  </a:lnTo>
                  <a:lnTo>
                    <a:pt x="11074" y="19414"/>
                  </a:lnTo>
                  <a:lnTo>
                    <a:pt x="22524" y="0"/>
                  </a:lnTo>
                  <a:lnTo>
                    <a:pt x="1025668" y="604724"/>
                  </a:lnTo>
                  <a:close/>
                </a:path>
              </a:pathLst>
            </a:custGeom>
            <a:solidFill>
              <a:srgbClr val="457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7059768" y="4759966"/>
              <a:ext cx="1003300" cy="640080"/>
            </a:xfrm>
            <a:custGeom>
              <a:avLst/>
              <a:gdLst/>
              <a:ahLst/>
              <a:cxnLst/>
              <a:rect l="l" t="t" r="r" b="b"/>
              <a:pathLst>
                <a:path w="1003300" h="640079">
                  <a:moveTo>
                    <a:pt x="1003144" y="639756"/>
                  </a:moveTo>
                  <a:lnTo>
                    <a:pt x="0" y="35031"/>
                  </a:lnTo>
                  <a:lnTo>
                    <a:pt x="16361" y="8685"/>
                  </a:lnTo>
                  <a:lnTo>
                    <a:pt x="21970" y="0"/>
                  </a:lnTo>
                  <a:lnTo>
                    <a:pt x="1003144" y="639756"/>
                  </a:lnTo>
                  <a:close/>
                </a:path>
              </a:pathLst>
            </a:custGeom>
            <a:solidFill>
              <a:srgbClr val="5046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7081739" y="4727866"/>
              <a:ext cx="981710" cy="672465"/>
            </a:xfrm>
            <a:custGeom>
              <a:avLst/>
              <a:gdLst/>
              <a:ahLst/>
              <a:cxnLst/>
              <a:rect l="l" t="t" r="r" b="b"/>
              <a:pathLst>
                <a:path w="981709" h="672464">
                  <a:moveTo>
                    <a:pt x="981173" y="671856"/>
                  </a:moveTo>
                  <a:lnTo>
                    <a:pt x="0" y="32099"/>
                  </a:lnTo>
                  <a:lnTo>
                    <a:pt x="16171" y="7957"/>
                  </a:lnTo>
                  <a:lnTo>
                    <a:pt x="21695" y="0"/>
                  </a:lnTo>
                  <a:lnTo>
                    <a:pt x="981173" y="671856"/>
                  </a:lnTo>
                  <a:close/>
                </a:path>
              </a:pathLst>
            </a:custGeom>
            <a:solidFill>
              <a:srgbClr val="2929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7103434" y="4697396"/>
              <a:ext cx="959485" cy="702945"/>
            </a:xfrm>
            <a:custGeom>
              <a:avLst/>
              <a:gdLst/>
              <a:ahLst/>
              <a:cxnLst/>
              <a:rect l="l" t="t" r="r" b="b"/>
              <a:pathLst>
                <a:path w="959484" h="702945">
                  <a:moveTo>
                    <a:pt x="959478" y="702326"/>
                  </a:moveTo>
                  <a:lnTo>
                    <a:pt x="0" y="30470"/>
                  </a:lnTo>
                  <a:lnTo>
                    <a:pt x="16463" y="7551"/>
                  </a:lnTo>
                  <a:lnTo>
                    <a:pt x="22074" y="0"/>
                  </a:lnTo>
                  <a:lnTo>
                    <a:pt x="959478" y="702326"/>
                  </a:lnTo>
                  <a:close/>
                </a:path>
              </a:pathLst>
            </a:custGeom>
            <a:solidFill>
              <a:srgbClr val="A1FD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7125508" y="4668377"/>
              <a:ext cx="937894" cy="731520"/>
            </a:xfrm>
            <a:custGeom>
              <a:avLst/>
              <a:gdLst/>
              <a:ahLst/>
              <a:cxnLst/>
              <a:rect l="l" t="t" r="r" b="b"/>
              <a:pathLst>
                <a:path w="937895" h="731520">
                  <a:moveTo>
                    <a:pt x="937404" y="731345"/>
                  </a:moveTo>
                  <a:lnTo>
                    <a:pt x="0" y="29018"/>
                  </a:lnTo>
                  <a:lnTo>
                    <a:pt x="16759" y="7188"/>
                  </a:lnTo>
                  <a:lnTo>
                    <a:pt x="22459" y="0"/>
                  </a:lnTo>
                  <a:lnTo>
                    <a:pt x="937404" y="731345"/>
                  </a:lnTo>
                  <a:close/>
                </a:path>
              </a:pathLst>
            </a:custGeom>
            <a:solidFill>
              <a:srgbClr val="C84E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7147968" y="4642347"/>
              <a:ext cx="915035" cy="757555"/>
            </a:xfrm>
            <a:custGeom>
              <a:avLst/>
              <a:gdLst/>
              <a:ahLst/>
              <a:cxnLst/>
              <a:rect l="l" t="t" r="r" b="b"/>
              <a:pathLst>
                <a:path w="915034" h="757554">
                  <a:moveTo>
                    <a:pt x="914944" y="757375"/>
                  </a:moveTo>
                  <a:lnTo>
                    <a:pt x="0" y="26029"/>
                  </a:lnTo>
                  <a:lnTo>
                    <a:pt x="21427" y="0"/>
                  </a:lnTo>
                  <a:lnTo>
                    <a:pt x="914944" y="757375"/>
                  </a:lnTo>
                  <a:close/>
                </a:path>
              </a:pathLst>
            </a:custGeom>
            <a:solidFill>
              <a:srgbClr val="66FE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7169395" y="4617915"/>
              <a:ext cx="894080" cy="782320"/>
            </a:xfrm>
            <a:custGeom>
              <a:avLst/>
              <a:gdLst/>
              <a:ahLst/>
              <a:cxnLst/>
              <a:rect l="l" t="t" r="r" b="b"/>
              <a:pathLst>
                <a:path w="894079" h="782320">
                  <a:moveTo>
                    <a:pt x="893516" y="781807"/>
                  </a:moveTo>
                  <a:lnTo>
                    <a:pt x="0" y="24431"/>
                  </a:lnTo>
                  <a:lnTo>
                    <a:pt x="21297" y="0"/>
                  </a:lnTo>
                  <a:lnTo>
                    <a:pt x="893516" y="781807"/>
                  </a:lnTo>
                  <a:close/>
                </a:path>
              </a:pathLst>
            </a:custGeom>
            <a:solidFill>
              <a:srgbClr val="EDA3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7190693" y="4594758"/>
              <a:ext cx="872490" cy="805180"/>
            </a:xfrm>
            <a:custGeom>
              <a:avLst/>
              <a:gdLst/>
              <a:ahLst/>
              <a:cxnLst/>
              <a:rect l="l" t="t" r="r" b="b"/>
              <a:pathLst>
                <a:path w="872490" h="805179">
                  <a:moveTo>
                    <a:pt x="872219" y="804964"/>
                  </a:moveTo>
                  <a:lnTo>
                    <a:pt x="0" y="23156"/>
                  </a:lnTo>
                  <a:lnTo>
                    <a:pt x="21324" y="0"/>
                  </a:lnTo>
                  <a:lnTo>
                    <a:pt x="872219" y="804964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7212017" y="4574295"/>
              <a:ext cx="850900" cy="825500"/>
            </a:xfrm>
            <a:custGeom>
              <a:avLst/>
              <a:gdLst/>
              <a:ahLst/>
              <a:cxnLst/>
              <a:rect l="l" t="t" r="r" b="b"/>
              <a:pathLst>
                <a:path w="850900" h="825500">
                  <a:moveTo>
                    <a:pt x="850894" y="825427"/>
                  </a:moveTo>
                  <a:lnTo>
                    <a:pt x="0" y="20463"/>
                  </a:lnTo>
                  <a:lnTo>
                    <a:pt x="19836" y="0"/>
                  </a:lnTo>
                  <a:lnTo>
                    <a:pt x="850894" y="825427"/>
                  </a:lnTo>
                  <a:close/>
                </a:path>
              </a:pathLst>
            </a:custGeom>
            <a:solidFill>
              <a:srgbClr val="FAF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7231853" y="4554320"/>
              <a:ext cx="831215" cy="845819"/>
            </a:xfrm>
            <a:custGeom>
              <a:avLst/>
              <a:gdLst/>
              <a:ahLst/>
              <a:cxnLst/>
              <a:rect l="l" t="t" r="r" b="b"/>
              <a:pathLst>
                <a:path w="831215" h="845820">
                  <a:moveTo>
                    <a:pt x="831058" y="845402"/>
                  </a:moveTo>
                  <a:lnTo>
                    <a:pt x="0" y="19974"/>
                  </a:lnTo>
                  <a:lnTo>
                    <a:pt x="20328" y="0"/>
                  </a:lnTo>
                  <a:lnTo>
                    <a:pt x="831058" y="845402"/>
                  </a:lnTo>
                  <a:close/>
                </a:path>
              </a:pathLst>
            </a:custGeom>
            <a:solidFill>
              <a:srgbClr val="B4A3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7252182" y="4534971"/>
              <a:ext cx="810895" cy="864869"/>
            </a:xfrm>
            <a:custGeom>
              <a:avLst/>
              <a:gdLst/>
              <a:ahLst/>
              <a:cxnLst/>
              <a:rect l="l" t="t" r="r" b="b"/>
              <a:pathLst>
                <a:path w="810895" h="864870">
                  <a:moveTo>
                    <a:pt x="810730" y="864751"/>
                  </a:moveTo>
                  <a:lnTo>
                    <a:pt x="0" y="19348"/>
                  </a:lnTo>
                  <a:lnTo>
                    <a:pt x="20670" y="0"/>
                  </a:lnTo>
                  <a:lnTo>
                    <a:pt x="810730" y="864751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7272852" y="4517964"/>
              <a:ext cx="790575" cy="882015"/>
            </a:xfrm>
            <a:custGeom>
              <a:avLst/>
              <a:gdLst/>
              <a:ahLst/>
              <a:cxnLst/>
              <a:rect l="l" t="t" r="r" b="b"/>
              <a:pathLst>
                <a:path w="790575" h="882014">
                  <a:moveTo>
                    <a:pt x="790059" y="881758"/>
                  </a:moveTo>
                  <a:lnTo>
                    <a:pt x="0" y="17006"/>
                  </a:lnTo>
                  <a:lnTo>
                    <a:pt x="19026" y="0"/>
                  </a:lnTo>
                  <a:lnTo>
                    <a:pt x="790059" y="881758"/>
                  </a:lnTo>
                  <a:close/>
                </a:path>
              </a:pathLst>
            </a:custGeom>
            <a:solidFill>
              <a:srgbClr val="B83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7291879" y="4503172"/>
              <a:ext cx="771525" cy="896619"/>
            </a:xfrm>
            <a:custGeom>
              <a:avLst/>
              <a:gdLst/>
              <a:ahLst/>
              <a:cxnLst/>
              <a:rect l="l" t="t" r="r" b="b"/>
              <a:pathLst>
                <a:path w="771525" h="896620">
                  <a:moveTo>
                    <a:pt x="771033" y="896550"/>
                  </a:moveTo>
                  <a:lnTo>
                    <a:pt x="0" y="14792"/>
                  </a:lnTo>
                  <a:lnTo>
                    <a:pt x="17251" y="0"/>
                  </a:lnTo>
                  <a:lnTo>
                    <a:pt x="771033" y="896550"/>
                  </a:lnTo>
                  <a:close/>
                </a:path>
              </a:pathLst>
            </a:custGeom>
            <a:solidFill>
              <a:srgbClr val="B58F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7309131" y="4489303"/>
              <a:ext cx="754380" cy="910590"/>
            </a:xfrm>
            <a:custGeom>
              <a:avLst/>
              <a:gdLst/>
              <a:ahLst/>
              <a:cxnLst/>
              <a:rect l="l" t="t" r="r" b="b"/>
              <a:pathLst>
                <a:path w="754379" h="910589">
                  <a:moveTo>
                    <a:pt x="753781" y="910420"/>
                  </a:moveTo>
                  <a:lnTo>
                    <a:pt x="0" y="13869"/>
                  </a:lnTo>
                  <a:lnTo>
                    <a:pt x="16811" y="0"/>
                  </a:lnTo>
                  <a:lnTo>
                    <a:pt x="753781" y="910420"/>
                  </a:lnTo>
                  <a:close/>
                </a:path>
              </a:pathLst>
            </a:custGeom>
            <a:solidFill>
              <a:srgbClr val="89FD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7325942" y="4477239"/>
              <a:ext cx="737235" cy="922655"/>
            </a:xfrm>
            <a:custGeom>
              <a:avLst/>
              <a:gdLst/>
              <a:ahLst/>
              <a:cxnLst/>
              <a:rect l="l" t="t" r="r" b="b"/>
              <a:pathLst>
                <a:path w="737234" h="922654">
                  <a:moveTo>
                    <a:pt x="736969" y="922483"/>
                  </a:moveTo>
                  <a:lnTo>
                    <a:pt x="0" y="12063"/>
                  </a:lnTo>
                  <a:lnTo>
                    <a:pt x="15157" y="0"/>
                  </a:lnTo>
                  <a:lnTo>
                    <a:pt x="736969" y="922483"/>
                  </a:lnTo>
                  <a:close/>
                </a:path>
              </a:pathLst>
            </a:custGeom>
            <a:solidFill>
              <a:srgbClr val="F9FD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7341100" y="4465652"/>
              <a:ext cx="721995" cy="934085"/>
            </a:xfrm>
            <a:custGeom>
              <a:avLst/>
              <a:gdLst/>
              <a:ahLst/>
              <a:cxnLst/>
              <a:rect l="l" t="t" r="r" b="b"/>
              <a:pathLst>
                <a:path w="721995" h="934085">
                  <a:moveTo>
                    <a:pt x="721812" y="934070"/>
                  </a:moveTo>
                  <a:lnTo>
                    <a:pt x="0" y="11586"/>
                  </a:lnTo>
                  <a:lnTo>
                    <a:pt x="15058" y="0"/>
                  </a:lnTo>
                  <a:lnTo>
                    <a:pt x="721812" y="934070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7356158" y="4454421"/>
              <a:ext cx="706755" cy="945515"/>
            </a:xfrm>
            <a:custGeom>
              <a:avLst/>
              <a:gdLst/>
              <a:ahLst/>
              <a:cxnLst/>
              <a:rect l="l" t="t" r="r" b="b"/>
              <a:pathLst>
                <a:path w="706754" h="945514">
                  <a:moveTo>
                    <a:pt x="706753" y="945301"/>
                  </a:moveTo>
                  <a:lnTo>
                    <a:pt x="0" y="11231"/>
                  </a:lnTo>
                  <a:lnTo>
                    <a:pt x="15093" y="0"/>
                  </a:lnTo>
                  <a:lnTo>
                    <a:pt x="706753" y="945301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7371252" y="4443541"/>
              <a:ext cx="692150" cy="956310"/>
            </a:xfrm>
            <a:custGeom>
              <a:avLst/>
              <a:gdLst/>
              <a:ahLst/>
              <a:cxnLst/>
              <a:rect l="l" t="t" r="r" b="b"/>
              <a:pathLst>
                <a:path w="692150" h="956310">
                  <a:moveTo>
                    <a:pt x="691660" y="956181"/>
                  </a:moveTo>
                  <a:lnTo>
                    <a:pt x="0" y="10879"/>
                  </a:lnTo>
                  <a:lnTo>
                    <a:pt x="15120" y="0"/>
                  </a:lnTo>
                  <a:lnTo>
                    <a:pt x="691660" y="956181"/>
                  </a:lnTo>
                  <a:close/>
                </a:path>
              </a:pathLst>
            </a:custGeom>
            <a:solidFill>
              <a:srgbClr val="2E0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7386372" y="4433114"/>
              <a:ext cx="676910" cy="967105"/>
            </a:xfrm>
            <a:custGeom>
              <a:avLst/>
              <a:gdLst/>
              <a:ahLst/>
              <a:cxnLst/>
              <a:rect l="l" t="t" r="r" b="b"/>
              <a:pathLst>
                <a:path w="676909" h="967104">
                  <a:moveTo>
                    <a:pt x="676540" y="966608"/>
                  </a:moveTo>
                  <a:lnTo>
                    <a:pt x="0" y="10427"/>
                  </a:lnTo>
                  <a:lnTo>
                    <a:pt x="14983" y="0"/>
                  </a:lnTo>
                  <a:lnTo>
                    <a:pt x="676540" y="966608"/>
                  </a:lnTo>
                  <a:close/>
                </a:path>
              </a:pathLst>
            </a:custGeom>
            <a:solidFill>
              <a:srgbClr val="5CFD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7401356" y="4423024"/>
              <a:ext cx="661670" cy="977265"/>
            </a:xfrm>
            <a:custGeom>
              <a:avLst/>
              <a:gdLst/>
              <a:ahLst/>
              <a:cxnLst/>
              <a:rect l="l" t="t" r="r" b="b"/>
              <a:pathLst>
                <a:path w="661670" h="977264">
                  <a:moveTo>
                    <a:pt x="661556" y="976698"/>
                  </a:moveTo>
                  <a:lnTo>
                    <a:pt x="0" y="10089"/>
                  </a:lnTo>
                  <a:lnTo>
                    <a:pt x="14989" y="0"/>
                  </a:lnTo>
                  <a:lnTo>
                    <a:pt x="661556" y="976698"/>
                  </a:lnTo>
                  <a:close/>
                </a:path>
              </a:pathLst>
            </a:custGeom>
            <a:solidFill>
              <a:srgbClr val="0D15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7416345" y="4413669"/>
              <a:ext cx="647065" cy="986155"/>
            </a:xfrm>
            <a:custGeom>
              <a:avLst/>
              <a:gdLst/>
              <a:ahLst/>
              <a:cxnLst/>
              <a:rect l="l" t="t" r="r" b="b"/>
              <a:pathLst>
                <a:path w="647065" h="986154">
                  <a:moveTo>
                    <a:pt x="646567" y="986053"/>
                  </a:moveTo>
                  <a:lnTo>
                    <a:pt x="0" y="9354"/>
                  </a:lnTo>
                  <a:lnTo>
                    <a:pt x="14358" y="0"/>
                  </a:lnTo>
                  <a:lnTo>
                    <a:pt x="646567" y="986053"/>
                  </a:lnTo>
                  <a:close/>
                </a:path>
              </a:pathLst>
            </a:custGeom>
            <a:solidFill>
              <a:srgbClr val="BAB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7430703" y="4405017"/>
              <a:ext cx="632460" cy="995044"/>
            </a:xfrm>
            <a:custGeom>
              <a:avLst/>
              <a:gdLst/>
              <a:ahLst/>
              <a:cxnLst/>
              <a:rect l="l" t="t" r="r" b="b"/>
              <a:pathLst>
                <a:path w="632459" h="995045">
                  <a:moveTo>
                    <a:pt x="632208" y="994705"/>
                  </a:moveTo>
                  <a:lnTo>
                    <a:pt x="0" y="8652"/>
                  </a:lnTo>
                  <a:lnTo>
                    <a:pt x="13702" y="0"/>
                  </a:lnTo>
                  <a:lnTo>
                    <a:pt x="632208" y="994705"/>
                  </a:lnTo>
                  <a:close/>
                </a:path>
              </a:pathLst>
            </a:custGeom>
            <a:solidFill>
              <a:srgbClr val="1B2B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7444406" y="4396747"/>
              <a:ext cx="619125" cy="1003300"/>
            </a:xfrm>
            <a:custGeom>
              <a:avLst/>
              <a:gdLst/>
              <a:ahLst/>
              <a:cxnLst/>
              <a:rect l="l" t="t" r="r" b="b"/>
              <a:pathLst>
                <a:path w="619125" h="1003300">
                  <a:moveTo>
                    <a:pt x="618505" y="1002975"/>
                  </a:moveTo>
                  <a:lnTo>
                    <a:pt x="0" y="8269"/>
                  </a:lnTo>
                  <a:lnTo>
                    <a:pt x="13502" y="0"/>
                  </a:lnTo>
                  <a:lnTo>
                    <a:pt x="618505" y="1002975"/>
                  </a:lnTo>
                  <a:close/>
                </a:path>
              </a:pathLst>
            </a:custGeom>
            <a:solidFill>
              <a:srgbClr val="4A90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7457909" y="4389225"/>
              <a:ext cx="605155" cy="1010919"/>
            </a:xfrm>
            <a:custGeom>
              <a:avLst/>
              <a:gdLst/>
              <a:ahLst/>
              <a:cxnLst/>
              <a:rect l="l" t="t" r="r" b="b"/>
              <a:pathLst>
                <a:path w="605154" h="1010920">
                  <a:moveTo>
                    <a:pt x="605003" y="1010497"/>
                  </a:moveTo>
                  <a:lnTo>
                    <a:pt x="0" y="7521"/>
                  </a:lnTo>
                  <a:lnTo>
                    <a:pt x="12648" y="0"/>
                  </a:lnTo>
                  <a:lnTo>
                    <a:pt x="605003" y="1010497"/>
                  </a:lnTo>
                  <a:close/>
                </a:path>
              </a:pathLst>
            </a:custGeom>
            <a:solidFill>
              <a:srgbClr val="7B6E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7470557" y="4381955"/>
              <a:ext cx="592455" cy="1017905"/>
            </a:xfrm>
            <a:custGeom>
              <a:avLst/>
              <a:gdLst/>
              <a:ahLst/>
              <a:cxnLst/>
              <a:rect l="l" t="t" r="r" b="b"/>
              <a:pathLst>
                <a:path w="592454" h="1017904">
                  <a:moveTo>
                    <a:pt x="592355" y="1017767"/>
                  </a:moveTo>
                  <a:lnTo>
                    <a:pt x="0" y="7269"/>
                  </a:lnTo>
                  <a:lnTo>
                    <a:pt x="12579" y="0"/>
                  </a:lnTo>
                  <a:lnTo>
                    <a:pt x="592355" y="1017767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7483137" y="4375022"/>
              <a:ext cx="580390" cy="1024890"/>
            </a:xfrm>
            <a:custGeom>
              <a:avLst/>
              <a:gdLst/>
              <a:ahLst/>
              <a:cxnLst/>
              <a:rect l="l" t="t" r="r" b="b"/>
              <a:pathLst>
                <a:path w="580390" h="1024889">
                  <a:moveTo>
                    <a:pt x="579775" y="1024700"/>
                  </a:moveTo>
                  <a:lnTo>
                    <a:pt x="0" y="6932"/>
                  </a:lnTo>
                  <a:lnTo>
                    <a:pt x="12343" y="0"/>
                  </a:lnTo>
                  <a:lnTo>
                    <a:pt x="579775" y="1024700"/>
                  </a:lnTo>
                  <a:close/>
                </a:path>
              </a:pathLst>
            </a:custGeom>
            <a:solidFill>
              <a:srgbClr val="8AA2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7495480" y="4368327"/>
              <a:ext cx="567690" cy="1031875"/>
            </a:xfrm>
            <a:custGeom>
              <a:avLst/>
              <a:gdLst/>
              <a:ahLst/>
              <a:cxnLst/>
              <a:rect l="l" t="t" r="r" b="b"/>
              <a:pathLst>
                <a:path w="567690" h="1031875">
                  <a:moveTo>
                    <a:pt x="567431" y="1031395"/>
                  </a:moveTo>
                  <a:lnTo>
                    <a:pt x="0" y="6694"/>
                  </a:lnTo>
                  <a:lnTo>
                    <a:pt x="12262" y="0"/>
                  </a:lnTo>
                  <a:lnTo>
                    <a:pt x="567431" y="1031395"/>
                  </a:lnTo>
                  <a:close/>
                </a:path>
              </a:pathLst>
            </a:custGeom>
            <a:solidFill>
              <a:srgbClr val="AA0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7507742" y="4362125"/>
              <a:ext cx="555625" cy="1038225"/>
            </a:xfrm>
            <a:custGeom>
              <a:avLst/>
              <a:gdLst/>
              <a:ahLst/>
              <a:cxnLst/>
              <a:rect l="l" t="t" r="r" b="b"/>
              <a:pathLst>
                <a:path w="555625" h="1038225">
                  <a:moveTo>
                    <a:pt x="555169" y="1037597"/>
                  </a:moveTo>
                  <a:lnTo>
                    <a:pt x="0" y="6202"/>
                  </a:lnTo>
                  <a:lnTo>
                    <a:pt x="11680" y="0"/>
                  </a:lnTo>
                  <a:lnTo>
                    <a:pt x="555169" y="1037597"/>
                  </a:lnTo>
                  <a:close/>
                </a:path>
              </a:pathLst>
            </a:custGeom>
            <a:solidFill>
              <a:srgbClr val="8016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7519423" y="4356224"/>
              <a:ext cx="543560" cy="1043940"/>
            </a:xfrm>
            <a:custGeom>
              <a:avLst/>
              <a:gdLst/>
              <a:ahLst/>
              <a:cxnLst/>
              <a:rect l="l" t="t" r="r" b="b"/>
              <a:pathLst>
                <a:path w="543559" h="1043939">
                  <a:moveTo>
                    <a:pt x="543489" y="1043498"/>
                  </a:moveTo>
                  <a:lnTo>
                    <a:pt x="0" y="5901"/>
                  </a:lnTo>
                  <a:lnTo>
                    <a:pt x="11418" y="0"/>
                  </a:lnTo>
                  <a:lnTo>
                    <a:pt x="543489" y="1043498"/>
                  </a:lnTo>
                  <a:close/>
                </a:path>
              </a:pathLst>
            </a:custGeom>
            <a:solidFill>
              <a:srgbClr val="372F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7530841" y="4350614"/>
              <a:ext cx="532130" cy="1049655"/>
            </a:xfrm>
            <a:custGeom>
              <a:avLst/>
              <a:gdLst/>
              <a:ahLst/>
              <a:cxnLst/>
              <a:rect l="l" t="t" r="r" b="b"/>
              <a:pathLst>
                <a:path w="532129" h="1049654">
                  <a:moveTo>
                    <a:pt x="532070" y="1049108"/>
                  </a:moveTo>
                  <a:lnTo>
                    <a:pt x="0" y="5609"/>
                  </a:lnTo>
                  <a:lnTo>
                    <a:pt x="11148" y="0"/>
                  </a:lnTo>
                  <a:lnTo>
                    <a:pt x="532070" y="1049108"/>
                  </a:lnTo>
                  <a:close/>
                </a:path>
              </a:pathLst>
            </a:custGeom>
            <a:solidFill>
              <a:srgbClr val="1B1D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7541990" y="4345123"/>
              <a:ext cx="521334" cy="1054735"/>
            </a:xfrm>
            <a:custGeom>
              <a:avLst/>
              <a:gdLst/>
              <a:ahLst/>
              <a:cxnLst/>
              <a:rect l="l" t="t" r="r" b="b"/>
              <a:pathLst>
                <a:path w="521334" h="1054735">
                  <a:moveTo>
                    <a:pt x="520922" y="1054599"/>
                  </a:moveTo>
                  <a:lnTo>
                    <a:pt x="0" y="5490"/>
                  </a:lnTo>
                  <a:lnTo>
                    <a:pt x="11207" y="0"/>
                  </a:lnTo>
                  <a:lnTo>
                    <a:pt x="520922" y="1054599"/>
                  </a:lnTo>
                  <a:close/>
                </a:path>
              </a:pathLst>
            </a:custGeom>
            <a:solidFill>
              <a:srgbClr val="BEDEC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7553198" y="4339752"/>
              <a:ext cx="509905" cy="1060450"/>
            </a:xfrm>
            <a:custGeom>
              <a:avLst/>
              <a:gdLst/>
              <a:ahLst/>
              <a:cxnLst/>
              <a:rect l="l" t="t" r="r" b="b"/>
              <a:pathLst>
                <a:path w="509904" h="1060450">
                  <a:moveTo>
                    <a:pt x="509714" y="1059970"/>
                  </a:moveTo>
                  <a:lnTo>
                    <a:pt x="0" y="5371"/>
                  </a:lnTo>
                  <a:lnTo>
                    <a:pt x="11265" y="0"/>
                  </a:lnTo>
                  <a:lnTo>
                    <a:pt x="509714" y="1059970"/>
                  </a:lnTo>
                  <a:close/>
                </a:path>
              </a:pathLst>
            </a:custGeom>
            <a:solidFill>
              <a:srgbClr val="175C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7564463" y="4334656"/>
              <a:ext cx="498475" cy="1065530"/>
            </a:xfrm>
            <a:custGeom>
              <a:avLst/>
              <a:gdLst/>
              <a:ahLst/>
              <a:cxnLst/>
              <a:rect l="l" t="t" r="r" b="b"/>
              <a:pathLst>
                <a:path w="498475" h="1065529">
                  <a:moveTo>
                    <a:pt x="498448" y="1065066"/>
                  </a:moveTo>
                  <a:lnTo>
                    <a:pt x="0" y="5095"/>
                  </a:lnTo>
                  <a:lnTo>
                    <a:pt x="10983" y="0"/>
                  </a:lnTo>
                  <a:lnTo>
                    <a:pt x="498448" y="1065066"/>
                  </a:lnTo>
                  <a:close/>
                </a:path>
              </a:pathLst>
            </a:custGeom>
            <a:solidFill>
              <a:srgbClr val="665E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7575447" y="4329826"/>
              <a:ext cx="487680" cy="1069975"/>
            </a:xfrm>
            <a:custGeom>
              <a:avLst/>
              <a:gdLst/>
              <a:ahLst/>
              <a:cxnLst/>
              <a:rect l="l" t="t" r="r" b="b"/>
              <a:pathLst>
                <a:path w="487679" h="1069975">
                  <a:moveTo>
                    <a:pt x="487465" y="1069896"/>
                  </a:moveTo>
                  <a:lnTo>
                    <a:pt x="0" y="4830"/>
                  </a:lnTo>
                  <a:lnTo>
                    <a:pt x="10695" y="0"/>
                  </a:lnTo>
                  <a:lnTo>
                    <a:pt x="487465" y="1069896"/>
                  </a:lnTo>
                  <a:close/>
                </a:path>
              </a:pathLst>
            </a:custGeom>
            <a:solidFill>
              <a:srgbClr val="2841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7586142" y="4325103"/>
              <a:ext cx="476884" cy="1075055"/>
            </a:xfrm>
            <a:custGeom>
              <a:avLst/>
              <a:gdLst/>
              <a:ahLst/>
              <a:cxnLst/>
              <a:rect l="l" t="t" r="r" b="b"/>
              <a:pathLst>
                <a:path w="476884" h="1075054">
                  <a:moveTo>
                    <a:pt x="476770" y="1074619"/>
                  </a:moveTo>
                  <a:lnTo>
                    <a:pt x="0" y="4722"/>
                  </a:lnTo>
                  <a:lnTo>
                    <a:pt x="10743" y="0"/>
                  </a:lnTo>
                  <a:lnTo>
                    <a:pt x="476770" y="1074619"/>
                  </a:lnTo>
                  <a:close/>
                </a:path>
              </a:pathLst>
            </a:custGeom>
            <a:solidFill>
              <a:srgbClr val="464A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7596885" y="4320560"/>
              <a:ext cx="466090" cy="1079500"/>
            </a:xfrm>
            <a:custGeom>
              <a:avLst/>
              <a:gdLst/>
              <a:ahLst/>
              <a:cxnLst/>
              <a:rect l="l" t="t" r="r" b="b"/>
              <a:pathLst>
                <a:path w="466090" h="1079500">
                  <a:moveTo>
                    <a:pt x="466027" y="1079162"/>
                  </a:moveTo>
                  <a:lnTo>
                    <a:pt x="0" y="4542"/>
                  </a:lnTo>
                  <a:lnTo>
                    <a:pt x="10618" y="0"/>
                  </a:lnTo>
                  <a:lnTo>
                    <a:pt x="466027" y="1079162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7607503" y="4316122"/>
              <a:ext cx="455930" cy="1083945"/>
            </a:xfrm>
            <a:custGeom>
              <a:avLst/>
              <a:gdLst/>
              <a:ahLst/>
              <a:cxnLst/>
              <a:rect l="l" t="t" r="r" b="b"/>
              <a:pathLst>
                <a:path w="455929" h="1083945">
                  <a:moveTo>
                    <a:pt x="455408" y="1083600"/>
                  </a:moveTo>
                  <a:lnTo>
                    <a:pt x="0" y="4437"/>
                  </a:lnTo>
                  <a:lnTo>
                    <a:pt x="10662" y="0"/>
                  </a:lnTo>
                  <a:lnTo>
                    <a:pt x="455408" y="1083600"/>
                  </a:lnTo>
                  <a:close/>
                </a:path>
              </a:pathLst>
            </a:custGeom>
            <a:solidFill>
              <a:srgbClr val="FDE3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7618166" y="4311790"/>
              <a:ext cx="445134" cy="1088390"/>
            </a:xfrm>
            <a:custGeom>
              <a:avLst/>
              <a:gdLst/>
              <a:ahLst/>
              <a:cxnLst/>
              <a:rect l="l" t="t" r="r" b="b"/>
              <a:pathLst>
                <a:path w="445134" h="1088389">
                  <a:moveTo>
                    <a:pt x="444746" y="1087932"/>
                  </a:moveTo>
                  <a:lnTo>
                    <a:pt x="0" y="4332"/>
                  </a:lnTo>
                  <a:lnTo>
                    <a:pt x="10705" y="0"/>
                  </a:lnTo>
                  <a:lnTo>
                    <a:pt x="444746" y="1087932"/>
                  </a:lnTo>
                  <a:close/>
                </a:path>
              </a:pathLst>
            </a:custGeom>
            <a:solidFill>
              <a:srgbClr val="66FE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7628871" y="4307563"/>
              <a:ext cx="434340" cy="1092200"/>
            </a:xfrm>
            <a:custGeom>
              <a:avLst/>
              <a:gdLst/>
              <a:ahLst/>
              <a:cxnLst/>
              <a:rect l="l" t="t" r="r" b="b"/>
              <a:pathLst>
                <a:path w="434340" h="1092200">
                  <a:moveTo>
                    <a:pt x="434040" y="1092159"/>
                  </a:moveTo>
                  <a:lnTo>
                    <a:pt x="0" y="4226"/>
                  </a:lnTo>
                  <a:lnTo>
                    <a:pt x="10747" y="0"/>
                  </a:lnTo>
                  <a:lnTo>
                    <a:pt x="434040" y="1092159"/>
                  </a:lnTo>
                  <a:close/>
                </a:path>
              </a:pathLst>
            </a:custGeom>
            <a:solidFill>
              <a:srgbClr val="606F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7639619" y="4303508"/>
              <a:ext cx="423545" cy="1096645"/>
            </a:xfrm>
            <a:custGeom>
              <a:avLst/>
              <a:gdLst/>
              <a:ahLst/>
              <a:cxnLst/>
              <a:rect l="l" t="t" r="r" b="b"/>
              <a:pathLst>
                <a:path w="423545" h="1096645">
                  <a:moveTo>
                    <a:pt x="423292" y="1096214"/>
                  </a:moveTo>
                  <a:lnTo>
                    <a:pt x="0" y="4054"/>
                  </a:lnTo>
                  <a:lnTo>
                    <a:pt x="10614" y="0"/>
                  </a:lnTo>
                  <a:lnTo>
                    <a:pt x="423292" y="1096214"/>
                  </a:lnTo>
                  <a:close/>
                </a:path>
              </a:pathLst>
            </a:custGeom>
            <a:solidFill>
              <a:srgbClr val="81FA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7650234" y="4299684"/>
              <a:ext cx="412750" cy="1100455"/>
            </a:xfrm>
            <a:custGeom>
              <a:avLst/>
              <a:gdLst/>
              <a:ahLst/>
              <a:cxnLst/>
              <a:rect l="l" t="t" r="r" b="b"/>
              <a:pathLst>
                <a:path w="412750" h="1100454">
                  <a:moveTo>
                    <a:pt x="412678" y="1100038"/>
                  </a:moveTo>
                  <a:lnTo>
                    <a:pt x="0" y="3823"/>
                  </a:lnTo>
                  <a:lnTo>
                    <a:pt x="10303" y="0"/>
                  </a:lnTo>
                  <a:lnTo>
                    <a:pt x="412678" y="1100038"/>
                  </a:lnTo>
                  <a:close/>
                </a:path>
              </a:pathLst>
            </a:custGeom>
            <a:solidFill>
              <a:srgbClr val="A69A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7660538" y="4296020"/>
              <a:ext cx="402590" cy="1104265"/>
            </a:xfrm>
            <a:custGeom>
              <a:avLst/>
              <a:gdLst/>
              <a:ahLst/>
              <a:cxnLst/>
              <a:rect l="l" t="t" r="r" b="b"/>
              <a:pathLst>
                <a:path w="402590" h="1104264">
                  <a:moveTo>
                    <a:pt x="402374" y="1103702"/>
                  </a:moveTo>
                  <a:lnTo>
                    <a:pt x="0" y="3664"/>
                  </a:lnTo>
                  <a:lnTo>
                    <a:pt x="10163" y="0"/>
                  </a:lnTo>
                  <a:lnTo>
                    <a:pt x="402374" y="1103702"/>
                  </a:lnTo>
                  <a:close/>
                </a:path>
              </a:pathLst>
            </a:custGeom>
            <a:solidFill>
              <a:srgbClr val="CFD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7670701" y="4292510"/>
              <a:ext cx="392430" cy="1107440"/>
            </a:xfrm>
            <a:custGeom>
              <a:avLst/>
              <a:gdLst/>
              <a:ahLst/>
              <a:cxnLst/>
              <a:rect l="l" t="t" r="r" b="b"/>
              <a:pathLst>
                <a:path w="392429" h="1107439">
                  <a:moveTo>
                    <a:pt x="392210" y="1107212"/>
                  </a:moveTo>
                  <a:lnTo>
                    <a:pt x="0" y="3509"/>
                  </a:lnTo>
                  <a:lnTo>
                    <a:pt x="10020" y="0"/>
                  </a:lnTo>
                  <a:lnTo>
                    <a:pt x="392210" y="1107212"/>
                  </a:lnTo>
                  <a:close/>
                </a:path>
              </a:pathLst>
            </a:custGeom>
            <a:solidFill>
              <a:srgbClr val="6A5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7680722" y="4289150"/>
              <a:ext cx="382270" cy="1110615"/>
            </a:xfrm>
            <a:custGeom>
              <a:avLst/>
              <a:gdLst/>
              <a:ahLst/>
              <a:cxnLst/>
              <a:rect l="l" t="t" r="r" b="b"/>
              <a:pathLst>
                <a:path w="382270" h="1110614">
                  <a:moveTo>
                    <a:pt x="382190" y="1110572"/>
                  </a:moveTo>
                  <a:lnTo>
                    <a:pt x="0" y="3359"/>
                  </a:lnTo>
                  <a:lnTo>
                    <a:pt x="9875" y="0"/>
                  </a:lnTo>
                  <a:lnTo>
                    <a:pt x="382190" y="1110572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7690598" y="4285994"/>
              <a:ext cx="372745" cy="1113790"/>
            </a:xfrm>
            <a:custGeom>
              <a:avLst/>
              <a:gdLst/>
              <a:ahLst/>
              <a:cxnLst/>
              <a:rect l="l" t="t" r="r" b="b"/>
              <a:pathLst>
                <a:path w="372745" h="1113789">
                  <a:moveTo>
                    <a:pt x="372314" y="1113728"/>
                  </a:moveTo>
                  <a:lnTo>
                    <a:pt x="0" y="3156"/>
                  </a:lnTo>
                  <a:lnTo>
                    <a:pt x="9550" y="0"/>
                  </a:lnTo>
                  <a:lnTo>
                    <a:pt x="372314" y="1113728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7700148" y="4283032"/>
              <a:ext cx="363220" cy="1116965"/>
            </a:xfrm>
            <a:custGeom>
              <a:avLst/>
              <a:gdLst/>
              <a:ahLst/>
              <a:cxnLst/>
              <a:rect l="l" t="t" r="r" b="b"/>
              <a:pathLst>
                <a:path w="363220" h="1116964">
                  <a:moveTo>
                    <a:pt x="362763" y="1116690"/>
                  </a:moveTo>
                  <a:lnTo>
                    <a:pt x="0" y="2961"/>
                  </a:lnTo>
                  <a:lnTo>
                    <a:pt x="9222" y="0"/>
                  </a:lnTo>
                  <a:lnTo>
                    <a:pt x="362763" y="1116690"/>
                  </a:lnTo>
                  <a:close/>
                </a:path>
              </a:pathLst>
            </a:custGeom>
            <a:solidFill>
              <a:srgbClr val="BA81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7709371" y="4280201"/>
              <a:ext cx="353695" cy="1120140"/>
            </a:xfrm>
            <a:custGeom>
              <a:avLst/>
              <a:gdLst/>
              <a:ahLst/>
              <a:cxnLst/>
              <a:rect l="l" t="t" r="r" b="b"/>
              <a:pathLst>
                <a:path w="353695" h="1120139">
                  <a:moveTo>
                    <a:pt x="353541" y="1119521"/>
                  </a:moveTo>
                  <a:lnTo>
                    <a:pt x="0" y="2830"/>
                  </a:lnTo>
                  <a:lnTo>
                    <a:pt x="9068" y="0"/>
                  </a:lnTo>
                  <a:lnTo>
                    <a:pt x="353541" y="1119521"/>
                  </a:lnTo>
                  <a:close/>
                </a:path>
              </a:pathLst>
            </a:custGeom>
            <a:solidFill>
              <a:srgbClr val="7D6F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7718439" y="4277498"/>
              <a:ext cx="344805" cy="1122680"/>
            </a:xfrm>
            <a:custGeom>
              <a:avLst/>
              <a:gdLst/>
              <a:ahLst/>
              <a:cxnLst/>
              <a:rect l="l" t="t" r="r" b="b"/>
              <a:pathLst>
                <a:path w="344804" h="1122679">
                  <a:moveTo>
                    <a:pt x="344472" y="1122224"/>
                  </a:moveTo>
                  <a:lnTo>
                    <a:pt x="0" y="2703"/>
                  </a:lnTo>
                  <a:lnTo>
                    <a:pt x="8912" y="0"/>
                  </a:lnTo>
                  <a:lnTo>
                    <a:pt x="344472" y="1122224"/>
                  </a:lnTo>
                  <a:close/>
                </a:path>
              </a:pathLst>
            </a:custGeom>
            <a:solidFill>
              <a:srgbClr val="4A1B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7727352" y="4274865"/>
              <a:ext cx="335915" cy="1125220"/>
            </a:xfrm>
            <a:custGeom>
              <a:avLst/>
              <a:gdLst/>
              <a:ahLst/>
              <a:cxnLst/>
              <a:rect l="l" t="t" r="r" b="b"/>
              <a:pathLst>
                <a:path w="335915" h="1125220">
                  <a:moveTo>
                    <a:pt x="335559" y="1124857"/>
                  </a:moveTo>
                  <a:lnTo>
                    <a:pt x="0" y="2632"/>
                  </a:lnTo>
                  <a:lnTo>
                    <a:pt x="8934" y="0"/>
                  </a:lnTo>
                  <a:lnTo>
                    <a:pt x="335559" y="1124857"/>
                  </a:lnTo>
                  <a:close/>
                </a:path>
              </a:pathLst>
            </a:custGeom>
            <a:solidFill>
              <a:srgbClr val="4937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7736286" y="4272404"/>
              <a:ext cx="327025" cy="1127760"/>
            </a:xfrm>
            <a:custGeom>
              <a:avLst/>
              <a:gdLst/>
              <a:ahLst/>
              <a:cxnLst/>
              <a:rect l="l" t="t" r="r" b="b"/>
              <a:pathLst>
                <a:path w="327025" h="1127760">
                  <a:moveTo>
                    <a:pt x="326625" y="1127318"/>
                  </a:moveTo>
                  <a:lnTo>
                    <a:pt x="0" y="2460"/>
                  </a:lnTo>
                  <a:lnTo>
                    <a:pt x="8596" y="0"/>
                  </a:lnTo>
                  <a:lnTo>
                    <a:pt x="326625" y="1127318"/>
                  </a:lnTo>
                  <a:close/>
                </a:path>
              </a:pathLst>
            </a:custGeom>
            <a:solidFill>
              <a:srgbClr val="8FA6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7744882" y="4270059"/>
              <a:ext cx="318135" cy="1129665"/>
            </a:xfrm>
            <a:custGeom>
              <a:avLst/>
              <a:gdLst/>
              <a:ahLst/>
              <a:cxnLst/>
              <a:rect l="l" t="t" r="r" b="b"/>
              <a:pathLst>
                <a:path w="318134" h="1129664">
                  <a:moveTo>
                    <a:pt x="318029" y="1129663"/>
                  </a:moveTo>
                  <a:lnTo>
                    <a:pt x="0" y="2345"/>
                  </a:lnTo>
                  <a:lnTo>
                    <a:pt x="8434" y="0"/>
                  </a:lnTo>
                  <a:lnTo>
                    <a:pt x="318029" y="1129663"/>
                  </a:lnTo>
                  <a:close/>
                </a:path>
              </a:pathLst>
            </a:custGeom>
            <a:solidFill>
              <a:srgbClr val="4E53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7753317" y="4267824"/>
              <a:ext cx="309880" cy="1132205"/>
            </a:xfrm>
            <a:custGeom>
              <a:avLst/>
              <a:gdLst/>
              <a:ahLst/>
              <a:cxnLst/>
              <a:rect l="l" t="t" r="r" b="b"/>
              <a:pathLst>
                <a:path w="309879" h="1132204">
                  <a:moveTo>
                    <a:pt x="309594" y="1131898"/>
                  </a:moveTo>
                  <a:lnTo>
                    <a:pt x="0" y="2234"/>
                  </a:lnTo>
                  <a:lnTo>
                    <a:pt x="8272" y="0"/>
                  </a:lnTo>
                  <a:lnTo>
                    <a:pt x="309594" y="1131898"/>
                  </a:lnTo>
                  <a:close/>
                </a:path>
              </a:pathLst>
            </a:custGeom>
            <a:solidFill>
              <a:srgbClr val="DED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7761589" y="4265697"/>
              <a:ext cx="301625" cy="1134110"/>
            </a:xfrm>
            <a:custGeom>
              <a:avLst/>
              <a:gdLst/>
              <a:ahLst/>
              <a:cxnLst/>
              <a:rect l="l" t="t" r="r" b="b"/>
              <a:pathLst>
                <a:path w="301625" h="1134110">
                  <a:moveTo>
                    <a:pt x="301322" y="1134025"/>
                  </a:moveTo>
                  <a:lnTo>
                    <a:pt x="0" y="2127"/>
                  </a:lnTo>
                  <a:lnTo>
                    <a:pt x="8108" y="0"/>
                  </a:lnTo>
                  <a:lnTo>
                    <a:pt x="301322" y="1134025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7769697" y="4263718"/>
              <a:ext cx="293370" cy="1136015"/>
            </a:xfrm>
            <a:custGeom>
              <a:avLst/>
              <a:gdLst/>
              <a:ahLst/>
              <a:cxnLst/>
              <a:rect l="l" t="t" r="r" b="b"/>
              <a:pathLst>
                <a:path w="293370" h="1136014">
                  <a:moveTo>
                    <a:pt x="293214" y="1136004"/>
                  </a:moveTo>
                  <a:lnTo>
                    <a:pt x="0" y="1978"/>
                  </a:lnTo>
                  <a:lnTo>
                    <a:pt x="7761" y="0"/>
                  </a:lnTo>
                  <a:lnTo>
                    <a:pt x="293214" y="1136004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7777459" y="4261793"/>
              <a:ext cx="285750" cy="1138555"/>
            </a:xfrm>
            <a:custGeom>
              <a:avLst/>
              <a:gdLst/>
              <a:ahLst/>
              <a:cxnLst/>
              <a:rect l="l" t="t" r="r" b="b"/>
              <a:pathLst>
                <a:path w="285750" h="1138554">
                  <a:moveTo>
                    <a:pt x="285452" y="1137929"/>
                  </a:moveTo>
                  <a:lnTo>
                    <a:pt x="0" y="1925"/>
                  </a:lnTo>
                  <a:lnTo>
                    <a:pt x="7775" y="0"/>
                  </a:lnTo>
                  <a:lnTo>
                    <a:pt x="285452" y="1137929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7785234" y="4259920"/>
              <a:ext cx="278130" cy="1139825"/>
            </a:xfrm>
            <a:custGeom>
              <a:avLst/>
              <a:gdLst/>
              <a:ahLst/>
              <a:cxnLst/>
              <a:rect l="l" t="t" r="r" b="b"/>
              <a:pathLst>
                <a:path w="278129" h="1139825">
                  <a:moveTo>
                    <a:pt x="277677" y="1139802"/>
                  </a:moveTo>
                  <a:lnTo>
                    <a:pt x="0" y="1872"/>
                  </a:lnTo>
                  <a:lnTo>
                    <a:pt x="7788" y="0"/>
                  </a:lnTo>
                  <a:lnTo>
                    <a:pt x="277677" y="1139802"/>
                  </a:lnTo>
                  <a:close/>
                </a:path>
              </a:pathLst>
            </a:custGeom>
            <a:solidFill>
              <a:srgbClr val="7C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7793022" y="4258102"/>
              <a:ext cx="270510" cy="1141730"/>
            </a:xfrm>
            <a:custGeom>
              <a:avLst/>
              <a:gdLst/>
              <a:ahLst/>
              <a:cxnLst/>
              <a:rect l="l" t="t" r="r" b="b"/>
              <a:pathLst>
                <a:path w="270509" h="1141729">
                  <a:moveTo>
                    <a:pt x="269889" y="1141621"/>
                  </a:moveTo>
                  <a:lnTo>
                    <a:pt x="0" y="1818"/>
                  </a:lnTo>
                  <a:lnTo>
                    <a:pt x="7800" y="0"/>
                  </a:lnTo>
                  <a:lnTo>
                    <a:pt x="269889" y="1141621"/>
                  </a:lnTo>
                  <a:close/>
                </a:path>
              </a:pathLst>
            </a:custGeom>
            <a:solidFill>
              <a:srgbClr val="B5A7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7800823" y="4256336"/>
              <a:ext cx="262255" cy="1143635"/>
            </a:xfrm>
            <a:custGeom>
              <a:avLst/>
              <a:gdLst/>
              <a:ahLst/>
              <a:cxnLst/>
              <a:rect l="l" t="t" r="r" b="b"/>
              <a:pathLst>
                <a:path w="262254" h="1143635">
                  <a:moveTo>
                    <a:pt x="262089" y="1143386"/>
                  </a:moveTo>
                  <a:lnTo>
                    <a:pt x="0" y="1765"/>
                  </a:lnTo>
                  <a:lnTo>
                    <a:pt x="7812" y="0"/>
                  </a:lnTo>
                  <a:lnTo>
                    <a:pt x="262089" y="1143386"/>
                  </a:lnTo>
                  <a:close/>
                </a:path>
              </a:pathLst>
            </a:custGeom>
            <a:solidFill>
              <a:srgbClr val="676F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7808636" y="4254899"/>
              <a:ext cx="254635" cy="1144905"/>
            </a:xfrm>
            <a:custGeom>
              <a:avLst/>
              <a:gdLst/>
              <a:ahLst/>
              <a:cxnLst/>
              <a:rect l="l" t="t" r="r" b="b"/>
              <a:pathLst>
                <a:path w="254634" h="1144904">
                  <a:moveTo>
                    <a:pt x="254276" y="1144823"/>
                  </a:moveTo>
                  <a:lnTo>
                    <a:pt x="0" y="1437"/>
                  </a:lnTo>
                  <a:lnTo>
                    <a:pt x="6550" y="0"/>
                  </a:lnTo>
                  <a:lnTo>
                    <a:pt x="254276" y="1144823"/>
                  </a:lnTo>
                  <a:close/>
                </a:path>
              </a:pathLst>
            </a:custGeom>
            <a:solidFill>
              <a:srgbClr val="3229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7815186" y="4253538"/>
              <a:ext cx="248285" cy="1146810"/>
            </a:xfrm>
            <a:custGeom>
              <a:avLst/>
              <a:gdLst/>
              <a:ahLst/>
              <a:cxnLst/>
              <a:rect l="l" t="t" r="r" b="b"/>
              <a:pathLst>
                <a:path w="248284" h="1146810">
                  <a:moveTo>
                    <a:pt x="247726" y="1146184"/>
                  </a:moveTo>
                  <a:lnTo>
                    <a:pt x="0" y="1361"/>
                  </a:lnTo>
                  <a:lnTo>
                    <a:pt x="6376" y="0"/>
                  </a:lnTo>
                  <a:lnTo>
                    <a:pt x="247726" y="1146184"/>
                  </a:lnTo>
                  <a:close/>
                </a:path>
              </a:pathLst>
            </a:custGeom>
            <a:solidFill>
              <a:srgbClr val="25B4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7821562" y="4252287"/>
              <a:ext cx="241935" cy="1147445"/>
            </a:xfrm>
            <a:custGeom>
              <a:avLst/>
              <a:gdLst/>
              <a:ahLst/>
              <a:cxnLst/>
              <a:rect l="l" t="t" r="r" b="b"/>
              <a:pathLst>
                <a:path w="241934" h="1147445">
                  <a:moveTo>
                    <a:pt x="241350" y="1147435"/>
                  </a:moveTo>
                  <a:lnTo>
                    <a:pt x="0" y="1250"/>
                  </a:lnTo>
                  <a:lnTo>
                    <a:pt x="6018" y="0"/>
                  </a:lnTo>
                  <a:lnTo>
                    <a:pt x="241350" y="1147435"/>
                  </a:lnTo>
                  <a:close/>
                </a:path>
              </a:pathLst>
            </a:custGeom>
            <a:solidFill>
              <a:srgbClr val="B913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7827580" y="4251068"/>
              <a:ext cx="235585" cy="1148715"/>
            </a:xfrm>
            <a:custGeom>
              <a:avLst/>
              <a:gdLst/>
              <a:ahLst/>
              <a:cxnLst/>
              <a:rect l="l" t="t" r="r" b="b"/>
              <a:pathLst>
                <a:path w="235584" h="1148714">
                  <a:moveTo>
                    <a:pt x="235331" y="1148654"/>
                  </a:moveTo>
                  <a:lnTo>
                    <a:pt x="0" y="1219"/>
                  </a:lnTo>
                  <a:lnTo>
                    <a:pt x="6025" y="0"/>
                  </a:lnTo>
                  <a:lnTo>
                    <a:pt x="235331" y="1148654"/>
                  </a:lnTo>
                  <a:close/>
                </a:path>
              </a:pathLst>
            </a:custGeom>
            <a:solidFill>
              <a:srgbClr val="707B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7833605" y="4249880"/>
              <a:ext cx="229870" cy="1149985"/>
            </a:xfrm>
            <a:custGeom>
              <a:avLst/>
              <a:gdLst/>
              <a:ahLst/>
              <a:cxnLst/>
              <a:rect l="l" t="t" r="r" b="b"/>
              <a:pathLst>
                <a:path w="229870" h="1149985">
                  <a:moveTo>
                    <a:pt x="229306" y="1149842"/>
                  </a:moveTo>
                  <a:lnTo>
                    <a:pt x="0" y="1187"/>
                  </a:lnTo>
                  <a:lnTo>
                    <a:pt x="6031" y="0"/>
                  </a:lnTo>
                  <a:lnTo>
                    <a:pt x="229306" y="1149842"/>
                  </a:lnTo>
                  <a:close/>
                </a:path>
              </a:pathLst>
            </a:custGeom>
            <a:solidFill>
              <a:srgbClr val="5B7B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7839637" y="4248759"/>
              <a:ext cx="223520" cy="1151255"/>
            </a:xfrm>
            <a:custGeom>
              <a:avLst/>
              <a:gdLst/>
              <a:ahLst/>
              <a:cxnLst/>
              <a:rect l="l" t="t" r="r" b="b"/>
              <a:pathLst>
                <a:path w="223520" h="1151254">
                  <a:moveTo>
                    <a:pt x="223275" y="1150963"/>
                  </a:moveTo>
                  <a:lnTo>
                    <a:pt x="0" y="1121"/>
                  </a:lnTo>
                  <a:lnTo>
                    <a:pt x="5854" y="0"/>
                  </a:lnTo>
                  <a:lnTo>
                    <a:pt x="223275" y="1150963"/>
                  </a:lnTo>
                  <a:close/>
                </a:path>
              </a:pathLst>
            </a:custGeom>
            <a:solidFill>
              <a:srgbClr val="89FD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7845491" y="4247701"/>
              <a:ext cx="217804" cy="1152525"/>
            </a:xfrm>
            <a:custGeom>
              <a:avLst/>
              <a:gdLst/>
              <a:ahLst/>
              <a:cxnLst/>
              <a:rect l="l" t="t" r="r" b="b"/>
              <a:pathLst>
                <a:path w="217804" h="1152525">
                  <a:moveTo>
                    <a:pt x="217420" y="1152021"/>
                  </a:moveTo>
                  <a:lnTo>
                    <a:pt x="0" y="1057"/>
                  </a:lnTo>
                  <a:lnTo>
                    <a:pt x="5676" y="0"/>
                  </a:lnTo>
                  <a:lnTo>
                    <a:pt x="217420" y="1152021"/>
                  </a:lnTo>
                  <a:close/>
                </a:path>
              </a:pathLst>
            </a:custGeom>
            <a:solidFill>
              <a:srgbClr val="9CBD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7851168" y="4246671"/>
              <a:ext cx="212090" cy="1153160"/>
            </a:xfrm>
            <a:custGeom>
              <a:avLst/>
              <a:gdLst/>
              <a:ahLst/>
              <a:cxnLst/>
              <a:rect l="l" t="t" r="r" b="b"/>
              <a:pathLst>
                <a:path w="212090" h="1153160">
                  <a:moveTo>
                    <a:pt x="211744" y="1153051"/>
                  </a:moveTo>
                  <a:lnTo>
                    <a:pt x="0" y="1029"/>
                  </a:lnTo>
                  <a:lnTo>
                    <a:pt x="5681" y="0"/>
                  </a:lnTo>
                  <a:lnTo>
                    <a:pt x="211744" y="1153051"/>
                  </a:lnTo>
                  <a:close/>
                </a:path>
              </a:pathLst>
            </a:custGeom>
            <a:solidFill>
              <a:srgbClr val="8A28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7856850" y="4245701"/>
              <a:ext cx="206375" cy="1154430"/>
            </a:xfrm>
            <a:custGeom>
              <a:avLst/>
              <a:gdLst/>
              <a:ahLst/>
              <a:cxnLst/>
              <a:rect l="l" t="t" r="r" b="b"/>
              <a:pathLst>
                <a:path w="206375" h="1154429">
                  <a:moveTo>
                    <a:pt x="206062" y="1154021"/>
                  </a:moveTo>
                  <a:lnTo>
                    <a:pt x="0" y="969"/>
                  </a:lnTo>
                  <a:lnTo>
                    <a:pt x="5503" y="0"/>
                  </a:lnTo>
                  <a:lnTo>
                    <a:pt x="206062" y="1154021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7862353" y="4244757"/>
              <a:ext cx="200660" cy="1155065"/>
            </a:xfrm>
            <a:custGeom>
              <a:avLst/>
              <a:gdLst/>
              <a:ahLst/>
              <a:cxnLst/>
              <a:rect l="l" t="t" r="r" b="b"/>
              <a:pathLst>
                <a:path w="200659" h="1155064">
                  <a:moveTo>
                    <a:pt x="200558" y="1154965"/>
                  </a:moveTo>
                  <a:lnTo>
                    <a:pt x="0" y="943"/>
                  </a:lnTo>
                  <a:lnTo>
                    <a:pt x="5508" y="0"/>
                  </a:lnTo>
                  <a:lnTo>
                    <a:pt x="200558" y="1154965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7867862" y="4243840"/>
              <a:ext cx="195580" cy="1156335"/>
            </a:xfrm>
            <a:custGeom>
              <a:avLst/>
              <a:gdLst/>
              <a:ahLst/>
              <a:cxnLst/>
              <a:rect l="l" t="t" r="r" b="b"/>
              <a:pathLst>
                <a:path w="195579" h="1156335">
                  <a:moveTo>
                    <a:pt x="195050" y="1155882"/>
                  </a:moveTo>
                  <a:lnTo>
                    <a:pt x="0" y="917"/>
                  </a:lnTo>
                  <a:lnTo>
                    <a:pt x="5512" y="0"/>
                  </a:lnTo>
                  <a:lnTo>
                    <a:pt x="195050" y="1155882"/>
                  </a:lnTo>
                  <a:close/>
                </a:path>
              </a:pathLst>
            </a:custGeom>
            <a:solidFill>
              <a:srgbClr val="5C1B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7873374" y="4242978"/>
              <a:ext cx="189865" cy="1156970"/>
            </a:xfrm>
            <a:custGeom>
              <a:avLst/>
              <a:gdLst/>
              <a:ahLst/>
              <a:cxnLst/>
              <a:rect l="l" t="t" r="r" b="b"/>
              <a:pathLst>
                <a:path w="189865" h="1156970">
                  <a:moveTo>
                    <a:pt x="189538" y="1156744"/>
                  </a:moveTo>
                  <a:lnTo>
                    <a:pt x="0" y="861"/>
                  </a:lnTo>
                  <a:lnTo>
                    <a:pt x="5332" y="0"/>
                  </a:lnTo>
                  <a:lnTo>
                    <a:pt x="189538" y="1156744"/>
                  </a:lnTo>
                  <a:close/>
                </a:path>
              </a:pathLst>
            </a:custGeom>
            <a:solidFill>
              <a:srgbClr val="002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7878707" y="4242141"/>
              <a:ext cx="184785" cy="1157605"/>
            </a:xfrm>
            <a:custGeom>
              <a:avLst/>
              <a:gdLst/>
              <a:ahLst/>
              <a:cxnLst/>
              <a:rect l="l" t="t" r="r" b="b"/>
              <a:pathLst>
                <a:path w="184784" h="1157604">
                  <a:moveTo>
                    <a:pt x="184205" y="1157581"/>
                  </a:moveTo>
                  <a:lnTo>
                    <a:pt x="0" y="837"/>
                  </a:lnTo>
                  <a:lnTo>
                    <a:pt x="5336" y="0"/>
                  </a:lnTo>
                  <a:lnTo>
                    <a:pt x="184205" y="1157581"/>
                  </a:lnTo>
                  <a:close/>
                </a:path>
              </a:pathLst>
            </a:custGeom>
            <a:solidFill>
              <a:srgbClr val="2F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7884044" y="4241411"/>
              <a:ext cx="179070" cy="1158875"/>
            </a:xfrm>
            <a:custGeom>
              <a:avLst/>
              <a:gdLst/>
              <a:ahLst/>
              <a:cxnLst/>
              <a:rect l="l" t="t" r="r" b="b"/>
              <a:pathLst>
                <a:path w="179070" h="1158875">
                  <a:moveTo>
                    <a:pt x="178868" y="1158311"/>
                  </a:moveTo>
                  <a:lnTo>
                    <a:pt x="0" y="729"/>
                  </a:lnTo>
                  <a:lnTo>
                    <a:pt x="4787" y="0"/>
                  </a:lnTo>
                  <a:lnTo>
                    <a:pt x="178868" y="1158311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7888831" y="4240728"/>
              <a:ext cx="174625" cy="1159510"/>
            </a:xfrm>
            <a:custGeom>
              <a:avLst/>
              <a:gdLst/>
              <a:ahLst/>
              <a:cxnLst/>
              <a:rect l="l" t="t" r="r" b="b"/>
              <a:pathLst>
                <a:path w="174625" h="1159510">
                  <a:moveTo>
                    <a:pt x="174080" y="1158994"/>
                  </a:moveTo>
                  <a:lnTo>
                    <a:pt x="0" y="682"/>
                  </a:lnTo>
                  <a:lnTo>
                    <a:pt x="4606" y="0"/>
                  </a:lnTo>
                  <a:lnTo>
                    <a:pt x="174080" y="1158994"/>
                  </a:lnTo>
                  <a:close/>
                </a:path>
              </a:pathLst>
            </a:custGeom>
            <a:solidFill>
              <a:srgbClr val="8CB4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7893438" y="4240064"/>
              <a:ext cx="169545" cy="1160145"/>
            </a:xfrm>
            <a:custGeom>
              <a:avLst/>
              <a:gdLst/>
              <a:ahLst/>
              <a:cxnLst/>
              <a:rect l="l" t="t" r="r" b="b"/>
              <a:pathLst>
                <a:path w="169545" h="1160145">
                  <a:moveTo>
                    <a:pt x="169473" y="1159659"/>
                  </a:moveTo>
                  <a:lnTo>
                    <a:pt x="0" y="664"/>
                  </a:lnTo>
                  <a:lnTo>
                    <a:pt x="4609" y="0"/>
                  </a:lnTo>
                  <a:lnTo>
                    <a:pt x="169473" y="1159659"/>
                  </a:lnTo>
                  <a:close/>
                </a:path>
              </a:pathLst>
            </a:custGeom>
            <a:solidFill>
              <a:srgbClr val="5C78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7898047" y="4239417"/>
              <a:ext cx="165100" cy="1160780"/>
            </a:xfrm>
            <a:custGeom>
              <a:avLst/>
              <a:gdLst/>
              <a:ahLst/>
              <a:cxnLst/>
              <a:rect l="l" t="t" r="r" b="b"/>
              <a:pathLst>
                <a:path w="165100" h="1160779">
                  <a:moveTo>
                    <a:pt x="164864" y="1160305"/>
                  </a:moveTo>
                  <a:lnTo>
                    <a:pt x="0" y="646"/>
                  </a:lnTo>
                  <a:lnTo>
                    <a:pt x="4611" y="0"/>
                  </a:lnTo>
                  <a:lnTo>
                    <a:pt x="164864" y="1160305"/>
                  </a:lnTo>
                  <a:close/>
                </a:path>
              </a:pathLst>
            </a:custGeom>
            <a:solidFill>
              <a:srgbClr val="367D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7902659" y="4238814"/>
              <a:ext cx="160655" cy="1161415"/>
            </a:xfrm>
            <a:custGeom>
              <a:avLst/>
              <a:gdLst/>
              <a:ahLst/>
              <a:cxnLst/>
              <a:rect l="l" t="t" r="r" b="b"/>
              <a:pathLst>
                <a:path w="160654" h="1161414">
                  <a:moveTo>
                    <a:pt x="160252" y="1160908"/>
                  </a:moveTo>
                  <a:lnTo>
                    <a:pt x="0" y="603"/>
                  </a:lnTo>
                  <a:lnTo>
                    <a:pt x="4429" y="0"/>
                  </a:lnTo>
                  <a:lnTo>
                    <a:pt x="160252" y="1160908"/>
                  </a:lnTo>
                  <a:close/>
                </a:path>
              </a:pathLst>
            </a:custGeom>
            <a:solidFill>
              <a:srgbClr val="534E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7907089" y="4238228"/>
              <a:ext cx="156210" cy="1162050"/>
            </a:xfrm>
            <a:custGeom>
              <a:avLst/>
              <a:gdLst/>
              <a:ahLst/>
              <a:cxnLst/>
              <a:rect l="l" t="t" r="r" b="b"/>
              <a:pathLst>
                <a:path w="156209" h="1162050">
                  <a:moveTo>
                    <a:pt x="155823" y="1161494"/>
                  </a:moveTo>
                  <a:lnTo>
                    <a:pt x="0" y="586"/>
                  </a:lnTo>
                  <a:lnTo>
                    <a:pt x="4432" y="0"/>
                  </a:lnTo>
                  <a:lnTo>
                    <a:pt x="155823" y="1161494"/>
                  </a:lnTo>
                  <a:close/>
                </a:path>
              </a:pathLst>
            </a:custGeom>
            <a:solidFill>
              <a:srgbClr val="8A7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7911521" y="4237658"/>
              <a:ext cx="151765" cy="1162685"/>
            </a:xfrm>
            <a:custGeom>
              <a:avLst/>
              <a:gdLst/>
              <a:ahLst/>
              <a:cxnLst/>
              <a:rect l="l" t="t" r="r" b="b"/>
              <a:pathLst>
                <a:path w="151765" h="1162685">
                  <a:moveTo>
                    <a:pt x="151391" y="1162064"/>
                  </a:moveTo>
                  <a:lnTo>
                    <a:pt x="0" y="569"/>
                  </a:lnTo>
                  <a:lnTo>
                    <a:pt x="4434" y="0"/>
                  </a:lnTo>
                  <a:lnTo>
                    <a:pt x="151391" y="1162064"/>
                  </a:lnTo>
                  <a:close/>
                </a:path>
              </a:pathLst>
            </a:custGeom>
            <a:solidFill>
              <a:srgbClr val="2E0D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7915955" y="4237129"/>
              <a:ext cx="147320" cy="1162685"/>
            </a:xfrm>
            <a:custGeom>
              <a:avLst/>
              <a:gdLst/>
              <a:ahLst/>
              <a:cxnLst/>
              <a:rect l="l" t="t" r="r" b="b"/>
              <a:pathLst>
                <a:path w="147320" h="1162685">
                  <a:moveTo>
                    <a:pt x="146956" y="1162593"/>
                  </a:moveTo>
                  <a:lnTo>
                    <a:pt x="0" y="529"/>
                  </a:lnTo>
                  <a:lnTo>
                    <a:pt x="4251" y="0"/>
                  </a:lnTo>
                  <a:lnTo>
                    <a:pt x="146956" y="1162593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7920207" y="4236636"/>
              <a:ext cx="142875" cy="1163320"/>
            </a:xfrm>
            <a:custGeom>
              <a:avLst/>
              <a:gdLst/>
              <a:ahLst/>
              <a:cxnLst/>
              <a:rect l="l" t="t" r="r" b="b"/>
              <a:pathLst>
                <a:path w="142875" h="1163320">
                  <a:moveTo>
                    <a:pt x="142705" y="1163086"/>
                  </a:moveTo>
                  <a:lnTo>
                    <a:pt x="0" y="492"/>
                  </a:lnTo>
                  <a:lnTo>
                    <a:pt x="4068" y="0"/>
                  </a:lnTo>
                  <a:lnTo>
                    <a:pt x="142705" y="1163086"/>
                  </a:lnTo>
                  <a:close/>
                </a:path>
              </a:pathLst>
            </a:custGeom>
            <a:solidFill>
              <a:srgbClr val="9D6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7924275" y="4236180"/>
              <a:ext cx="139065" cy="1163955"/>
            </a:xfrm>
            <a:custGeom>
              <a:avLst/>
              <a:gdLst/>
              <a:ahLst/>
              <a:cxnLst/>
              <a:rect l="l" t="t" r="r" b="b"/>
              <a:pathLst>
                <a:path w="139065" h="1163954">
                  <a:moveTo>
                    <a:pt x="138636" y="1163542"/>
                  </a:moveTo>
                  <a:lnTo>
                    <a:pt x="0" y="456"/>
                  </a:lnTo>
                  <a:lnTo>
                    <a:pt x="3885" y="0"/>
                  </a:lnTo>
                  <a:lnTo>
                    <a:pt x="138636" y="1163542"/>
                  </a:lnTo>
                  <a:close/>
                </a:path>
              </a:pathLst>
            </a:custGeom>
            <a:solidFill>
              <a:srgbClr val="615E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7928160" y="4235736"/>
              <a:ext cx="135255" cy="1164590"/>
            </a:xfrm>
            <a:custGeom>
              <a:avLst/>
              <a:gdLst/>
              <a:ahLst/>
              <a:cxnLst/>
              <a:rect l="l" t="t" r="r" b="b"/>
              <a:pathLst>
                <a:path w="135254" h="1164589">
                  <a:moveTo>
                    <a:pt x="134751" y="1163986"/>
                  </a:moveTo>
                  <a:lnTo>
                    <a:pt x="0" y="443"/>
                  </a:lnTo>
                  <a:lnTo>
                    <a:pt x="3886" y="0"/>
                  </a:lnTo>
                  <a:lnTo>
                    <a:pt x="134751" y="1163986"/>
                  </a:lnTo>
                  <a:close/>
                </a:path>
              </a:pathLst>
            </a:custGeom>
            <a:solidFill>
              <a:srgbClr val="BED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7932047" y="4235306"/>
              <a:ext cx="131445" cy="1164590"/>
            </a:xfrm>
            <a:custGeom>
              <a:avLst/>
              <a:gdLst/>
              <a:ahLst/>
              <a:cxnLst/>
              <a:rect l="l" t="t" r="r" b="b"/>
              <a:pathLst>
                <a:path w="131445" h="1164589">
                  <a:moveTo>
                    <a:pt x="130865" y="1164416"/>
                  </a:moveTo>
                  <a:lnTo>
                    <a:pt x="0" y="430"/>
                  </a:lnTo>
                  <a:lnTo>
                    <a:pt x="3888" y="0"/>
                  </a:lnTo>
                  <a:lnTo>
                    <a:pt x="130865" y="1164416"/>
                  </a:lnTo>
                  <a:close/>
                </a:path>
              </a:pathLst>
            </a:custGeom>
            <a:solidFill>
              <a:srgbClr val="4853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7935935" y="4234908"/>
              <a:ext cx="127000" cy="1165225"/>
            </a:xfrm>
            <a:custGeom>
              <a:avLst/>
              <a:gdLst/>
              <a:ahLst/>
              <a:cxnLst/>
              <a:rect l="l" t="t" r="r" b="b"/>
              <a:pathLst>
                <a:path w="127000" h="1165225">
                  <a:moveTo>
                    <a:pt x="126977" y="1164814"/>
                  </a:moveTo>
                  <a:lnTo>
                    <a:pt x="0" y="397"/>
                  </a:lnTo>
                  <a:lnTo>
                    <a:pt x="3704" y="0"/>
                  </a:lnTo>
                  <a:lnTo>
                    <a:pt x="126977" y="1164814"/>
                  </a:lnTo>
                  <a:close/>
                </a:path>
              </a:pathLst>
            </a:custGeom>
            <a:solidFill>
              <a:srgbClr val="81FE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7939639" y="4234522"/>
              <a:ext cx="123825" cy="1165225"/>
            </a:xfrm>
            <a:custGeom>
              <a:avLst/>
              <a:gdLst/>
              <a:ahLst/>
              <a:cxnLst/>
              <a:rect l="l" t="t" r="r" b="b"/>
              <a:pathLst>
                <a:path w="123825" h="1165225">
                  <a:moveTo>
                    <a:pt x="123272" y="1165200"/>
                  </a:moveTo>
                  <a:lnTo>
                    <a:pt x="0" y="386"/>
                  </a:lnTo>
                  <a:lnTo>
                    <a:pt x="3705" y="0"/>
                  </a:lnTo>
                  <a:lnTo>
                    <a:pt x="123272" y="1165200"/>
                  </a:lnTo>
                  <a:close/>
                </a:path>
              </a:pathLst>
            </a:custGeom>
            <a:solidFill>
              <a:srgbClr val="367D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7943344" y="4234166"/>
              <a:ext cx="120014" cy="1165860"/>
            </a:xfrm>
            <a:custGeom>
              <a:avLst/>
              <a:gdLst/>
              <a:ahLst/>
              <a:cxnLst/>
              <a:rect l="l" t="t" r="r" b="b"/>
              <a:pathLst>
                <a:path w="120015" h="1165860">
                  <a:moveTo>
                    <a:pt x="119567" y="1165556"/>
                  </a:moveTo>
                  <a:lnTo>
                    <a:pt x="0" y="355"/>
                  </a:lnTo>
                  <a:lnTo>
                    <a:pt x="3521" y="0"/>
                  </a:lnTo>
                  <a:lnTo>
                    <a:pt x="119567" y="1165556"/>
                  </a:lnTo>
                  <a:close/>
                </a:path>
              </a:pathLst>
            </a:custGeom>
            <a:solidFill>
              <a:srgbClr val="530E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7946866" y="4233820"/>
              <a:ext cx="116205" cy="1166495"/>
            </a:xfrm>
            <a:custGeom>
              <a:avLst/>
              <a:gdLst/>
              <a:ahLst/>
              <a:cxnLst/>
              <a:rect l="l" t="t" r="r" b="b"/>
              <a:pathLst>
                <a:path w="116204" h="1166495">
                  <a:moveTo>
                    <a:pt x="116046" y="1165902"/>
                  </a:moveTo>
                  <a:lnTo>
                    <a:pt x="0" y="345"/>
                  </a:lnTo>
                  <a:lnTo>
                    <a:pt x="3522" y="0"/>
                  </a:lnTo>
                  <a:lnTo>
                    <a:pt x="116046" y="1165902"/>
                  </a:lnTo>
                  <a:close/>
                </a:path>
              </a:pathLst>
            </a:custGeom>
            <a:solidFill>
              <a:srgbClr val="372F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7950388" y="4233503"/>
              <a:ext cx="113030" cy="1166495"/>
            </a:xfrm>
            <a:custGeom>
              <a:avLst/>
              <a:gdLst/>
              <a:ahLst/>
              <a:cxnLst/>
              <a:rect l="l" t="t" r="r" b="b"/>
              <a:pathLst>
                <a:path w="113029" h="1166495">
                  <a:moveTo>
                    <a:pt x="112523" y="1166219"/>
                  </a:moveTo>
                  <a:lnTo>
                    <a:pt x="0" y="317"/>
                  </a:lnTo>
                  <a:lnTo>
                    <a:pt x="3337" y="0"/>
                  </a:lnTo>
                  <a:lnTo>
                    <a:pt x="112523" y="1166219"/>
                  </a:lnTo>
                  <a:close/>
                </a:path>
              </a:pathLst>
            </a:custGeom>
            <a:solidFill>
              <a:srgbClr val="B500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7953726" y="4233195"/>
              <a:ext cx="109220" cy="1167130"/>
            </a:xfrm>
            <a:custGeom>
              <a:avLst/>
              <a:gdLst/>
              <a:ahLst/>
              <a:cxnLst/>
              <a:rect l="l" t="t" r="r" b="b"/>
              <a:pathLst>
                <a:path w="109220" h="1167129">
                  <a:moveTo>
                    <a:pt x="109185" y="1166527"/>
                  </a:moveTo>
                  <a:lnTo>
                    <a:pt x="0" y="307"/>
                  </a:lnTo>
                  <a:lnTo>
                    <a:pt x="3338" y="0"/>
                  </a:lnTo>
                  <a:lnTo>
                    <a:pt x="109185" y="1166527"/>
                  </a:lnTo>
                  <a:close/>
                </a:path>
              </a:pathLst>
            </a:custGeom>
            <a:solidFill>
              <a:srgbClr val="EDA3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7957065" y="4232913"/>
              <a:ext cx="106045" cy="1167130"/>
            </a:xfrm>
            <a:custGeom>
              <a:avLst/>
              <a:gdLst/>
              <a:ahLst/>
              <a:cxnLst/>
              <a:rect l="l" t="t" r="r" b="b"/>
              <a:pathLst>
                <a:path w="106045" h="1167129">
                  <a:moveTo>
                    <a:pt x="105847" y="1166809"/>
                  </a:moveTo>
                  <a:lnTo>
                    <a:pt x="0" y="281"/>
                  </a:lnTo>
                  <a:lnTo>
                    <a:pt x="3154" y="0"/>
                  </a:lnTo>
                  <a:lnTo>
                    <a:pt x="105847" y="1166809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7960219" y="4232640"/>
              <a:ext cx="102870" cy="1167130"/>
            </a:xfrm>
            <a:custGeom>
              <a:avLst/>
              <a:gdLst/>
              <a:ahLst/>
              <a:cxnLst/>
              <a:rect l="l" t="t" r="r" b="b"/>
              <a:pathLst>
                <a:path w="102870" h="1167129">
                  <a:moveTo>
                    <a:pt x="102692" y="1167082"/>
                  </a:moveTo>
                  <a:lnTo>
                    <a:pt x="0" y="273"/>
                  </a:lnTo>
                  <a:lnTo>
                    <a:pt x="3154" y="0"/>
                  </a:lnTo>
                  <a:lnTo>
                    <a:pt x="102692" y="1167082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7963374" y="4232375"/>
              <a:ext cx="99695" cy="1167765"/>
            </a:xfrm>
            <a:custGeom>
              <a:avLst/>
              <a:gdLst/>
              <a:ahLst/>
              <a:cxnLst/>
              <a:rect l="l" t="t" r="r" b="b"/>
              <a:pathLst>
                <a:path w="99695" h="1167764">
                  <a:moveTo>
                    <a:pt x="99537" y="1167347"/>
                  </a:moveTo>
                  <a:lnTo>
                    <a:pt x="0" y="264"/>
                  </a:lnTo>
                  <a:lnTo>
                    <a:pt x="3155" y="0"/>
                  </a:lnTo>
                  <a:lnTo>
                    <a:pt x="99537" y="1167347"/>
                  </a:lnTo>
                  <a:close/>
                </a:path>
              </a:pathLst>
            </a:custGeom>
            <a:solidFill>
              <a:srgbClr val="250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7966530" y="4232119"/>
              <a:ext cx="96520" cy="1167765"/>
            </a:xfrm>
            <a:custGeom>
              <a:avLst/>
              <a:gdLst/>
              <a:ahLst/>
              <a:cxnLst/>
              <a:rect l="l" t="t" r="r" b="b"/>
              <a:pathLst>
                <a:path w="96520" h="1167764">
                  <a:moveTo>
                    <a:pt x="96382" y="1167603"/>
                  </a:moveTo>
                  <a:lnTo>
                    <a:pt x="0" y="256"/>
                  </a:lnTo>
                  <a:lnTo>
                    <a:pt x="3156" y="0"/>
                  </a:lnTo>
                  <a:lnTo>
                    <a:pt x="96382" y="1167603"/>
                  </a:lnTo>
                  <a:close/>
                </a:path>
              </a:pathLst>
            </a:custGeom>
            <a:solidFill>
              <a:srgbClr val="8FA69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7969686" y="4231885"/>
              <a:ext cx="93345" cy="1168400"/>
            </a:xfrm>
            <a:custGeom>
              <a:avLst/>
              <a:gdLst/>
              <a:ahLst/>
              <a:cxnLst/>
              <a:rect l="l" t="t" r="r" b="b"/>
              <a:pathLst>
                <a:path w="93345" h="1168400">
                  <a:moveTo>
                    <a:pt x="93226" y="1167837"/>
                  </a:moveTo>
                  <a:lnTo>
                    <a:pt x="0" y="233"/>
                  </a:lnTo>
                  <a:lnTo>
                    <a:pt x="2971" y="0"/>
                  </a:lnTo>
                  <a:lnTo>
                    <a:pt x="93226" y="1167837"/>
                  </a:lnTo>
                  <a:close/>
                </a:path>
              </a:pathLst>
            </a:custGeom>
            <a:solidFill>
              <a:srgbClr val="D08A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7972657" y="4231673"/>
              <a:ext cx="90805" cy="1168400"/>
            </a:xfrm>
            <a:custGeom>
              <a:avLst/>
              <a:gdLst/>
              <a:ahLst/>
              <a:cxnLst/>
              <a:rect l="l" t="t" r="r" b="b"/>
              <a:pathLst>
                <a:path w="90804" h="1168400">
                  <a:moveTo>
                    <a:pt x="90254" y="1168049"/>
                  </a:moveTo>
                  <a:lnTo>
                    <a:pt x="0" y="211"/>
                  </a:lnTo>
                  <a:lnTo>
                    <a:pt x="2786" y="0"/>
                  </a:lnTo>
                  <a:lnTo>
                    <a:pt x="90254" y="1168049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7975443" y="4231468"/>
              <a:ext cx="87630" cy="1168400"/>
            </a:xfrm>
            <a:custGeom>
              <a:avLst/>
              <a:gdLst/>
              <a:ahLst/>
              <a:cxnLst/>
              <a:rect l="l" t="t" r="r" b="b"/>
              <a:pathLst>
                <a:path w="87629" h="1168400">
                  <a:moveTo>
                    <a:pt x="87468" y="1168254"/>
                  </a:moveTo>
                  <a:lnTo>
                    <a:pt x="0" y="205"/>
                  </a:lnTo>
                  <a:lnTo>
                    <a:pt x="2786" y="0"/>
                  </a:lnTo>
                  <a:lnTo>
                    <a:pt x="87468" y="1168254"/>
                  </a:lnTo>
                  <a:close/>
                </a:path>
              </a:pathLst>
            </a:custGeom>
            <a:solidFill>
              <a:srgbClr val="258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7978230" y="4231269"/>
              <a:ext cx="85090" cy="1169035"/>
            </a:xfrm>
            <a:custGeom>
              <a:avLst/>
              <a:gdLst/>
              <a:ahLst/>
              <a:cxnLst/>
              <a:rect l="l" t="t" r="r" b="b"/>
              <a:pathLst>
                <a:path w="85090" h="1169035">
                  <a:moveTo>
                    <a:pt x="84682" y="1168453"/>
                  </a:moveTo>
                  <a:lnTo>
                    <a:pt x="0" y="198"/>
                  </a:lnTo>
                  <a:lnTo>
                    <a:pt x="2787" y="0"/>
                  </a:lnTo>
                  <a:lnTo>
                    <a:pt x="84682" y="1168453"/>
                  </a:lnTo>
                  <a:close/>
                </a:path>
              </a:pathLst>
            </a:custGeom>
            <a:solidFill>
              <a:srgbClr val="7B58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7981017" y="4231077"/>
              <a:ext cx="81915" cy="1169035"/>
            </a:xfrm>
            <a:custGeom>
              <a:avLst/>
              <a:gdLst/>
              <a:ahLst/>
              <a:cxnLst/>
              <a:rect l="l" t="t" r="r" b="b"/>
              <a:pathLst>
                <a:path w="81915" h="1169035">
                  <a:moveTo>
                    <a:pt x="81895" y="1168645"/>
                  </a:moveTo>
                  <a:lnTo>
                    <a:pt x="0" y="192"/>
                  </a:lnTo>
                  <a:lnTo>
                    <a:pt x="2787" y="0"/>
                  </a:lnTo>
                  <a:lnTo>
                    <a:pt x="81895" y="1168645"/>
                  </a:lnTo>
                  <a:close/>
                </a:path>
              </a:pathLst>
            </a:custGeom>
            <a:solidFill>
              <a:srgbClr val="0EF1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7983805" y="4230892"/>
              <a:ext cx="79375" cy="1169035"/>
            </a:xfrm>
            <a:custGeom>
              <a:avLst/>
              <a:gdLst/>
              <a:ahLst/>
              <a:cxnLst/>
              <a:rect l="l" t="t" r="r" b="b"/>
              <a:pathLst>
                <a:path w="79375" h="1169035">
                  <a:moveTo>
                    <a:pt x="79107" y="1168830"/>
                  </a:moveTo>
                  <a:lnTo>
                    <a:pt x="0" y="185"/>
                  </a:lnTo>
                  <a:lnTo>
                    <a:pt x="2787" y="0"/>
                  </a:lnTo>
                  <a:lnTo>
                    <a:pt x="79107" y="1168830"/>
                  </a:lnTo>
                  <a:close/>
                </a:path>
              </a:pathLst>
            </a:custGeom>
            <a:solidFill>
              <a:srgbClr val="94B58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7986593" y="4230725"/>
              <a:ext cx="76835" cy="1169035"/>
            </a:xfrm>
            <a:custGeom>
              <a:avLst/>
              <a:gdLst/>
              <a:ahLst/>
              <a:cxnLst/>
              <a:rect l="l" t="t" r="r" b="b"/>
              <a:pathLst>
                <a:path w="76834" h="1169035">
                  <a:moveTo>
                    <a:pt x="76319" y="1168997"/>
                  </a:moveTo>
                  <a:lnTo>
                    <a:pt x="0" y="166"/>
                  </a:lnTo>
                  <a:lnTo>
                    <a:pt x="2602" y="0"/>
                  </a:lnTo>
                  <a:lnTo>
                    <a:pt x="76319" y="1168997"/>
                  </a:lnTo>
                  <a:close/>
                </a:path>
              </a:pathLst>
            </a:custGeom>
            <a:solidFill>
              <a:srgbClr val="A667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7989195" y="4230564"/>
              <a:ext cx="74295" cy="1169670"/>
            </a:xfrm>
            <a:custGeom>
              <a:avLst/>
              <a:gdLst/>
              <a:ahLst/>
              <a:cxnLst/>
              <a:rect l="l" t="t" r="r" b="b"/>
              <a:pathLst>
                <a:path w="74295" h="1169670">
                  <a:moveTo>
                    <a:pt x="73716" y="1169158"/>
                  </a:moveTo>
                  <a:lnTo>
                    <a:pt x="0" y="161"/>
                  </a:lnTo>
                  <a:lnTo>
                    <a:pt x="2602" y="0"/>
                  </a:lnTo>
                  <a:lnTo>
                    <a:pt x="73716" y="1169158"/>
                  </a:lnTo>
                  <a:close/>
                </a:path>
              </a:pathLst>
            </a:custGeom>
            <a:solidFill>
              <a:srgbClr val="807E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7991798" y="4230408"/>
              <a:ext cx="71120" cy="1169670"/>
            </a:xfrm>
            <a:custGeom>
              <a:avLst/>
              <a:gdLst/>
              <a:ahLst/>
              <a:cxnLst/>
              <a:rect l="l" t="t" r="r" b="b"/>
              <a:pathLst>
                <a:path w="71120" h="1169670">
                  <a:moveTo>
                    <a:pt x="71114" y="1169314"/>
                  </a:moveTo>
                  <a:lnTo>
                    <a:pt x="0" y="155"/>
                  </a:lnTo>
                  <a:lnTo>
                    <a:pt x="2603" y="0"/>
                  </a:lnTo>
                  <a:lnTo>
                    <a:pt x="71114" y="1169314"/>
                  </a:lnTo>
                  <a:close/>
                </a:path>
              </a:pathLst>
            </a:custGeom>
            <a:solidFill>
              <a:srgbClr val="4137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7994401" y="4230259"/>
              <a:ext cx="68580" cy="1169670"/>
            </a:xfrm>
            <a:custGeom>
              <a:avLst/>
              <a:gdLst/>
              <a:ahLst/>
              <a:cxnLst/>
              <a:rect l="l" t="t" r="r" b="b"/>
              <a:pathLst>
                <a:path w="68579" h="1169670">
                  <a:moveTo>
                    <a:pt x="68510" y="1169463"/>
                  </a:moveTo>
                  <a:lnTo>
                    <a:pt x="0" y="149"/>
                  </a:lnTo>
                  <a:lnTo>
                    <a:pt x="2603" y="0"/>
                  </a:lnTo>
                  <a:lnTo>
                    <a:pt x="68510" y="1169463"/>
                  </a:lnTo>
                  <a:close/>
                </a:path>
              </a:pathLst>
            </a:custGeom>
            <a:solidFill>
              <a:srgbClr val="81BA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7997005" y="4230115"/>
              <a:ext cx="66040" cy="1169670"/>
            </a:xfrm>
            <a:custGeom>
              <a:avLst/>
              <a:gdLst/>
              <a:ahLst/>
              <a:cxnLst/>
              <a:rect l="l" t="t" r="r" b="b"/>
              <a:pathLst>
                <a:path w="66040" h="1169670">
                  <a:moveTo>
                    <a:pt x="65907" y="1169607"/>
                  </a:moveTo>
                  <a:lnTo>
                    <a:pt x="0" y="143"/>
                  </a:lnTo>
                  <a:lnTo>
                    <a:pt x="2603" y="0"/>
                  </a:lnTo>
                  <a:lnTo>
                    <a:pt x="65907" y="1169607"/>
                  </a:lnTo>
                  <a:close/>
                </a:path>
              </a:pathLst>
            </a:custGeom>
            <a:solidFill>
              <a:srgbClr val="251B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7999609" y="4229987"/>
              <a:ext cx="63500" cy="1170305"/>
            </a:xfrm>
            <a:custGeom>
              <a:avLst/>
              <a:gdLst/>
              <a:ahLst/>
              <a:cxnLst/>
              <a:rect l="l" t="t" r="r" b="b"/>
              <a:pathLst>
                <a:path w="63500" h="1170304">
                  <a:moveTo>
                    <a:pt x="63303" y="1169736"/>
                  </a:moveTo>
                  <a:lnTo>
                    <a:pt x="0" y="128"/>
                  </a:lnTo>
                  <a:lnTo>
                    <a:pt x="2418" y="0"/>
                  </a:lnTo>
                  <a:lnTo>
                    <a:pt x="63303" y="1169736"/>
                  </a:lnTo>
                  <a:close/>
                </a:path>
              </a:pathLst>
            </a:custGeom>
            <a:solidFill>
              <a:srgbClr val="FABE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8002027" y="4229863"/>
              <a:ext cx="60960" cy="1170305"/>
            </a:xfrm>
            <a:custGeom>
              <a:avLst/>
              <a:gdLst/>
              <a:ahLst/>
              <a:cxnLst/>
              <a:rect l="l" t="t" r="r" b="b"/>
              <a:pathLst>
                <a:path w="60959" h="1170304">
                  <a:moveTo>
                    <a:pt x="60885" y="1169859"/>
                  </a:moveTo>
                  <a:lnTo>
                    <a:pt x="0" y="123"/>
                  </a:lnTo>
                  <a:lnTo>
                    <a:pt x="2418" y="0"/>
                  </a:lnTo>
                  <a:lnTo>
                    <a:pt x="60885" y="1169859"/>
                  </a:lnTo>
                  <a:close/>
                </a:path>
              </a:pathLst>
            </a:custGeom>
            <a:solidFill>
              <a:srgbClr val="99A6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8004445" y="4229754"/>
              <a:ext cx="59055" cy="1170305"/>
            </a:xfrm>
            <a:custGeom>
              <a:avLst/>
              <a:gdLst/>
              <a:ahLst/>
              <a:cxnLst/>
              <a:rect l="l" t="t" r="r" b="b"/>
              <a:pathLst>
                <a:path w="59054" h="1170304">
                  <a:moveTo>
                    <a:pt x="58466" y="1169968"/>
                  </a:moveTo>
                  <a:lnTo>
                    <a:pt x="0" y="109"/>
                  </a:lnTo>
                  <a:lnTo>
                    <a:pt x="2232" y="0"/>
                  </a:lnTo>
                  <a:lnTo>
                    <a:pt x="58466" y="1169968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8006678" y="4229649"/>
              <a:ext cx="2540" cy="1170305"/>
            </a:xfrm>
            <a:custGeom>
              <a:avLst/>
              <a:gdLst/>
              <a:ahLst/>
              <a:cxnLst/>
              <a:rect l="l" t="t" r="r" b="b"/>
              <a:pathLst>
                <a:path w="2540" h="1170304">
                  <a:moveTo>
                    <a:pt x="0" y="1170074"/>
                  </a:moveTo>
                  <a:lnTo>
                    <a:pt x="2232" y="1170074"/>
                  </a:lnTo>
                  <a:lnTo>
                    <a:pt x="2232" y="0"/>
                  </a:lnTo>
                  <a:lnTo>
                    <a:pt x="0" y="0"/>
                  </a:lnTo>
                  <a:lnTo>
                    <a:pt x="0" y="1170074"/>
                  </a:lnTo>
                  <a:close/>
                </a:path>
              </a:pathLst>
            </a:custGeom>
            <a:solidFill>
              <a:srgbClr val="7E82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8008911" y="4229548"/>
              <a:ext cx="2540" cy="1170305"/>
            </a:xfrm>
            <a:custGeom>
              <a:avLst/>
              <a:gdLst/>
              <a:ahLst/>
              <a:cxnLst/>
              <a:rect l="l" t="t" r="r" b="b"/>
              <a:pathLst>
                <a:path w="2540" h="1170304">
                  <a:moveTo>
                    <a:pt x="0" y="1170174"/>
                  </a:moveTo>
                  <a:lnTo>
                    <a:pt x="2233" y="1170174"/>
                  </a:lnTo>
                  <a:lnTo>
                    <a:pt x="2233" y="0"/>
                  </a:lnTo>
                  <a:lnTo>
                    <a:pt x="0" y="0"/>
                  </a:lnTo>
                  <a:lnTo>
                    <a:pt x="0" y="1170174"/>
                  </a:lnTo>
                  <a:close/>
                </a:path>
              </a:pathLst>
            </a:custGeom>
            <a:solidFill>
              <a:srgbClr val="B586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8011144" y="4229451"/>
              <a:ext cx="52069" cy="1170305"/>
            </a:xfrm>
            <a:custGeom>
              <a:avLst/>
              <a:gdLst/>
              <a:ahLst/>
              <a:cxnLst/>
              <a:rect l="l" t="t" r="r" b="b"/>
              <a:pathLst>
                <a:path w="52070" h="1170304">
                  <a:moveTo>
                    <a:pt x="51768" y="1170271"/>
                  </a:moveTo>
                  <a:lnTo>
                    <a:pt x="0" y="96"/>
                  </a:lnTo>
                  <a:lnTo>
                    <a:pt x="2233" y="0"/>
                  </a:lnTo>
                  <a:lnTo>
                    <a:pt x="51768" y="1170271"/>
                  </a:lnTo>
                  <a:close/>
                </a:path>
              </a:pathLst>
            </a:custGeom>
            <a:solidFill>
              <a:srgbClr val="211B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8013377" y="4229366"/>
              <a:ext cx="49530" cy="1170940"/>
            </a:xfrm>
            <a:custGeom>
              <a:avLst/>
              <a:gdLst/>
              <a:ahLst/>
              <a:cxnLst/>
              <a:rect l="l" t="t" r="r" b="b"/>
              <a:pathLst>
                <a:path w="49529" h="1170939">
                  <a:moveTo>
                    <a:pt x="49534" y="1170356"/>
                  </a:moveTo>
                  <a:lnTo>
                    <a:pt x="0" y="84"/>
                  </a:lnTo>
                  <a:lnTo>
                    <a:pt x="2047" y="0"/>
                  </a:lnTo>
                  <a:lnTo>
                    <a:pt x="49534" y="1170356"/>
                  </a:lnTo>
                  <a:close/>
                </a:path>
              </a:pathLst>
            </a:custGeom>
            <a:solidFill>
              <a:srgbClr val="6A7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8015424" y="4229285"/>
              <a:ext cx="47625" cy="1170940"/>
            </a:xfrm>
            <a:custGeom>
              <a:avLst/>
              <a:gdLst/>
              <a:ahLst/>
              <a:cxnLst/>
              <a:rect l="l" t="t" r="r" b="b"/>
              <a:pathLst>
                <a:path w="47625" h="1170939">
                  <a:moveTo>
                    <a:pt x="47487" y="1170437"/>
                  </a:moveTo>
                  <a:lnTo>
                    <a:pt x="0" y="81"/>
                  </a:lnTo>
                  <a:lnTo>
                    <a:pt x="2047" y="0"/>
                  </a:lnTo>
                  <a:lnTo>
                    <a:pt x="47487" y="1170437"/>
                  </a:lnTo>
                  <a:close/>
                </a:path>
              </a:pathLst>
            </a:custGeom>
            <a:solidFill>
              <a:srgbClr val="3837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8017472" y="4229207"/>
              <a:ext cx="45720" cy="1170940"/>
            </a:xfrm>
            <a:custGeom>
              <a:avLst/>
              <a:gdLst/>
              <a:ahLst/>
              <a:cxnLst/>
              <a:rect l="l" t="t" r="r" b="b"/>
              <a:pathLst>
                <a:path w="45720" h="1170939">
                  <a:moveTo>
                    <a:pt x="45440" y="1170515"/>
                  </a:moveTo>
                  <a:lnTo>
                    <a:pt x="0" y="77"/>
                  </a:lnTo>
                  <a:lnTo>
                    <a:pt x="2047" y="0"/>
                  </a:lnTo>
                  <a:lnTo>
                    <a:pt x="45440" y="1170515"/>
                  </a:lnTo>
                  <a:close/>
                </a:path>
              </a:pathLst>
            </a:custGeom>
            <a:solidFill>
              <a:srgbClr val="523B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8019519" y="4229140"/>
              <a:ext cx="43815" cy="1170940"/>
            </a:xfrm>
            <a:custGeom>
              <a:avLst/>
              <a:gdLst/>
              <a:ahLst/>
              <a:cxnLst/>
              <a:rect l="l" t="t" r="r" b="b"/>
              <a:pathLst>
                <a:path w="43815" h="1170939">
                  <a:moveTo>
                    <a:pt x="43392" y="1170582"/>
                  </a:moveTo>
                  <a:lnTo>
                    <a:pt x="0" y="67"/>
                  </a:lnTo>
                  <a:lnTo>
                    <a:pt x="1861" y="0"/>
                  </a:lnTo>
                  <a:lnTo>
                    <a:pt x="43392" y="1170582"/>
                  </a:lnTo>
                  <a:close/>
                </a:path>
              </a:pathLst>
            </a:custGeom>
            <a:solidFill>
              <a:srgbClr val="6F67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8021381" y="4229075"/>
              <a:ext cx="41910" cy="1170940"/>
            </a:xfrm>
            <a:custGeom>
              <a:avLst/>
              <a:gdLst/>
              <a:ahLst/>
              <a:cxnLst/>
              <a:rect l="l" t="t" r="r" b="b"/>
              <a:pathLst>
                <a:path w="41909" h="1170939">
                  <a:moveTo>
                    <a:pt x="41531" y="1170647"/>
                  </a:moveTo>
                  <a:lnTo>
                    <a:pt x="0" y="64"/>
                  </a:lnTo>
                  <a:lnTo>
                    <a:pt x="1861" y="0"/>
                  </a:lnTo>
                  <a:lnTo>
                    <a:pt x="41531" y="1170647"/>
                  </a:lnTo>
                  <a:close/>
                </a:path>
              </a:pathLst>
            </a:custGeom>
            <a:solidFill>
              <a:srgbClr val="56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8023243" y="4229013"/>
              <a:ext cx="40005" cy="1170940"/>
            </a:xfrm>
            <a:custGeom>
              <a:avLst/>
              <a:gdLst/>
              <a:ahLst/>
              <a:cxnLst/>
              <a:rect l="l" t="t" r="r" b="b"/>
              <a:pathLst>
                <a:path w="40004" h="1170939">
                  <a:moveTo>
                    <a:pt x="39669" y="1170709"/>
                  </a:moveTo>
                  <a:lnTo>
                    <a:pt x="0" y="61"/>
                  </a:lnTo>
                  <a:lnTo>
                    <a:pt x="1861" y="0"/>
                  </a:lnTo>
                  <a:lnTo>
                    <a:pt x="39669" y="1170709"/>
                  </a:lnTo>
                  <a:close/>
                </a:path>
              </a:pathLst>
            </a:custGeom>
            <a:solidFill>
              <a:srgbClr val="81F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8025104" y="4228955"/>
              <a:ext cx="38100" cy="1170940"/>
            </a:xfrm>
            <a:custGeom>
              <a:avLst/>
              <a:gdLst/>
              <a:ahLst/>
              <a:cxnLst/>
              <a:rect l="l" t="t" r="r" b="b"/>
              <a:pathLst>
                <a:path w="38100" h="1170939">
                  <a:moveTo>
                    <a:pt x="37807" y="1170767"/>
                  </a:moveTo>
                  <a:lnTo>
                    <a:pt x="0" y="58"/>
                  </a:lnTo>
                  <a:lnTo>
                    <a:pt x="1861" y="0"/>
                  </a:lnTo>
                  <a:lnTo>
                    <a:pt x="37807" y="1170767"/>
                  </a:lnTo>
                  <a:close/>
                </a:path>
              </a:pathLst>
            </a:custGeom>
            <a:solidFill>
              <a:srgbClr val="4ABA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8026966" y="4228899"/>
              <a:ext cx="36195" cy="1170940"/>
            </a:xfrm>
            <a:custGeom>
              <a:avLst/>
              <a:gdLst/>
              <a:ahLst/>
              <a:cxnLst/>
              <a:rect l="l" t="t" r="r" b="b"/>
              <a:pathLst>
                <a:path w="36195" h="1170939">
                  <a:moveTo>
                    <a:pt x="35945" y="1170823"/>
                  </a:moveTo>
                  <a:lnTo>
                    <a:pt x="0" y="55"/>
                  </a:lnTo>
                  <a:lnTo>
                    <a:pt x="1861" y="0"/>
                  </a:lnTo>
                  <a:lnTo>
                    <a:pt x="35945" y="1170823"/>
                  </a:lnTo>
                  <a:close/>
                </a:path>
              </a:pathLst>
            </a:custGeom>
            <a:solidFill>
              <a:srgbClr val="5C1B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8028828" y="4228851"/>
              <a:ext cx="34290" cy="1170940"/>
            </a:xfrm>
            <a:custGeom>
              <a:avLst/>
              <a:gdLst/>
              <a:ahLst/>
              <a:cxnLst/>
              <a:rect l="l" t="t" r="r" b="b"/>
              <a:pathLst>
                <a:path w="34290" h="1170939">
                  <a:moveTo>
                    <a:pt x="34083" y="1170871"/>
                  </a:moveTo>
                  <a:lnTo>
                    <a:pt x="0" y="47"/>
                  </a:lnTo>
                  <a:lnTo>
                    <a:pt x="1675" y="0"/>
                  </a:lnTo>
                  <a:lnTo>
                    <a:pt x="34083" y="1170871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8030504" y="4228806"/>
              <a:ext cx="33020" cy="1170940"/>
            </a:xfrm>
            <a:custGeom>
              <a:avLst/>
              <a:gdLst/>
              <a:ahLst/>
              <a:cxnLst/>
              <a:rect l="l" t="t" r="r" b="b"/>
              <a:pathLst>
                <a:path w="33020" h="1170939">
                  <a:moveTo>
                    <a:pt x="32408" y="1170916"/>
                  </a:moveTo>
                  <a:lnTo>
                    <a:pt x="0" y="45"/>
                  </a:lnTo>
                  <a:lnTo>
                    <a:pt x="1675" y="0"/>
                  </a:lnTo>
                  <a:lnTo>
                    <a:pt x="32408" y="1170916"/>
                  </a:lnTo>
                  <a:close/>
                </a:path>
              </a:pathLst>
            </a:custGeom>
            <a:solidFill>
              <a:srgbClr val="665E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8032180" y="4228763"/>
              <a:ext cx="31115" cy="1171575"/>
            </a:xfrm>
            <a:custGeom>
              <a:avLst/>
              <a:gdLst/>
              <a:ahLst/>
              <a:cxnLst/>
              <a:rect l="l" t="t" r="r" b="b"/>
              <a:pathLst>
                <a:path w="31115" h="1171575">
                  <a:moveTo>
                    <a:pt x="30732" y="1170959"/>
                  </a:moveTo>
                  <a:lnTo>
                    <a:pt x="0" y="42"/>
                  </a:lnTo>
                  <a:lnTo>
                    <a:pt x="1675" y="0"/>
                  </a:lnTo>
                  <a:lnTo>
                    <a:pt x="30732" y="1170959"/>
                  </a:lnTo>
                  <a:close/>
                </a:path>
              </a:pathLst>
            </a:custGeom>
            <a:solidFill>
              <a:srgbClr val="EB8A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8033856" y="4228723"/>
              <a:ext cx="29209" cy="1171575"/>
            </a:xfrm>
            <a:custGeom>
              <a:avLst/>
              <a:gdLst/>
              <a:ahLst/>
              <a:cxnLst/>
              <a:rect l="l" t="t" r="r" b="b"/>
              <a:pathLst>
                <a:path w="29209" h="1171575">
                  <a:moveTo>
                    <a:pt x="29056" y="1170999"/>
                  </a:moveTo>
                  <a:lnTo>
                    <a:pt x="0" y="40"/>
                  </a:lnTo>
                  <a:lnTo>
                    <a:pt x="1676" y="0"/>
                  </a:lnTo>
                  <a:lnTo>
                    <a:pt x="29056" y="1170999"/>
                  </a:lnTo>
                  <a:close/>
                </a:path>
              </a:pathLst>
            </a:custGeom>
            <a:solidFill>
              <a:srgbClr val="5246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8035532" y="4228689"/>
              <a:ext cx="27940" cy="1171575"/>
            </a:xfrm>
            <a:custGeom>
              <a:avLst/>
              <a:gdLst/>
              <a:ahLst/>
              <a:cxnLst/>
              <a:rect l="l" t="t" r="r" b="b"/>
              <a:pathLst>
                <a:path w="27940" h="1171575">
                  <a:moveTo>
                    <a:pt x="27380" y="1171033"/>
                  </a:moveTo>
                  <a:lnTo>
                    <a:pt x="0" y="33"/>
                  </a:lnTo>
                  <a:lnTo>
                    <a:pt x="1489" y="0"/>
                  </a:lnTo>
                  <a:lnTo>
                    <a:pt x="27380" y="1171033"/>
                  </a:lnTo>
                  <a:close/>
                </a:path>
              </a:pathLst>
            </a:custGeom>
            <a:solidFill>
              <a:srgbClr val="000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8037022" y="4228657"/>
              <a:ext cx="26034" cy="1171575"/>
            </a:xfrm>
            <a:custGeom>
              <a:avLst/>
              <a:gdLst/>
              <a:ahLst/>
              <a:cxnLst/>
              <a:rect l="l" t="t" r="r" b="b"/>
              <a:pathLst>
                <a:path w="26034" h="1171575">
                  <a:moveTo>
                    <a:pt x="25890" y="1171065"/>
                  </a:moveTo>
                  <a:lnTo>
                    <a:pt x="0" y="31"/>
                  </a:lnTo>
                  <a:lnTo>
                    <a:pt x="1489" y="0"/>
                  </a:lnTo>
                  <a:lnTo>
                    <a:pt x="25890" y="1171065"/>
                  </a:lnTo>
                  <a:close/>
                </a:path>
              </a:pathLst>
            </a:custGeom>
            <a:solidFill>
              <a:srgbClr val="B8349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8038511" y="4228627"/>
              <a:ext cx="24765" cy="1171575"/>
            </a:xfrm>
            <a:custGeom>
              <a:avLst/>
              <a:gdLst/>
              <a:ahLst/>
              <a:cxnLst/>
              <a:rect l="l" t="t" r="r" b="b"/>
              <a:pathLst>
                <a:path w="24765" h="1171575">
                  <a:moveTo>
                    <a:pt x="24400" y="1171095"/>
                  </a:moveTo>
                  <a:lnTo>
                    <a:pt x="0" y="30"/>
                  </a:lnTo>
                  <a:lnTo>
                    <a:pt x="1489" y="0"/>
                  </a:lnTo>
                  <a:lnTo>
                    <a:pt x="24400" y="1171095"/>
                  </a:lnTo>
                  <a:close/>
                </a:path>
              </a:pathLst>
            </a:custGeom>
            <a:solidFill>
              <a:srgbClr val="6D5E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8040001" y="4228599"/>
              <a:ext cx="23495" cy="1171575"/>
            </a:xfrm>
            <a:custGeom>
              <a:avLst/>
              <a:gdLst/>
              <a:ahLst/>
              <a:cxnLst/>
              <a:rect l="l" t="t" r="r" b="b"/>
              <a:pathLst>
                <a:path w="23495" h="1171575">
                  <a:moveTo>
                    <a:pt x="22910" y="1171123"/>
                  </a:moveTo>
                  <a:lnTo>
                    <a:pt x="0" y="28"/>
                  </a:lnTo>
                  <a:lnTo>
                    <a:pt x="1489" y="0"/>
                  </a:lnTo>
                  <a:lnTo>
                    <a:pt x="22910" y="1171123"/>
                  </a:lnTo>
                  <a:close/>
                </a:path>
              </a:pathLst>
            </a:custGeom>
            <a:solidFill>
              <a:srgbClr val="891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8041491" y="4228573"/>
              <a:ext cx="21590" cy="1171575"/>
            </a:xfrm>
            <a:custGeom>
              <a:avLst/>
              <a:gdLst/>
              <a:ahLst/>
              <a:cxnLst/>
              <a:rect l="l" t="t" r="r" b="b"/>
              <a:pathLst>
                <a:path w="21590" h="1171575">
                  <a:moveTo>
                    <a:pt x="21420" y="1171149"/>
                  </a:moveTo>
                  <a:lnTo>
                    <a:pt x="0" y="26"/>
                  </a:lnTo>
                  <a:lnTo>
                    <a:pt x="1489" y="0"/>
                  </a:lnTo>
                  <a:lnTo>
                    <a:pt x="21420" y="1171149"/>
                  </a:lnTo>
                  <a:close/>
                </a:path>
              </a:pathLst>
            </a:custGeom>
            <a:solidFill>
              <a:srgbClr val="251B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8042981" y="4228551"/>
              <a:ext cx="20320" cy="1171575"/>
            </a:xfrm>
            <a:custGeom>
              <a:avLst/>
              <a:gdLst/>
              <a:ahLst/>
              <a:cxnLst/>
              <a:rect l="l" t="t" r="r" b="b"/>
              <a:pathLst>
                <a:path w="20320" h="1171575">
                  <a:moveTo>
                    <a:pt x="19930" y="1171171"/>
                  </a:moveTo>
                  <a:lnTo>
                    <a:pt x="0" y="21"/>
                  </a:lnTo>
                  <a:lnTo>
                    <a:pt x="1303" y="0"/>
                  </a:lnTo>
                  <a:lnTo>
                    <a:pt x="19930" y="1171171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8044285" y="4228531"/>
              <a:ext cx="19050" cy="1171575"/>
            </a:xfrm>
            <a:custGeom>
              <a:avLst/>
              <a:gdLst/>
              <a:ahLst/>
              <a:cxnLst/>
              <a:rect l="l" t="t" r="r" b="b"/>
              <a:pathLst>
                <a:path w="19050" h="1171575">
                  <a:moveTo>
                    <a:pt x="18626" y="1171191"/>
                  </a:moveTo>
                  <a:lnTo>
                    <a:pt x="0" y="19"/>
                  </a:lnTo>
                  <a:lnTo>
                    <a:pt x="1303" y="0"/>
                  </a:lnTo>
                  <a:lnTo>
                    <a:pt x="18626" y="1171191"/>
                  </a:lnTo>
                  <a:close/>
                </a:path>
              </a:pathLst>
            </a:custGeom>
            <a:solidFill>
              <a:srgbClr val="1F99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8045589" y="4228513"/>
              <a:ext cx="17780" cy="1171575"/>
            </a:xfrm>
            <a:custGeom>
              <a:avLst/>
              <a:gdLst/>
              <a:ahLst/>
              <a:cxnLst/>
              <a:rect l="l" t="t" r="r" b="b"/>
              <a:pathLst>
                <a:path w="17779" h="1171575">
                  <a:moveTo>
                    <a:pt x="17323" y="1171209"/>
                  </a:moveTo>
                  <a:lnTo>
                    <a:pt x="0" y="18"/>
                  </a:lnTo>
                  <a:lnTo>
                    <a:pt x="1303" y="0"/>
                  </a:lnTo>
                  <a:lnTo>
                    <a:pt x="17323" y="1171209"/>
                  </a:lnTo>
                  <a:close/>
                </a:path>
              </a:pathLst>
            </a:custGeom>
            <a:solidFill>
              <a:srgbClr val="A675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8046893" y="4228495"/>
              <a:ext cx="16510" cy="1171575"/>
            </a:xfrm>
            <a:custGeom>
              <a:avLst/>
              <a:gdLst/>
              <a:ahLst/>
              <a:cxnLst/>
              <a:rect l="l" t="t" r="r" b="b"/>
              <a:pathLst>
                <a:path w="16509" h="1171575">
                  <a:moveTo>
                    <a:pt x="16019" y="1171227"/>
                  </a:moveTo>
                  <a:lnTo>
                    <a:pt x="0" y="17"/>
                  </a:lnTo>
                  <a:lnTo>
                    <a:pt x="1303" y="0"/>
                  </a:lnTo>
                  <a:lnTo>
                    <a:pt x="16019" y="1171227"/>
                  </a:lnTo>
                  <a:close/>
                </a:path>
              </a:pathLst>
            </a:custGeom>
            <a:solidFill>
              <a:srgbClr val="7CF4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8048197" y="4228480"/>
              <a:ext cx="15240" cy="1171575"/>
            </a:xfrm>
            <a:custGeom>
              <a:avLst/>
              <a:gdLst/>
              <a:ahLst/>
              <a:cxnLst/>
              <a:rect l="l" t="t" r="r" b="b"/>
              <a:pathLst>
                <a:path w="15240" h="1171575">
                  <a:moveTo>
                    <a:pt x="14715" y="1171242"/>
                  </a:moveTo>
                  <a:lnTo>
                    <a:pt x="0" y="15"/>
                  </a:lnTo>
                  <a:lnTo>
                    <a:pt x="1303" y="0"/>
                  </a:lnTo>
                  <a:lnTo>
                    <a:pt x="14715" y="1171242"/>
                  </a:lnTo>
                  <a:close/>
                </a:path>
              </a:pathLst>
            </a:custGeom>
            <a:solidFill>
              <a:srgbClr val="6746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8049500" y="4228468"/>
              <a:ext cx="13970" cy="1171575"/>
            </a:xfrm>
            <a:custGeom>
              <a:avLst/>
              <a:gdLst/>
              <a:ahLst/>
              <a:cxnLst/>
              <a:rect l="l" t="t" r="r" b="b"/>
              <a:pathLst>
                <a:path w="13970" h="1171575">
                  <a:moveTo>
                    <a:pt x="13411" y="1171254"/>
                  </a:moveTo>
                  <a:lnTo>
                    <a:pt x="0" y="12"/>
                  </a:lnTo>
                  <a:lnTo>
                    <a:pt x="1117" y="0"/>
                  </a:lnTo>
                  <a:lnTo>
                    <a:pt x="13411" y="1171254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8050618" y="4228456"/>
              <a:ext cx="12700" cy="1171575"/>
            </a:xfrm>
            <a:custGeom>
              <a:avLst/>
              <a:gdLst/>
              <a:ahLst/>
              <a:cxnLst/>
              <a:rect l="l" t="t" r="r" b="b"/>
              <a:pathLst>
                <a:path w="12700" h="1171575">
                  <a:moveTo>
                    <a:pt x="12294" y="1171266"/>
                  </a:moveTo>
                  <a:lnTo>
                    <a:pt x="0" y="11"/>
                  </a:lnTo>
                  <a:lnTo>
                    <a:pt x="1117" y="0"/>
                  </a:lnTo>
                  <a:lnTo>
                    <a:pt x="12294" y="1171266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8051736" y="4228446"/>
              <a:ext cx="11430" cy="1171575"/>
            </a:xfrm>
            <a:custGeom>
              <a:avLst/>
              <a:gdLst/>
              <a:ahLst/>
              <a:cxnLst/>
              <a:rect l="l" t="t" r="r" b="b"/>
              <a:pathLst>
                <a:path w="11429" h="1171575">
                  <a:moveTo>
                    <a:pt x="11176" y="1171276"/>
                  </a:moveTo>
                  <a:lnTo>
                    <a:pt x="0" y="10"/>
                  </a:lnTo>
                  <a:lnTo>
                    <a:pt x="1117" y="0"/>
                  </a:lnTo>
                  <a:lnTo>
                    <a:pt x="11176" y="1171276"/>
                  </a:lnTo>
                  <a:close/>
                </a:path>
              </a:pathLst>
            </a:custGeom>
            <a:solidFill>
              <a:srgbClr val="5E64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8052853" y="4228437"/>
              <a:ext cx="10160" cy="1171575"/>
            </a:xfrm>
            <a:custGeom>
              <a:avLst/>
              <a:gdLst/>
              <a:ahLst/>
              <a:cxnLst/>
              <a:rect l="l" t="t" r="r" b="b"/>
              <a:pathLst>
                <a:path w="10159" h="1171575">
                  <a:moveTo>
                    <a:pt x="10058" y="1171285"/>
                  </a:moveTo>
                  <a:lnTo>
                    <a:pt x="0" y="9"/>
                  </a:lnTo>
                  <a:lnTo>
                    <a:pt x="1117" y="0"/>
                  </a:lnTo>
                  <a:lnTo>
                    <a:pt x="10058" y="1171285"/>
                  </a:lnTo>
                  <a:close/>
                </a:path>
              </a:pathLst>
            </a:custGeom>
            <a:solidFill>
              <a:srgbClr val="A3B8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8053971" y="4228429"/>
              <a:ext cx="9525" cy="1171575"/>
            </a:xfrm>
            <a:custGeom>
              <a:avLst/>
              <a:gdLst/>
              <a:ahLst/>
              <a:cxnLst/>
              <a:rect l="l" t="t" r="r" b="b"/>
              <a:pathLst>
                <a:path w="9525" h="1171575">
                  <a:moveTo>
                    <a:pt x="8941" y="1171293"/>
                  </a:moveTo>
                  <a:lnTo>
                    <a:pt x="0" y="7"/>
                  </a:lnTo>
                  <a:lnTo>
                    <a:pt x="1117" y="0"/>
                  </a:lnTo>
                  <a:lnTo>
                    <a:pt x="8941" y="1171293"/>
                  </a:lnTo>
                  <a:close/>
                </a:path>
              </a:pathLst>
            </a:custGeom>
            <a:solidFill>
              <a:srgbClr val="796A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8055088" y="4228422"/>
              <a:ext cx="8255" cy="1171575"/>
            </a:xfrm>
            <a:custGeom>
              <a:avLst/>
              <a:gdLst/>
              <a:ahLst/>
              <a:cxnLst/>
              <a:rect l="l" t="t" r="r" b="b"/>
              <a:pathLst>
                <a:path w="8254" h="1171575">
                  <a:moveTo>
                    <a:pt x="7823" y="1171300"/>
                  </a:moveTo>
                  <a:lnTo>
                    <a:pt x="0" y="6"/>
                  </a:lnTo>
                  <a:lnTo>
                    <a:pt x="1117" y="0"/>
                  </a:lnTo>
                  <a:lnTo>
                    <a:pt x="7823" y="1171300"/>
                  </a:lnTo>
                  <a:close/>
                </a:path>
              </a:pathLst>
            </a:custGeom>
            <a:solidFill>
              <a:srgbClr val="4FBD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8056206" y="4228416"/>
              <a:ext cx="6985" cy="1171575"/>
            </a:xfrm>
            <a:custGeom>
              <a:avLst/>
              <a:gdLst/>
              <a:ahLst/>
              <a:cxnLst/>
              <a:rect l="l" t="t" r="r" b="b"/>
              <a:pathLst>
                <a:path w="6984" h="1171575">
                  <a:moveTo>
                    <a:pt x="6705" y="1171306"/>
                  </a:moveTo>
                  <a:lnTo>
                    <a:pt x="0" y="5"/>
                  </a:lnTo>
                  <a:lnTo>
                    <a:pt x="1117" y="0"/>
                  </a:lnTo>
                  <a:lnTo>
                    <a:pt x="6705" y="1171306"/>
                  </a:lnTo>
                  <a:close/>
                </a:path>
              </a:pathLst>
            </a:custGeom>
            <a:solidFill>
              <a:srgbClr val="2E0D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8057324" y="4228412"/>
              <a:ext cx="5715" cy="1171575"/>
            </a:xfrm>
            <a:custGeom>
              <a:avLst/>
              <a:gdLst/>
              <a:ahLst/>
              <a:cxnLst/>
              <a:rect l="l" t="t" r="r" b="b"/>
              <a:pathLst>
                <a:path w="5715" h="1171575">
                  <a:moveTo>
                    <a:pt x="5588" y="1171310"/>
                  </a:moveTo>
                  <a:lnTo>
                    <a:pt x="0" y="4"/>
                  </a:lnTo>
                  <a:lnTo>
                    <a:pt x="931" y="0"/>
                  </a:lnTo>
                  <a:lnTo>
                    <a:pt x="5588" y="1171310"/>
                  </a:lnTo>
                  <a:close/>
                </a:path>
              </a:pathLst>
            </a:custGeom>
            <a:solidFill>
              <a:srgbClr val="DEC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8058255" y="4228409"/>
              <a:ext cx="5080" cy="1171575"/>
            </a:xfrm>
            <a:custGeom>
              <a:avLst/>
              <a:gdLst/>
              <a:ahLst/>
              <a:cxnLst/>
              <a:rect l="l" t="t" r="r" b="b"/>
              <a:pathLst>
                <a:path w="5079" h="1171575">
                  <a:moveTo>
                    <a:pt x="4656" y="1171313"/>
                  </a:moveTo>
                  <a:lnTo>
                    <a:pt x="0" y="3"/>
                  </a:lnTo>
                  <a:lnTo>
                    <a:pt x="931" y="0"/>
                  </a:lnTo>
                  <a:lnTo>
                    <a:pt x="4656" y="1171313"/>
                  </a:lnTo>
                  <a:close/>
                </a:path>
              </a:pathLst>
            </a:custGeom>
            <a:solidFill>
              <a:srgbClr val="BDA6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8059186" y="4228406"/>
              <a:ext cx="3810" cy="1171575"/>
            </a:xfrm>
            <a:custGeom>
              <a:avLst/>
              <a:gdLst/>
              <a:ahLst/>
              <a:cxnLst/>
              <a:rect l="l" t="t" r="r" b="b"/>
              <a:pathLst>
                <a:path w="3809" h="1171575">
                  <a:moveTo>
                    <a:pt x="3725" y="1171316"/>
                  </a:moveTo>
                  <a:lnTo>
                    <a:pt x="0" y="2"/>
                  </a:lnTo>
                  <a:lnTo>
                    <a:pt x="931" y="0"/>
                  </a:lnTo>
                  <a:lnTo>
                    <a:pt x="3725" y="1171316"/>
                  </a:lnTo>
                  <a:close/>
                </a:path>
              </a:pathLst>
            </a:custGeom>
            <a:solidFill>
              <a:srgbClr val="615E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8060118" y="4228405"/>
              <a:ext cx="3175" cy="1171575"/>
            </a:xfrm>
            <a:custGeom>
              <a:avLst/>
              <a:gdLst/>
              <a:ahLst/>
              <a:cxnLst/>
              <a:rect l="l" t="t" r="r" b="b"/>
              <a:pathLst>
                <a:path w="3175" h="1171575">
                  <a:moveTo>
                    <a:pt x="2794" y="1171317"/>
                  </a:moveTo>
                  <a:lnTo>
                    <a:pt x="0" y="1"/>
                  </a:lnTo>
                  <a:lnTo>
                    <a:pt x="931" y="0"/>
                  </a:lnTo>
                  <a:lnTo>
                    <a:pt x="2794" y="1171317"/>
                  </a:lnTo>
                  <a:close/>
                </a:path>
              </a:pathLst>
            </a:custGeom>
            <a:solidFill>
              <a:srgbClr val="B94A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8061049" y="4228403"/>
              <a:ext cx="1905" cy="1171575"/>
            </a:xfrm>
            <a:custGeom>
              <a:avLst/>
              <a:gdLst/>
              <a:ahLst/>
              <a:cxnLst/>
              <a:rect l="l" t="t" r="r" b="b"/>
              <a:pathLst>
                <a:path w="1904" h="1171575">
                  <a:moveTo>
                    <a:pt x="1862" y="1171319"/>
                  </a:moveTo>
                  <a:lnTo>
                    <a:pt x="0" y="1"/>
                  </a:lnTo>
                  <a:lnTo>
                    <a:pt x="931" y="0"/>
                  </a:lnTo>
                  <a:lnTo>
                    <a:pt x="1862" y="1171319"/>
                  </a:lnTo>
                  <a:close/>
                </a:path>
              </a:pathLst>
            </a:custGeom>
            <a:solidFill>
              <a:srgbClr val="C44A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8061981" y="4228403"/>
              <a:ext cx="1270" cy="1171575"/>
            </a:xfrm>
            <a:custGeom>
              <a:avLst/>
              <a:gdLst/>
              <a:ahLst/>
              <a:cxnLst/>
              <a:rect l="l" t="t" r="r" b="b"/>
              <a:pathLst>
                <a:path w="1270" h="1171575">
                  <a:moveTo>
                    <a:pt x="931" y="1171319"/>
                  </a:moveTo>
                  <a:lnTo>
                    <a:pt x="0" y="0"/>
                  </a:lnTo>
                  <a:lnTo>
                    <a:pt x="931" y="0"/>
                  </a:lnTo>
                  <a:lnTo>
                    <a:pt x="931" y="1171319"/>
                  </a:lnTo>
                  <a:close/>
                </a:path>
              </a:pathLst>
            </a:custGeom>
            <a:solidFill>
              <a:srgbClr val="B06A7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1" name="object 281" descr=""/>
          <p:cNvSpPr txBox="1"/>
          <p:nvPr/>
        </p:nvSpPr>
        <p:spPr>
          <a:xfrm>
            <a:off x="8695422" y="4093189"/>
            <a:ext cx="753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4.69K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(11.83%)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2" name="object 282" descr=""/>
          <p:cNvSpPr txBox="1"/>
          <p:nvPr/>
        </p:nvSpPr>
        <p:spPr>
          <a:xfrm>
            <a:off x="9320675" y="4602993"/>
            <a:ext cx="692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3.14K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(7.91%)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3" name="object 283" descr=""/>
          <p:cNvSpPr txBox="1"/>
          <p:nvPr/>
        </p:nvSpPr>
        <p:spPr>
          <a:xfrm>
            <a:off x="9385297" y="5926615"/>
            <a:ext cx="692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2.84K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(7.17%)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4" name="object 284" descr=""/>
          <p:cNvSpPr txBox="1"/>
          <p:nvPr/>
        </p:nvSpPr>
        <p:spPr>
          <a:xfrm>
            <a:off x="9121011" y="6277496"/>
            <a:ext cx="692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2.79K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(7.04%)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5" name="object 285" descr=""/>
          <p:cNvSpPr txBox="1"/>
          <p:nvPr/>
        </p:nvSpPr>
        <p:spPr>
          <a:xfrm>
            <a:off x="8643394" y="6566610"/>
            <a:ext cx="6305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2.58K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(6.5%)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6" name="object 286" descr=""/>
          <p:cNvSpPr txBox="1"/>
          <p:nvPr/>
        </p:nvSpPr>
        <p:spPr>
          <a:xfrm>
            <a:off x="9504097" y="4954211"/>
            <a:ext cx="385445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19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2.93K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(7.38%)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87" name="object 287" descr=""/>
          <p:cNvGrpSpPr/>
          <p:nvPr/>
        </p:nvGrpSpPr>
        <p:grpSpPr>
          <a:xfrm>
            <a:off x="6627642" y="4078240"/>
            <a:ext cx="2843530" cy="2644140"/>
            <a:chOff x="6627642" y="4078240"/>
            <a:chExt cx="2843530" cy="2644140"/>
          </a:xfrm>
        </p:grpSpPr>
        <p:sp>
          <p:nvSpPr>
            <p:cNvPr id="288" name="object 288" descr=""/>
            <p:cNvSpPr/>
            <p:nvPr/>
          </p:nvSpPr>
          <p:spPr>
            <a:xfrm>
              <a:off x="8500346" y="4172564"/>
              <a:ext cx="157480" cy="109220"/>
            </a:xfrm>
            <a:custGeom>
              <a:avLst/>
              <a:gdLst/>
              <a:ahLst/>
              <a:cxnLst/>
              <a:rect l="l" t="t" r="r" b="b"/>
              <a:pathLst>
                <a:path w="157479" h="109220">
                  <a:moveTo>
                    <a:pt x="0" y="109080"/>
                  </a:moveTo>
                  <a:lnTo>
                    <a:pt x="42676" y="0"/>
                  </a:lnTo>
                  <a:lnTo>
                    <a:pt x="156976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9070020" y="4682368"/>
              <a:ext cx="212725" cy="64135"/>
            </a:xfrm>
            <a:custGeom>
              <a:avLst/>
              <a:gdLst/>
              <a:ahLst/>
              <a:cxnLst/>
              <a:rect l="l" t="t" r="r" b="b"/>
              <a:pathLst>
                <a:path w="212725" h="64135">
                  <a:moveTo>
                    <a:pt x="0" y="63764"/>
                  </a:moveTo>
                  <a:lnTo>
                    <a:pt x="98254" y="0"/>
                  </a:lnTo>
                  <a:lnTo>
                    <a:pt x="212554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9237138" y="5125026"/>
              <a:ext cx="229235" cy="24765"/>
            </a:xfrm>
            <a:custGeom>
              <a:avLst/>
              <a:gdLst/>
              <a:ahLst/>
              <a:cxnLst/>
              <a:rect l="l" t="t" r="r" b="b"/>
              <a:pathLst>
                <a:path w="229234" h="24764">
                  <a:moveTo>
                    <a:pt x="0" y="24417"/>
                  </a:moveTo>
                  <a:lnTo>
                    <a:pt x="114558" y="0"/>
                  </a:lnTo>
                  <a:lnTo>
                    <a:pt x="228858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9128898" y="5952100"/>
              <a:ext cx="218440" cy="53975"/>
            </a:xfrm>
            <a:custGeom>
              <a:avLst/>
              <a:gdLst/>
              <a:ahLst/>
              <a:cxnLst/>
              <a:rect l="l" t="t" r="r" b="b"/>
              <a:pathLst>
                <a:path w="218440" h="53975">
                  <a:moveTo>
                    <a:pt x="0" y="0"/>
                  </a:moveTo>
                  <a:lnTo>
                    <a:pt x="103998" y="53890"/>
                  </a:lnTo>
                  <a:lnTo>
                    <a:pt x="218298" y="5389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8888104" y="6271791"/>
              <a:ext cx="194945" cy="85090"/>
            </a:xfrm>
            <a:custGeom>
              <a:avLst/>
              <a:gdLst/>
              <a:ahLst/>
              <a:cxnLst/>
              <a:rect l="l" t="t" r="r" b="b"/>
              <a:pathLst>
                <a:path w="194945" h="85089">
                  <a:moveTo>
                    <a:pt x="0" y="0"/>
                  </a:moveTo>
                  <a:lnTo>
                    <a:pt x="80506" y="85079"/>
                  </a:lnTo>
                  <a:lnTo>
                    <a:pt x="194806" y="8507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8452942" y="6535206"/>
              <a:ext cx="152400" cy="111125"/>
            </a:xfrm>
            <a:custGeom>
              <a:avLst/>
              <a:gdLst/>
              <a:ahLst/>
              <a:cxnLst/>
              <a:rect l="l" t="t" r="r" b="b"/>
              <a:pathLst>
                <a:path w="152400" h="111125">
                  <a:moveTo>
                    <a:pt x="0" y="0"/>
                  </a:moveTo>
                  <a:lnTo>
                    <a:pt x="38051" y="110778"/>
                  </a:lnTo>
                  <a:lnTo>
                    <a:pt x="152351" y="110778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7926085" y="6600150"/>
              <a:ext cx="116839" cy="117475"/>
            </a:xfrm>
            <a:custGeom>
              <a:avLst/>
              <a:gdLst/>
              <a:ahLst/>
              <a:cxnLst/>
              <a:rect l="l" t="t" r="r" b="b"/>
              <a:pathLst>
                <a:path w="116840" h="117475">
                  <a:moveTo>
                    <a:pt x="116302" y="0"/>
                  </a:moveTo>
                  <a:lnTo>
                    <a:pt x="114300" y="117114"/>
                  </a:lnTo>
                  <a:lnTo>
                    <a:pt x="0" y="117114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7300785" y="6445218"/>
              <a:ext cx="172085" cy="102235"/>
            </a:xfrm>
            <a:custGeom>
              <a:avLst/>
              <a:gdLst/>
              <a:ahLst/>
              <a:cxnLst/>
              <a:rect l="l" t="t" r="r" b="b"/>
              <a:pathLst>
                <a:path w="172084" h="102234">
                  <a:moveTo>
                    <a:pt x="171884" y="0"/>
                  </a:moveTo>
                  <a:lnTo>
                    <a:pt x="114300" y="101999"/>
                  </a:lnTo>
                  <a:lnTo>
                    <a:pt x="0" y="10199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7001714" y="6234675"/>
              <a:ext cx="198755" cy="81915"/>
            </a:xfrm>
            <a:custGeom>
              <a:avLst/>
              <a:gdLst/>
              <a:ahLst/>
              <a:cxnLst/>
              <a:rect l="l" t="t" r="r" b="b"/>
              <a:pathLst>
                <a:path w="198754" h="81914">
                  <a:moveTo>
                    <a:pt x="198468" y="0"/>
                  </a:moveTo>
                  <a:lnTo>
                    <a:pt x="114299" y="81458"/>
                  </a:lnTo>
                  <a:lnTo>
                    <a:pt x="0" y="81458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6802304" y="5991876"/>
              <a:ext cx="216535" cy="57785"/>
            </a:xfrm>
            <a:custGeom>
              <a:avLst/>
              <a:gdLst/>
              <a:ahLst/>
              <a:cxnLst/>
              <a:rect l="l" t="t" r="r" b="b"/>
              <a:pathLst>
                <a:path w="216534" h="57785">
                  <a:moveTo>
                    <a:pt x="216194" y="0"/>
                  </a:moveTo>
                  <a:lnTo>
                    <a:pt x="114300" y="57771"/>
                  </a:lnTo>
                  <a:lnTo>
                    <a:pt x="0" y="57771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6694006" y="5766877"/>
              <a:ext cx="226060" cy="36195"/>
            </a:xfrm>
            <a:custGeom>
              <a:avLst/>
              <a:gdLst/>
              <a:ahLst/>
              <a:cxnLst/>
              <a:rect l="l" t="t" r="r" b="b"/>
              <a:pathLst>
                <a:path w="226059" h="36195">
                  <a:moveTo>
                    <a:pt x="225820" y="0"/>
                  </a:moveTo>
                  <a:lnTo>
                    <a:pt x="114299" y="35819"/>
                  </a:lnTo>
                  <a:lnTo>
                    <a:pt x="0" y="3581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6636513" y="5510640"/>
              <a:ext cx="231140" cy="11430"/>
            </a:xfrm>
            <a:custGeom>
              <a:avLst/>
              <a:gdLst/>
              <a:ahLst/>
              <a:cxnLst/>
              <a:rect l="l" t="t" r="r" b="b"/>
              <a:pathLst>
                <a:path w="231140" h="11429">
                  <a:moveTo>
                    <a:pt x="230931" y="0"/>
                  </a:moveTo>
                  <a:lnTo>
                    <a:pt x="114299" y="10821"/>
                  </a:lnTo>
                  <a:lnTo>
                    <a:pt x="0" y="10821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6632405" y="5336302"/>
              <a:ext cx="231775" cy="5715"/>
            </a:xfrm>
            <a:custGeom>
              <a:avLst/>
              <a:gdLst/>
              <a:ahLst/>
              <a:cxnLst/>
              <a:rect l="l" t="t" r="r" b="b"/>
              <a:pathLst>
                <a:path w="231775" h="5714">
                  <a:moveTo>
                    <a:pt x="231296" y="5637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6659014" y="5128870"/>
              <a:ext cx="229235" cy="24130"/>
            </a:xfrm>
            <a:custGeom>
              <a:avLst/>
              <a:gdLst/>
              <a:ahLst/>
              <a:cxnLst/>
              <a:rect l="l" t="t" r="r" b="b"/>
              <a:pathLst>
                <a:path w="229234" h="24129">
                  <a:moveTo>
                    <a:pt x="228931" y="24075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6703906" y="4967135"/>
              <a:ext cx="225425" cy="38735"/>
            </a:xfrm>
            <a:custGeom>
              <a:avLst/>
              <a:gdLst/>
              <a:ahLst/>
              <a:cxnLst/>
              <a:rect l="l" t="t" r="r" b="b"/>
              <a:pathLst>
                <a:path w="225425" h="38735">
                  <a:moveTo>
                    <a:pt x="224940" y="38452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6780223" y="4790387"/>
              <a:ext cx="218440" cy="54610"/>
            </a:xfrm>
            <a:custGeom>
              <a:avLst/>
              <a:gdLst/>
              <a:ahLst/>
              <a:cxnLst/>
              <a:rect l="l" t="t" r="r" b="b"/>
              <a:pathLst>
                <a:path w="218440" h="54610">
                  <a:moveTo>
                    <a:pt x="218156" y="54163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6881478" y="4626645"/>
              <a:ext cx="209550" cy="69215"/>
            </a:xfrm>
            <a:custGeom>
              <a:avLst/>
              <a:gdLst/>
              <a:ahLst/>
              <a:cxnLst/>
              <a:rect l="l" t="t" r="r" b="b"/>
              <a:pathLst>
                <a:path w="209550" h="69214">
                  <a:moveTo>
                    <a:pt x="209156" y="68717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7025037" y="4459811"/>
              <a:ext cx="196850" cy="83820"/>
            </a:xfrm>
            <a:custGeom>
              <a:avLst/>
              <a:gdLst/>
              <a:ahLst/>
              <a:cxnLst/>
              <a:rect l="l" t="t" r="r" b="b"/>
              <a:pathLst>
                <a:path w="196850" h="83820">
                  <a:moveTo>
                    <a:pt x="196395" y="83547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7212771" y="4306580"/>
              <a:ext cx="179705" cy="97790"/>
            </a:xfrm>
            <a:custGeom>
              <a:avLst/>
              <a:gdLst/>
              <a:ahLst/>
              <a:cxnLst/>
              <a:rect l="l" t="t" r="r" b="b"/>
              <a:pathLst>
                <a:path w="179704" h="97789">
                  <a:moveTo>
                    <a:pt x="179708" y="97168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7524199" y="4152206"/>
              <a:ext cx="152400" cy="111125"/>
            </a:xfrm>
            <a:custGeom>
              <a:avLst/>
              <a:gdLst/>
              <a:ahLst/>
              <a:cxnLst/>
              <a:rect l="l" t="t" r="r" b="b"/>
              <a:pathLst>
                <a:path w="152400" h="111125">
                  <a:moveTo>
                    <a:pt x="152025" y="110890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7896916" y="4083003"/>
              <a:ext cx="119380" cy="117475"/>
            </a:xfrm>
            <a:custGeom>
              <a:avLst/>
              <a:gdLst/>
              <a:ahLst/>
              <a:cxnLst/>
              <a:rect l="l" t="t" r="r" b="b"/>
              <a:pathLst>
                <a:path w="119379" h="117475">
                  <a:moveTo>
                    <a:pt x="118895" y="11704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9" name="object 309" descr=""/>
          <p:cNvSpPr txBox="1"/>
          <p:nvPr/>
        </p:nvSpPr>
        <p:spPr>
          <a:xfrm>
            <a:off x="5986193" y="3912187"/>
            <a:ext cx="1914525" cy="288861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r" marR="33655">
              <a:lnSpc>
                <a:spcPct val="100000"/>
              </a:lnSpc>
              <a:spcBef>
                <a:spcPts val="219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0.01K</a:t>
            </a:r>
            <a:endParaRPr sz="900">
              <a:latin typeface="Segoe UI"/>
              <a:cs typeface="Segoe UI"/>
            </a:endParaRPr>
          </a:p>
          <a:p>
            <a:pPr algn="r" marR="34290">
              <a:lnSpc>
                <a:spcPct val="100000"/>
              </a:lnSpc>
              <a:spcBef>
                <a:spcPts val="120"/>
              </a:spcBef>
            </a:pPr>
            <a:r>
              <a:rPr dirty="0" baseline="3086" sz="1350">
                <a:solidFill>
                  <a:srgbClr val="605D5C"/>
                </a:solidFill>
                <a:latin typeface="Segoe UI"/>
                <a:cs typeface="Segoe UI"/>
              </a:rPr>
              <a:t>0.06K</a:t>
            </a:r>
            <a:r>
              <a:rPr dirty="0" baseline="3086" sz="1350" spc="-37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3086" sz="1350" spc="-15">
                <a:solidFill>
                  <a:srgbClr val="605D5C"/>
                </a:solidFill>
                <a:latin typeface="Segoe UI"/>
                <a:cs typeface="Segoe UI"/>
              </a:rPr>
              <a:t>(0.14%)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(0.03%)</a:t>
            </a:r>
            <a:endParaRPr sz="900">
              <a:latin typeface="Segoe UI"/>
              <a:cs typeface="Segoe UI"/>
            </a:endParaRPr>
          </a:p>
          <a:p>
            <a:pPr marL="570230">
              <a:lnSpc>
                <a:spcPct val="100000"/>
              </a:lnSpc>
              <a:spcBef>
                <a:spcPts val="8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(0.24%)</a:t>
            </a:r>
            <a:endParaRPr sz="900">
              <a:latin typeface="Segoe UI"/>
              <a:cs typeface="Segoe UI"/>
            </a:endParaRPr>
          </a:p>
          <a:p>
            <a:pPr marL="321310">
              <a:lnSpc>
                <a:spcPct val="100000"/>
              </a:lnSpc>
              <a:spcBef>
                <a:spcPts val="12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0.15K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(0.39%)</a:t>
            </a:r>
            <a:endParaRPr sz="900">
              <a:latin typeface="Segoe UI"/>
              <a:cs typeface="Segoe UI"/>
            </a:endParaRPr>
          </a:p>
          <a:p>
            <a:pPr marL="239395">
              <a:lnSpc>
                <a:spcPct val="100000"/>
              </a:lnSpc>
              <a:spcBef>
                <a:spcPts val="23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0.2K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(0.51%)</a:t>
            </a:r>
            <a:endParaRPr sz="900">
              <a:latin typeface="Segoe UI"/>
              <a:cs typeface="Segoe UI"/>
            </a:endParaRPr>
          </a:p>
          <a:p>
            <a:pPr marL="76200">
              <a:lnSpc>
                <a:spcPct val="100000"/>
              </a:lnSpc>
              <a:spcBef>
                <a:spcPts val="209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0.29K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(0.74%)</a:t>
            </a:r>
            <a:endParaRPr sz="900">
              <a:latin typeface="Segoe UI"/>
              <a:cs typeface="Segoe UI"/>
            </a:endParaRPr>
          </a:p>
          <a:p>
            <a:pPr marL="61594">
              <a:lnSpc>
                <a:spcPct val="100000"/>
              </a:lnSpc>
              <a:spcBef>
                <a:spcPts val="31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0.36K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(0.9%)</a:t>
            </a:r>
            <a:endParaRPr sz="900">
              <a:latin typeface="Segoe UI"/>
              <a:cs typeface="Segoe UI"/>
            </a:endParaRPr>
          </a:p>
          <a:p>
            <a:pPr marL="16510">
              <a:lnSpc>
                <a:spcPct val="100000"/>
              </a:lnSpc>
              <a:spcBef>
                <a:spcPts val="19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0.36K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(0.9%)</a:t>
            </a:r>
            <a:endParaRPr sz="900">
              <a:latin typeface="Segoe UI"/>
              <a:cs typeface="Segoe UI"/>
            </a:endParaRPr>
          </a:p>
          <a:p>
            <a:pPr algn="r" marR="1298575">
              <a:lnSpc>
                <a:spcPct val="100000"/>
              </a:lnSpc>
              <a:spcBef>
                <a:spcPts val="55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0.39K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(0.9…)</a:t>
            </a:r>
            <a:endParaRPr sz="900">
              <a:latin typeface="Segoe UI"/>
              <a:cs typeface="Segoe UI"/>
            </a:endParaRPr>
          </a:p>
          <a:p>
            <a:pPr algn="r" marR="1294130">
              <a:lnSpc>
                <a:spcPct val="100000"/>
              </a:lnSpc>
              <a:spcBef>
                <a:spcPts val="38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0.4K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(1%)</a:t>
            </a:r>
            <a:endParaRPr sz="900">
              <a:latin typeface="Segoe UI"/>
              <a:cs typeface="Segoe UI"/>
            </a:endParaRPr>
          </a:p>
          <a:p>
            <a:pPr algn="r" marL="297180" marR="1236980" indent="95885">
              <a:lnSpc>
                <a:spcPct val="111100"/>
              </a:lnSpc>
              <a:spcBef>
                <a:spcPts val="415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0.52K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(1.31%)</a:t>
            </a:r>
            <a:endParaRPr sz="900">
              <a:latin typeface="Segoe UI"/>
              <a:cs typeface="Segoe UI"/>
            </a:endParaRPr>
          </a:p>
          <a:p>
            <a:pPr marL="160020">
              <a:lnSpc>
                <a:spcPct val="100000"/>
              </a:lnSpc>
              <a:spcBef>
                <a:spcPts val="26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0.7K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(1.77%)</a:t>
            </a:r>
            <a:endParaRPr sz="900">
              <a:latin typeface="Segoe UI"/>
              <a:cs typeface="Segoe UI"/>
            </a:endParaRPr>
          </a:p>
          <a:p>
            <a:pPr marL="297815">
              <a:lnSpc>
                <a:spcPct val="100000"/>
              </a:lnSpc>
              <a:spcBef>
                <a:spcPts val="101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0.92K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(2.33%)</a:t>
            </a:r>
            <a:endParaRPr sz="900">
              <a:latin typeface="Segoe UI"/>
              <a:cs typeface="Segoe UI"/>
            </a:endParaRPr>
          </a:p>
          <a:p>
            <a:pPr marL="596900">
              <a:lnSpc>
                <a:spcPct val="100000"/>
              </a:lnSpc>
              <a:spcBef>
                <a:spcPts val="74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1.12K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(2.83%)</a:t>
            </a:r>
            <a:endParaRPr sz="900">
              <a:latin typeface="Segoe UI"/>
              <a:cs typeface="Segoe UI"/>
            </a:endParaRPr>
          </a:p>
          <a:p>
            <a:pPr marL="1283970">
              <a:lnSpc>
                <a:spcPct val="100000"/>
              </a:lnSpc>
              <a:spcBef>
                <a:spcPts val="26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1.8K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(4.54%)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10" name="object 310" descr=""/>
          <p:cNvGrpSpPr/>
          <p:nvPr/>
        </p:nvGrpSpPr>
        <p:grpSpPr>
          <a:xfrm>
            <a:off x="10211434" y="4002151"/>
            <a:ext cx="95250" cy="2752725"/>
            <a:chOff x="10211434" y="4002151"/>
            <a:chExt cx="95250" cy="2752725"/>
          </a:xfrm>
        </p:grpSpPr>
        <p:pic>
          <p:nvPicPr>
            <p:cNvPr id="311" name="object 31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11434" y="4002151"/>
              <a:ext cx="95249" cy="95249"/>
            </a:xfrm>
            <a:prstGeom prst="rect">
              <a:avLst/>
            </a:prstGeom>
          </p:spPr>
        </p:pic>
        <p:pic>
          <p:nvPicPr>
            <p:cNvPr id="312" name="object 31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11434" y="4249801"/>
              <a:ext cx="95249" cy="95249"/>
            </a:xfrm>
            <a:prstGeom prst="rect">
              <a:avLst/>
            </a:prstGeom>
          </p:spPr>
        </p:pic>
        <p:pic>
          <p:nvPicPr>
            <p:cNvPr id="313" name="object 3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1434" y="4487926"/>
              <a:ext cx="95249" cy="95249"/>
            </a:xfrm>
            <a:prstGeom prst="rect">
              <a:avLst/>
            </a:prstGeom>
          </p:spPr>
        </p:pic>
        <p:pic>
          <p:nvPicPr>
            <p:cNvPr id="314" name="object 31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11434" y="4726051"/>
              <a:ext cx="95249" cy="95249"/>
            </a:xfrm>
            <a:prstGeom prst="rect">
              <a:avLst/>
            </a:prstGeom>
          </p:spPr>
        </p:pic>
        <p:pic>
          <p:nvPicPr>
            <p:cNvPr id="315" name="object 31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11434" y="4973701"/>
              <a:ext cx="95249" cy="95249"/>
            </a:xfrm>
            <a:prstGeom prst="rect">
              <a:avLst/>
            </a:prstGeom>
          </p:spPr>
        </p:pic>
        <p:pic>
          <p:nvPicPr>
            <p:cNvPr id="316" name="object 31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11434" y="5211826"/>
              <a:ext cx="95249" cy="95249"/>
            </a:xfrm>
            <a:prstGeom prst="rect">
              <a:avLst/>
            </a:prstGeom>
          </p:spPr>
        </p:pic>
        <p:pic>
          <p:nvPicPr>
            <p:cNvPr id="317" name="object 31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11434" y="5449951"/>
              <a:ext cx="95249" cy="95249"/>
            </a:xfrm>
            <a:prstGeom prst="rect">
              <a:avLst/>
            </a:prstGeom>
          </p:spPr>
        </p:pic>
        <p:pic>
          <p:nvPicPr>
            <p:cNvPr id="318" name="object 31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11434" y="5688076"/>
              <a:ext cx="95249" cy="95249"/>
            </a:xfrm>
            <a:prstGeom prst="rect">
              <a:avLst/>
            </a:prstGeom>
          </p:spPr>
        </p:pic>
        <p:pic>
          <p:nvPicPr>
            <p:cNvPr id="319" name="object 31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11434" y="5935726"/>
              <a:ext cx="95249" cy="95249"/>
            </a:xfrm>
            <a:prstGeom prst="rect">
              <a:avLst/>
            </a:prstGeom>
          </p:spPr>
        </p:pic>
        <p:pic>
          <p:nvPicPr>
            <p:cNvPr id="320" name="object 3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1434" y="6173851"/>
              <a:ext cx="95249" cy="95249"/>
            </a:xfrm>
            <a:prstGeom prst="rect">
              <a:avLst/>
            </a:prstGeom>
          </p:spPr>
        </p:pic>
        <p:pic>
          <p:nvPicPr>
            <p:cNvPr id="321" name="object 32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11434" y="6411976"/>
              <a:ext cx="95249" cy="95249"/>
            </a:xfrm>
            <a:prstGeom prst="rect">
              <a:avLst/>
            </a:prstGeom>
          </p:spPr>
        </p:pic>
        <p:pic>
          <p:nvPicPr>
            <p:cNvPr id="322" name="object 322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11434" y="6659626"/>
              <a:ext cx="95249" cy="95249"/>
            </a:xfrm>
            <a:prstGeom prst="rect">
              <a:avLst/>
            </a:prstGeom>
          </p:spPr>
        </p:pic>
      </p:grpSp>
      <p:sp>
        <p:nvSpPr>
          <p:cNvPr id="323" name="object 323" descr=""/>
          <p:cNvSpPr txBox="1"/>
          <p:nvPr/>
        </p:nvSpPr>
        <p:spPr>
          <a:xfrm>
            <a:off x="10201275" y="3708394"/>
            <a:ext cx="1716405" cy="308292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5"/>
              </a:spcBef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Description</a:t>
            </a:r>
            <a:endParaRPr sz="1000">
              <a:latin typeface="Segoe UI"/>
              <a:cs typeface="Segoe UI"/>
            </a:endParaRPr>
          </a:p>
          <a:p>
            <a:pPr marL="124460">
              <a:lnSpc>
                <a:spcPct val="100000"/>
              </a:lnSpc>
              <a:spcBef>
                <a:spcPts val="375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SIMPLE</a:t>
            </a:r>
            <a:endParaRPr sz="1000">
              <a:latin typeface="Segoe UI"/>
              <a:cs typeface="Segoe UI"/>
            </a:endParaRPr>
          </a:p>
          <a:p>
            <a:pPr marL="124460">
              <a:lnSpc>
                <a:spcPct val="100000"/>
              </a:lnSpc>
              <a:spcBef>
                <a:spcPts val="750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OVER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$500</a:t>
            </a:r>
            <a:endParaRPr sz="1000">
              <a:latin typeface="Segoe UI"/>
              <a:cs typeface="Segoe UI"/>
            </a:endParaRPr>
          </a:p>
          <a:p>
            <a:pPr marL="124460" marR="5080">
              <a:lnSpc>
                <a:spcPct val="156300"/>
              </a:lnSpc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$500</a:t>
            </a:r>
            <a:r>
              <a:rPr dirty="0" sz="10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AND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UNDER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DOMESTIC</a:t>
            </a:r>
            <a:r>
              <a:rPr dirty="0" sz="1000" spc="-3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r>
              <a:rPr dirty="0" sz="1000" spc="-3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SIMPLE</a:t>
            </a:r>
            <a:endParaRPr sz="1000">
              <a:latin typeface="Segoe UI"/>
              <a:cs typeface="Segoe UI"/>
            </a:endParaRPr>
          </a:p>
          <a:p>
            <a:pPr marL="124460" marR="805815">
              <a:lnSpc>
                <a:spcPct val="158300"/>
              </a:lnSpc>
              <a:spcBef>
                <a:spcPts val="5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AUTOMOBILE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TO</a:t>
            </a:r>
            <a:r>
              <a:rPr dirty="0" sz="1000" spc="-6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VEHICLE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TO</a:t>
            </a:r>
            <a:r>
              <a:rPr dirty="0" sz="1000" spc="-6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PROPERTY RETAIL</a:t>
            </a:r>
            <a:r>
              <a:rPr dirty="0" sz="1000" spc="-3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THEFT</a:t>
            </a:r>
            <a:endParaRPr sz="1000">
              <a:latin typeface="Segoe UI"/>
              <a:cs typeface="Segoe UI"/>
            </a:endParaRPr>
          </a:p>
          <a:p>
            <a:pPr marL="124460" marR="70485">
              <a:lnSpc>
                <a:spcPct val="156300"/>
              </a:lnSpc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ARMED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-</a:t>
            </a:r>
            <a:r>
              <a:rPr dirty="0" sz="10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HANDGUN </a:t>
            </a:r>
            <a:r>
              <a:rPr dirty="0" sz="1000" spc="-30">
                <a:solidFill>
                  <a:srgbClr val="605D5C"/>
                </a:solidFill>
                <a:latin typeface="Segoe UI"/>
                <a:cs typeface="Segoe UI"/>
              </a:rPr>
              <a:t>AGGRAVATED</a:t>
            </a:r>
            <a:r>
              <a:rPr dirty="0" sz="1000" spc="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-</a:t>
            </a:r>
            <a:r>
              <a:rPr dirty="0" sz="1000" spc="1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HANDGUN</a:t>
            </a:r>
            <a:endParaRPr sz="1000">
              <a:latin typeface="Segoe UI"/>
              <a:cs typeface="Segoe UI"/>
            </a:endParaRPr>
          </a:p>
          <a:p>
            <a:pPr marL="124460" marR="175260">
              <a:lnSpc>
                <a:spcPct val="156300"/>
              </a:lnSpc>
              <a:spcBef>
                <a:spcPts val="7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ATTEMPT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-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AUTOMOBILE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FROM</a:t>
            </a:r>
            <a:r>
              <a:rPr dirty="0" sz="1000" spc="-3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BUILDING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324" name="object 324" descr=""/>
          <p:cNvGrpSpPr/>
          <p:nvPr/>
        </p:nvGrpSpPr>
        <p:grpSpPr>
          <a:xfrm>
            <a:off x="228600" y="3533775"/>
            <a:ext cx="10982325" cy="3552825"/>
            <a:chOff x="228600" y="3533775"/>
            <a:chExt cx="10982325" cy="3552825"/>
          </a:xfrm>
        </p:grpSpPr>
        <p:pic>
          <p:nvPicPr>
            <p:cNvPr id="325" name="object 3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49000" y="6922294"/>
              <a:ext cx="161925" cy="90487"/>
            </a:xfrm>
            <a:prstGeom prst="rect">
              <a:avLst/>
            </a:prstGeom>
          </p:spPr>
        </p:pic>
        <p:sp>
          <p:nvSpPr>
            <p:cNvPr id="326" name="object 326" descr=""/>
            <p:cNvSpPr/>
            <p:nvPr/>
          </p:nvSpPr>
          <p:spPr>
            <a:xfrm>
              <a:off x="228600" y="3533775"/>
              <a:ext cx="5648325" cy="3552825"/>
            </a:xfrm>
            <a:custGeom>
              <a:avLst/>
              <a:gdLst/>
              <a:ahLst/>
              <a:cxnLst/>
              <a:rect l="l" t="t" r="r" b="b"/>
              <a:pathLst>
                <a:path w="5648325" h="3552825">
                  <a:moveTo>
                    <a:pt x="5648325" y="3552825"/>
                  </a:moveTo>
                  <a:lnTo>
                    <a:pt x="0" y="3552825"/>
                  </a:lnTo>
                  <a:lnTo>
                    <a:pt x="0" y="0"/>
                  </a:lnTo>
                  <a:lnTo>
                    <a:pt x="5648325" y="0"/>
                  </a:lnTo>
                  <a:lnTo>
                    <a:pt x="5648325" y="3552825"/>
                  </a:lnTo>
                  <a:close/>
                </a:path>
              </a:pathLst>
            </a:custGeom>
            <a:solidFill>
              <a:srgbClr val="E7D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7" name="object 327" descr=""/>
          <p:cNvSpPr txBox="1"/>
          <p:nvPr/>
        </p:nvSpPr>
        <p:spPr>
          <a:xfrm>
            <a:off x="276225" y="3495738"/>
            <a:ext cx="1852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ID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20">
                <a:solidFill>
                  <a:srgbClr val="252423"/>
                </a:solidFill>
                <a:latin typeface="Lucida Sans Unicode"/>
                <a:cs typeface="Lucida Sans Unicode"/>
              </a:rPr>
              <a:t>Description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328" name="object 328" descr=""/>
          <p:cNvGrpSpPr/>
          <p:nvPr/>
        </p:nvGrpSpPr>
        <p:grpSpPr>
          <a:xfrm>
            <a:off x="1086679" y="4267033"/>
            <a:ext cx="2265680" cy="2265680"/>
            <a:chOff x="1086679" y="4267033"/>
            <a:chExt cx="2265680" cy="2265680"/>
          </a:xfrm>
        </p:grpSpPr>
        <p:sp>
          <p:nvSpPr>
            <p:cNvPr id="329" name="object 329" descr=""/>
            <p:cNvSpPr/>
            <p:nvPr/>
          </p:nvSpPr>
          <p:spPr>
            <a:xfrm>
              <a:off x="2219325" y="4267033"/>
              <a:ext cx="1120140" cy="1132840"/>
            </a:xfrm>
            <a:custGeom>
              <a:avLst/>
              <a:gdLst/>
              <a:ahLst/>
              <a:cxnLst/>
              <a:rect l="l" t="t" r="r" b="b"/>
              <a:pathLst>
                <a:path w="1120139" h="1132839">
                  <a:moveTo>
                    <a:pt x="0" y="1132689"/>
                  </a:moveTo>
                  <a:lnTo>
                    <a:pt x="0" y="0"/>
                  </a:lnTo>
                  <a:lnTo>
                    <a:pt x="25125" y="278"/>
                  </a:lnTo>
                  <a:lnTo>
                    <a:pt x="50225" y="1113"/>
                  </a:lnTo>
                  <a:lnTo>
                    <a:pt x="100351" y="4454"/>
                  </a:lnTo>
                  <a:lnTo>
                    <a:pt x="150281" y="10013"/>
                  </a:lnTo>
                  <a:lnTo>
                    <a:pt x="199914" y="17781"/>
                  </a:lnTo>
                  <a:lnTo>
                    <a:pt x="249154" y="27742"/>
                  </a:lnTo>
                  <a:lnTo>
                    <a:pt x="297904" y="39877"/>
                  </a:lnTo>
                  <a:lnTo>
                    <a:pt x="346069" y="54161"/>
                  </a:lnTo>
                  <a:lnTo>
                    <a:pt x="393552" y="70568"/>
                  </a:lnTo>
                  <a:lnTo>
                    <a:pt x="440261" y="89062"/>
                  </a:lnTo>
                  <a:lnTo>
                    <a:pt x="486104" y="109611"/>
                  </a:lnTo>
                  <a:lnTo>
                    <a:pt x="530991" y="132172"/>
                  </a:lnTo>
                  <a:lnTo>
                    <a:pt x="574833" y="156701"/>
                  </a:lnTo>
                  <a:lnTo>
                    <a:pt x="617545" y="183150"/>
                  </a:lnTo>
                  <a:lnTo>
                    <a:pt x="659041" y="211467"/>
                  </a:lnTo>
                  <a:lnTo>
                    <a:pt x="699242" y="241596"/>
                  </a:lnTo>
                  <a:lnTo>
                    <a:pt x="738066" y="273479"/>
                  </a:lnTo>
                  <a:lnTo>
                    <a:pt x="775440" y="307050"/>
                  </a:lnTo>
                  <a:lnTo>
                    <a:pt x="811287" y="342247"/>
                  </a:lnTo>
                  <a:lnTo>
                    <a:pt x="845539" y="378998"/>
                  </a:lnTo>
                  <a:lnTo>
                    <a:pt x="878126" y="417232"/>
                  </a:lnTo>
                  <a:lnTo>
                    <a:pt x="908988" y="456873"/>
                  </a:lnTo>
                  <a:lnTo>
                    <a:pt x="938060" y="497844"/>
                  </a:lnTo>
                  <a:lnTo>
                    <a:pt x="965288" y="540064"/>
                  </a:lnTo>
                  <a:lnTo>
                    <a:pt x="990616" y="583449"/>
                  </a:lnTo>
                  <a:lnTo>
                    <a:pt x="1013996" y="627915"/>
                  </a:lnTo>
                  <a:lnTo>
                    <a:pt x="1035381" y="673374"/>
                  </a:lnTo>
                  <a:lnTo>
                    <a:pt x="1054730" y="719736"/>
                  </a:lnTo>
                  <a:lnTo>
                    <a:pt x="1072003" y="766911"/>
                  </a:lnTo>
                  <a:lnTo>
                    <a:pt x="1087168" y="814805"/>
                  </a:lnTo>
                  <a:lnTo>
                    <a:pt x="1100194" y="863325"/>
                  </a:lnTo>
                  <a:lnTo>
                    <a:pt x="1111056" y="912374"/>
                  </a:lnTo>
                  <a:lnTo>
                    <a:pt x="1119732" y="961857"/>
                  </a:lnTo>
                  <a:lnTo>
                    <a:pt x="0" y="1132689"/>
                  </a:lnTo>
                  <a:close/>
                </a:path>
              </a:pathLst>
            </a:custGeom>
            <a:solidFill>
              <a:srgbClr val="1778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2219325" y="5228891"/>
              <a:ext cx="1132840" cy="981710"/>
            </a:xfrm>
            <a:custGeom>
              <a:avLst/>
              <a:gdLst/>
              <a:ahLst/>
              <a:cxnLst/>
              <a:rect l="l" t="t" r="r" b="b"/>
              <a:pathLst>
                <a:path w="1132839" h="981710">
                  <a:moveTo>
                    <a:pt x="791269" y="981311"/>
                  </a:moveTo>
                  <a:lnTo>
                    <a:pt x="0" y="170831"/>
                  </a:lnTo>
                  <a:lnTo>
                    <a:pt x="1119732" y="0"/>
                  </a:lnTo>
                  <a:lnTo>
                    <a:pt x="1124307" y="33284"/>
                  </a:lnTo>
                  <a:lnTo>
                    <a:pt x="1127890" y="66660"/>
                  </a:lnTo>
                  <a:lnTo>
                    <a:pt x="1130481" y="100128"/>
                  </a:lnTo>
                  <a:lnTo>
                    <a:pt x="1132080" y="133687"/>
                  </a:lnTo>
                  <a:lnTo>
                    <a:pt x="1132684" y="167279"/>
                  </a:lnTo>
                  <a:lnTo>
                    <a:pt x="1132293" y="200845"/>
                  </a:lnTo>
                  <a:lnTo>
                    <a:pt x="1128522" y="267896"/>
                  </a:lnTo>
                  <a:lnTo>
                    <a:pt x="1120788" y="334607"/>
                  </a:lnTo>
                  <a:lnTo>
                    <a:pt x="1109110" y="400742"/>
                  </a:lnTo>
                  <a:lnTo>
                    <a:pt x="1093537" y="466069"/>
                  </a:lnTo>
                  <a:lnTo>
                    <a:pt x="1074116" y="530358"/>
                  </a:lnTo>
                  <a:lnTo>
                    <a:pt x="1050922" y="593383"/>
                  </a:lnTo>
                  <a:lnTo>
                    <a:pt x="1024031" y="654922"/>
                  </a:lnTo>
                  <a:lnTo>
                    <a:pt x="993543" y="714761"/>
                  </a:lnTo>
                  <a:lnTo>
                    <a:pt x="959560" y="772686"/>
                  </a:lnTo>
                  <a:lnTo>
                    <a:pt x="922206" y="828497"/>
                  </a:lnTo>
                  <a:lnTo>
                    <a:pt x="881608" y="881994"/>
                  </a:lnTo>
                  <a:lnTo>
                    <a:pt x="837913" y="932993"/>
                  </a:lnTo>
                  <a:lnTo>
                    <a:pt x="791269" y="981311"/>
                  </a:lnTo>
                  <a:close/>
                </a:path>
              </a:pathLst>
            </a:custGeom>
            <a:solidFill>
              <a:srgbClr val="1778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2092242" y="5399723"/>
              <a:ext cx="918844" cy="1132840"/>
            </a:xfrm>
            <a:custGeom>
              <a:avLst/>
              <a:gdLst/>
              <a:ahLst/>
              <a:cxnLst/>
              <a:rect l="l" t="t" r="r" b="b"/>
              <a:pathLst>
                <a:path w="918844" h="1132840">
                  <a:moveTo>
                    <a:pt x="125154" y="1132687"/>
                  </a:moveTo>
                  <a:lnTo>
                    <a:pt x="93791" y="1132200"/>
                  </a:lnTo>
                  <a:lnTo>
                    <a:pt x="62478" y="1130846"/>
                  </a:lnTo>
                  <a:lnTo>
                    <a:pt x="31214" y="1128625"/>
                  </a:lnTo>
                  <a:lnTo>
                    <a:pt x="0" y="1125537"/>
                  </a:lnTo>
                  <a:lnTo>
                    <a:pt x="127082" y="0"/>
                  </a:lnTo>
                  <a:lnTo>
                    <a:pt x="918352" y="810479"/>
                  </a:lnTo>
                  <a:lnTo>
                    <a:pt x="895607" y="832079"/>
                  </a:lnTo>
                  <a:lnTo>
                    <a:pt x="848404" y="873316"/>
                  </a:lnTo>
                  <a:lnTo>
                    <a:pt x="798953" y="911908"/>
                  </a:lnTo>
                  <a:lnTo>
                    <a:pt x="747482" y="947676"/>
                  </a:lnTo>
                  <a:lnTo>
                    <a:pt x="694069" y="980567"/>
                  </a:lnTo>
                  <a:lnTo>
                    <a:pt x="638960" y="1010429"/>
                  </a:lnTo>
                  <a:lnTo>
                    <a:pt x="582240" y="1037216"/>
                  </a:lnTo>
                  <a:lnTo>
                    <a:pt x="524170" y="1060805"/>
                  </a:lnTo>
                  <a:lnTo>
                    <a:pt x="464837" y="1081160"/>
                  </a:lnTo>
                  <a:lnTo>
                    <a:pt x="404515" y="1098188"/>
                  </a:lnTo>
                  <a:lnTo>
                    <a:pt x="343296" y="1111862"/>
                  </a:lnTo>
                  <a:lnTo>
                    <a:pt x="281462" y="1122120"/>
                  </a:lnTo>
                  <a:lnTo>
                    <a:pt x="219107" y="1128945"/>
                  </a:lnTo>
                  <a:lnTo>
                    <a:pt x="156518" y="1132307"/>
                  </a:lnTo>
                  <a:lnTo>
                    <a:pt x="125154" y="113268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1283358" y="5399723"/>
              <a:ext cx="935990" cy="1125855"/>
            </a:xfrm>
            <a:custGeom>
              <a:avLst/>
              <a:gdLst/>
              <a:ahLst/>
              <a:cxnLst/>
              <a:rect l="l" t="t" r="r" b="b"/>
              <a:pathLst>
                <a:path w="935989" h="1125854">
                  <a:moveTo>
                    <a:pt x="808883" y="1125537"/>
                  </a:moveTo>
                  <a:lnTo>
                    <a:pt x="748590" y="1117084"/>
                  </a:lnTo>
                  <a:lnTo>
                    <a:pt x="688839" y="1105401"/>
                  </a:lnTo>
                  <a:lnTo>
                    <a:pt x="629801" y="1090527"/>
                  </a:lnTo>
                  <a:lnTo>
                    <a:pt x="571648" y="1072500"/>
                  </a:lnTo>
                  <a:lnTo>
                    <a:pt x="514547" y="1051377"/>
                  </a:lnTo>
                  <a:lnTo>
                    <a:pt x="458665" y="1027214"/>
                  </a:lnTo>
                  <a:lnTo>
                    <a:pt x="404160" y="1000085"/>
                  </a:lnTo>
                  <a:lnTo>
                    <a:pt x="351193" y="970065"/>
                  </a:lnTo>
                  <a:lnTo>
                    <a:pt x="299915" y="937244"/>
                  </a:lnTo>
                  <a:lnTo>
                    <a:pt x="250475" y="901713"/>
                  </a:lnTo>
                  <a:lnTo>
                    <a:pt x="203014" y="863579"/>
                  </a:lnTo>
                  <a:lnTo>
                    <a:pt x="157673" y="822948"/>
                  </a:lnTo>
                  <a:lnTo>
                    <a:pt x="114578" y="779942"/>
                  </a:lnTo>
                  <a:lnTo>
                    <a:pt x="73858" y="734680"/>
                  </a:lnTo>
                  <a:lnTo>
                    <a:pt x="35627" y="687298"/>
                  </a:lnTo>
                  <a:lnTo>
                    <a:pt x="0" y="637928"/>
                  </a:lnTo>
                  <a:lnTo>
                    <a:pt x="935966" y="0"/>
                  </a:lnTo>
                  <a:lnTo>
                    <a:pt x="808883" y="1125537"/>
                  </a:lnTo>
                  <a:close/>
                </a:path>
              </a:pathLst>
            </a:custGeom>
            <a:solidFill>
              <a:srgbClr val="A08A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1086679" y="5123413"/>
              <a:ext cx="1132840" cy="914400"/>
            </a:xfrm>
            <a:custGeom>
              <a:avLst/>
              <a:gdLst/>
              <a:ahLst/>
              <a:cxnLst/>
              <a:rect l="l" t="t" r="r" b="b"/>
              <a:pathLst>
                <a:path w="1132839" h="914400">
                  <a:moveTo>
                    <a:pt x="196679" y="914237"/>
                  </a:moveTo>
                  <a:lnTo>
                    <a:pt x="164320" y="863960"/>
                  </a:lnTo>
                  <a:lnTo>
                    <a:pt x="134661" y="812044"/>
                  </a:lnTo>
                  <a:lnTo>
                    <a:pt x="107781" y="758637"/>
                  </a:lnTo>
                  <a:lnTo>
                    <a:pt x="83758" y="703885"/>
                  </a:lnTo>
                  <a:lnTo>
                    <a:pt x="62656" y="647942"/>
                  </a:lnTo>
                  <a:lnTo>
                    <a:pt x="44537" y="590963"/>
                  </a:lnTo>
                  <a:lnTo>
                    <a:pt x="29449" y="533107"/>
                  </a:lnTo>
                  <a:lnTo>
                    <a:pt x="17436" y="474536"/>
                  </a:lnTo>
                  <a:lnTo>
                    <a:pt x="8529" y="415413"/>
                  </a:lnTo>
                  <a:lnTo>
                    <a:pt x="2756" y="355902"/>
                  </a:lnTo>
                  <a:lnTo>
                    <a:pt x="129" y="296169"/>
                  </a:lnTo>
                  <a:lnTo>
                    <a:pt x="0" y="266282"/>
                  </a:lnTo>
                  <a:lnTo>
                    <a:pt x="660" y="236381"/>
                  </a:lnTo>
                  <a:lnTo>
                    <a:pt x="4343" y="176704"/>
                  </a:lnTo>
                  <a:lnTo>
                    <a:pt x="11172" y="117305"/>
                  </a:lnTo>
                  <a:lnTo>
                    <a:pt x="21123" y="58348"/>
                  </a:lnTo>
                  <a:lnTo>
                    <a:pt x="34174" y="0"/>
                  </a:lnTo>
                  <a:lnTo>
                    <a:pt x="1132645" y="276309"/>
                  </a:lnTo>
                  <a:lnTo>
                    <a:pt x="196679" y="914237"/>
                  </a:lnTo>
                  <a:close/>
                </a:path>
              </a:pathLst>
            </a:custGeom>
            <a:solidFill>
              <a:srgbClr val="1658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1120854" y="4430632"/>
              <a:ext cx="1098550" cy="969644"/>
            </a:xfrm>
            <a:custGeom>
              <a:avLst/>
              <a:gdLst/>
              <a:ahLst/>
              <a:cxnLst/>
              <a:rect l="l" t="t" r="r" b="b"/>
              <a:pathLst>
                <a:path w="1098550" h="969645">
                  <a:moveTo>
                    <a:pt x="1098470" y="969090"/>
                  </a:moveTo>
                  <a:lnTo>
                    <a:pt x="0" y="692780"/>
                  </a:lnTo>
                  <a:lnTo>
                    <a:pt x="7064" y="666075"/>
                  </a:lnTo>
                  <a:lnTo>
                    <a:pt x="14773" y="639565"/>
                  </a:lnTo>
                  <a:lnTo>
                    <a:pt x="32124" y="587133"/>
                  </a:lnTo>
                  <a:lnTo>
                    <a:pt x="52009" y="535608"/>
                  </a:lnTo>
                  <a:lnTo>
                    <a:pt x="74384" y="485115"/>
                  </a:lnTo>
                  <a:lnTo>
                    <a:pt x="99191" y="435772"/>
                  </a:lnTo>
                  <a:lnTo>
                    <a:pt x="126376" y="387697"/>
                  </a:lnTo>
                  <a:lnTo>
                    <a:pt x="155870" y="341004"/>
                  </a:lnTo>
                  <a:lnTo>
                    <a:pt x="187607" y="295805"/>
                  </a:lnTo>
                  <a:lnTo>
                    <a:pt x="221508" y="252205"/>
                  </a:lnTo>
                  <a:lnTo>
                    <a:pt x="257495" y="210311"/>
                  </a:lnTo>
                  <a:lnTo>
                    <a:pt x="295480" y="170220"/>
                  </a:lnTo>
                  <a:lnTo>
                    <a:pt x="335375" y="132029"/>
                  </a:lnTo>
                  <a:lnTo>
                    <a:pt x="377083" y="95827"/>
                  </a:lnTo>
                  <a:lnTo>
                    <a:pt x="420508" y="61702"/>
                  </a:lnTo>
                  <a:lnTo>
                    <a:pt x="465543" y="29734"/>
                  </a:lnTo>
                  <a:lnTo>
                    <a:pt x="512084" y="0"/>
                  </a:lnTo>
                  <a:lnTo>
                    <a:pt x="1098470" y="969090"/>
                  </a:lnTo>
                  <a:close/>
                </a:path>
              </a:pathLst>
            </a:custGeom>
            <a:solidFill>
              <a:srgbClr val="8A28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1632938" y="4267033"/>
              <a:ext cx="586740" cy="1132840"/>
            </a:xfrm>
            <a:custGeom>
              <a:avLst/>
              <a:gdLst/>
              <a:ahLst/>
              <a:cxnLst/>
              <a:rect l="l" t="t" r="r" b="b"/>
              <a:pathLst>
                <a:path w="586739" h="1132839">
                  <a:moveTo>
                    <a:pt x="586386" y="1132689"/>
                  </a:moveTo>
                  <a:lnTo>
                    <a:pt x="0" y="163598"/>
                  </a:lnTo>
                  <a:lnTo>
                    <a:pt x="33309" y="144208"/>
                  </a:lnTo>
                  <a:lnTo>
                    <a:pt x="67220" y="125982"/>
                  </a:lnTo>
                  <a:lnTo>
                    <a:pt x="101732" y="108922"/>
                  </a:lnTo>
                  <a:lnTo>
                    <a:pt x="136844" y="93027"/>
                  </a:lnTo>
                  <a:lnTo>
                    <a:pt x="172476" y="78332"/>
                  </a:lnTo>
                  <a:lnTo>
                    <a:pt x="208545" y="64874"/>
                  </a:lnTo>
                  <a:lnTo>
                    <a:pt x="245052" y="52652"/>
                  </a:lnTo>
                  <a:lnTo>
                    <a:pt x="281996" y="41666"/>
                  </a:lnTo>
                  <a:lnTo>
                    <a:pt x="319291" y="31939"/>
                  </a:lnTo>
                  <a:lnTo>
                    <a:pt x="356852" y="23497"/>
                  </a:lnTo>
                  <a:lnTo>
                    <a:pt x="394679" y="16339"/>
                  </a:lnTo>
                  <a:lnTo>
                    <a:pt x="432771" y="10464"/>
                  </a:lnTo>
                  <a:lnTo>
                    <a:pt x="471041" y="5886"/>
                  </a:lnTo>
                  <a:lnTo>
                    <a:pt x="509400" y="2616"/>
                  </a:lnTo>
                  <a:lnTo>
                    <a:pt x="547849" y="654"/>
                  </a:lnTo>
                  <a:lnTo>
                    <a:pt x="586386" y="0"/>
                  </a:lnTo>
                  <a:lnTo>
                    <a:pt x="586386" y="1132689"/>
                  </a:lnTo>
                  <a:close/>
                </a:path>
              </a:pathLst>
            </a:custGeom>
            <a:solidFill>
              <a:srgbClr val="8A7E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6" name="object 336" descr=""/>
          <p:cNvSpPr txBox="1"/>
          <p:nvPr/>
        </p:nvSpPr>
        <p:spPr>
          <a:xfrm>
            <a:off x="3202050" y="4353736"/>
            <a:ext cx="753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4.69K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(22.59%)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37" name="object 337" descr=""/>
          <p:cNvSpPr txBox="1"/>
          <p:nvPr/>
        </p:nvSpPr>
        <p:spPr>
          <a:xfrm>
            <a:off x="2785232" y="6525665"/>
            <a:ext cx="6921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2.93K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(14.1%)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38" name="object 338" descr=""/>
          <p:cNvSpPr txBox="1"/>
          <p:nvPr/>
        </p:nvSpPr>
        <p:spPr>
          <a:xfrm>
            <a:off x="668040" y="6411671"/>
            <a:ext cx="753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2.84K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(13.69%)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39" name="object 339" descr=""/>
          <p:cNvSpPr txBox="1"/>
          <p:nvPr/>
        </p:nvSpPr>
        <p:spPr>
          <a:xfrm>
            <a:off x="467427" y="4378654"/>
            <a:ext cx="753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2.58K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(12.42%)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40" name="object 340" descr=""/>
          <p:cNvSpPr txBox="1"/>
          <p:nvPr/>
        </p:nvSpPr>
        <p:spPr>
          <a:xfrm>
            <a:off x="1106700" y="4092946"/>
            <a:ext cx="6305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1.8K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(8.66%)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41" name="object 341" descr=""/>
          <p:cNvSpPr txBox="1"/>
          <p:nvPr/>
        </p:nvSpPr>
        <p:spPr>
          <a:xfrm>
            <a:off x="3451230" y="5905994"/>
            <a:ext cx="385445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19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3.14K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(15.1%)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42" name="object 342" descr=""/>
          <p:cNvSpPr txBox="1"/>
          <p:nvPr/>
        </p:nvSpPr>
        <p:spPr>
          <a:xfrm>
            <a:off x="453093" y="5709930"/>
            <a:ext cx="4470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157480">
              <a:lnSpc>
                <a:spcPct val="1111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2.79K (13.44%)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43" name="object 343" descr=""/>
          <p:cNvGrpSpPr/>
          <p:nvPr/>
        </p:nvGrpSpPr>
        <p:grpSpPr>
          <a:xfrm>
            <a:off x="920264" y="4167559"/>
            <a:ext cx="3347720" cy="2442845"/>
            <a:chOff x="920264" y="4167559"/>
            <a:chExt cx="3347720" cy="2442845"/>
          </a:xfrm>
        </p:grpSpPr>
        <p:sp>
          <p:nvSpPr>
            <p:cNvPr id="344" name="object 344" descr=""/>
            <p:cNvSpPr/>
            <p:nvPr/>
          </p:nvSpPr>
          <p:spPr>
            <a:xfrm>
              <a:off x="2975843" y="4433111"/>
              <a:ext cx="188595" cy="86360"/>
            </a:xfrm>
            <a:custGeom>
              <a:avLst/>
              <a:gdLst/>
              <a:ahLst/>
              <a:cxnLst/>
              <a:rect l="l" t="t" r="r" b="b"/>
              <a:pathLst>
                <a:path w="188594" h="86360">
                  <a:moveTo>
                    <a:pt x="0" y="85921"/>
                  </a:moveTo>
                  <a:lnTo>
                    <a:pt x="73806" y="0"/>
                  </a:lnTo>
                  <a:lnTo>
                    <a:pt x="188106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3202874" y="6016624"/>
              <a:ext cx="210820" cy="60325"/>
            </a:xfrm>
            <a:custGeom>
              <a:avLst/>
              <a:gdLst/>
              <a:ahLst/>
              <a:cxnLst/>
              <a:rect l="l" t="t" r="r" b="b"/>
              <a:pathLst>
                <a:path w="210820" h="60325">
                  <a:moveTo>
                    <a:pt x="0" y="0"/>
                  </a:moveTo>
                  <a:lnTo>
                    <a:pt x="95955" y="60185"/>
                  </a:lnTo>
                  <a:lnTo>
                    <a:pt x="210255" y="60185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2596075" y="6497901"/>
              <a:ext cx="151130" cy="107314"/>
            </a:xfrm>
            <a:custGeom>
              <a:avLst/>
              <a:gdLst/>
              <a:ahLst/>
              <a:cxnLst/>
              <a:rect l="l" t="t" r="r" b="b"/>
              <a:pathLst>
                <a:path w="151130" h="107315">
                  <a:moveTo>
                    <a:pt x="0" y="0"/>
                  </a:moveTo>
                  <a:lnTo>
                    <a:pt x="36756" y="107139"/>
                  </a:lnTo>
                  <a:lnTo>
                    <a:pt x="151056" y="10713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1447156" y="6394039"/>
              <a:ext cx="173355" cy="97155"/>
            </a:xfrm>
            <a:custGeom>
              <a:avLst/>
              <a:gdLst/>
              <a:ahLst/>
              <a:cxnLst/>
              <a:rect l="l" t="t" r="r" b="b"/>
              <a:pathLst>
                <a:path w="173355" h="97154">
                  <a:moveTo>
                    <a:pt x="172777" y="0"/>
                  </a:moveTo>
                  <a:lnTo>
                    <a:pt x="114300" y="97006"/>
                  </a:lnTo>
                  <a:lnTo>
                    <a:pt x="0" y="97006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925027" y="5837988"/>
              <a:ext cx="219710" cy="43180"/>
            </a:xfrm>
            <a:custGeom>
              <a:avLst/>
              <a:gdLst/>
              <a:ahLst/>
              <a:cxnLst/>
              <a:rect l="l" t="t" r="r" b="b"/>
              <a:pathLst>
                <a:path w="219709" h="43179">
                  <a:moveTo>
                    <a:pt x="219188" y="0"/>
                  </a:moveTo>
                  <a:lnTo>
                    <a:pt x="114300" y="42757"/>
                  </a:lnTo>
                  <a:lnTo>
                    <a:pt x="0" y="42757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1246542" y="4458029"/>
              <a:ext cx="191135" cy="83820"/>
            </a:xfrm>
            <a:custGeom>
              <a:avLst/>
              <a:gdLst/>
              <a:ahLst/>
              <a:cxnLst/>
              <a:rect l="l" t="t" r="r" b="b"/>
              <a:pathLst>
                <a:path w="191134" h="83820">
                  <a:moveTo>
                    <a:pt x="190609" y="83706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1762586" y="4172322"/>
              <a:ext cx="144780" cy="109220"/>
            </a:xfrm>
            <a:custGeom>
              <a:avLst/>
              <a:gdLst/>
              <a:ahLst/>
              <a:cxnLst/>
              <a:rect l="l" t="t" r="r" b="b"/>
              <a:pathLst>
                <a:path w="144780" h="109220">
                  <a:moveTo>
                    <a:pt x="144739" y="109102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1" name="object 35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2585" y="4716526"/>
              <a:ext cx="95249" cy="95249"/>
            </a:xfrm>
            <a:prstGeom prst="rect">
              <a:avLst/>
            </a:prstGeom>
          </p:spPr>
        </p:pic>
        <p:pic>
          <p:nvPicPr>
            <p:cNvPr id="352" name="object 35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72585" y="4954651"/>
              <a:ext cx="95249" cy="95249"/>
            </a:xfrm>
            <a:prstGeom prst="rect">
              <a:avLst/>
            </a:prstGeom>
          </p:spPr>
        </p:pic>
        <p:pic>
          <p:nvPicPr>
            <p:cNvPr id="353" name="object 35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2585" y="5202301"/>
              <a:ext cx="95249" cy="95249"/>
            </a:xfrm>
            <a:prstGeom prst="rect">
              <a:avLst/>
            </a:prstGeom>
          </p:spPr>
        </p:pic>
        <p:pic>
          <p:nvPicPr>
            <p:cNvPr id="354" name="object 35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2585" y="5440426"/>
              <a:ext cx="95249" cy="95249"/>
            </a:xfrm>
            <a:prstGeom prst="rect">
              <a:avLst/>
            </a:prstGeom>
          </p:spPr>
        </p:pic>
        <p:pic>
          <p:nvPicPr>
            <p:cNvPr id="355" name="object 35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72585" y="5678551"/>
              <a:ext cx="95249" cy="95249"/>
            </a:xfrm>
            <a:prstGeom prst="rect">
              <a:avLst/>
            </a:prstGeom>
          </p:spPr>
        </p:pic>
        <p:pic>
          <p:nvPicPr>
            <p:cNvPr id="356" name="object 35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72585" y="5926201"/>
              <a:ext cx="95249" cy="95249"/>
            </a:xfrm>
            <a:prstGeom prst="rect">
              <a:avLst/>
            </a:prstGeom>
          </p:spPr>
        </p:pic>
        <p:pic>
          <p:nvPicPr>
            <p:cNvPr id="357" name="object 35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72585" y="6164326"/>
              <a:ext cx="95249" cy="95249"/>
            </a:xfrm>
            <a:prstGeom prst="rect">
              <a:avLst/>
            </a:prstGeom>
          </p:spPr>
        </p:pic>
      </p:grpSp>
      <p:sp>
        <p:nvSpPr>
          <p:cNvPr id="358" name="object 358" descr=""/>
          <p:cNvSpPr txBox="1"/>
          <p:nvPr/>
        </p:nvSpPr>
        <p:spPr>
          <a:xfrm>
            <a:off x="4162425" y="4422768"/>
            <a:ext cx="1500505" cy="1873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75"/>
              </a:spcBef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Description</a:t>
            </a:r>
            <a:endParaRPr sz="1000">
              <a:latin typeface="Segoe UI"/>
              <a:cs typeface="Segoe UI"/>
            </a:endParaRPr>
          </a:p>
          <a:p>
            <a:pPr marL="124460">
              <a:lnSpc>
                <a:spcPct val="100000"/>
              </a:lnSpc>
              <a:spcBef>
                <a:spcPts val="375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SIMPLE</a:t>
            </a:r>
            <a:endParaRPr sz="1000">
              <a:latin typeface="Segoe UI"/>
              <a:cs typeface="Segoe UI"/>
            </a:endParaRPr>
          </a:p>
          <a:p>
            <a:pPr marL="124460">
              <a:lnSpc>
                <a:spcPct val="100000"/>
              </a:lnSpc>
              <a:spcBef>
                <a:spcPts val="675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OVER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$500</a:t>
            </a:r>
            <a:endParaRPr sz="1000">
              <a:latin typeface="Segoe UI"/>
              <a:cs typeface="Segoe UI"/>
            </a:endParaRPr>
          </a:p>
          <a:p>
            <a:pPr marL="124460" marR="5080">
              <a:lnSpc>
                <a:spcPct val="156300"/>
              </a:lnSpc>
              <a:spcBef>
                <a:spcPts val="75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$500</a:t>
            </a:r>
            <a:r>
              <a:rPr dirty="0" sz="10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AND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UNDER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DOMESTIC</a:t>
            </a:r>
            <a:r>
              <a:rPr dirty="0" sz="1000" spc="-3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r>
              <a:rPr dirty="0" sz="1000" spc="-3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SI…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AUTOMOBILE</a:t>
            </a:r>
            <a:endParaRPr sz="1000">
              <a:latin typeface="Segoe UI"/>
              <a:cs typeface="Segoe UI"/>
            </a:endParaRPr>
          </a:p>
          <a:p>
            <a:pPr marL="124460" marR="589280">
              <a:lnSpc>
                <a:spcPct val="156300"/>
              </a:lnSpc>
              <a:spcBef>
                <a:spcPts val="70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TO</a:t>
            </a:r>
            <a:r>
              <a:rPr dirty="0" sz="1000" spc="-6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VEHICLE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TO</a:t>
            </a:r>
            <a:r>
              <a:rPr dirty="0" sz="1000" spc="-6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PROPERTY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600" y="323850"/>
              <a:ext cx="12039600" cy="2409825"/>
            </a:xfrm>
            <a:custGeom>
              <a:avLst/>
              <a:gdLst/>
              <a:ahLst/>
              <a:cxnLst/>
              <a:rect l="l" t="t" r="r" b="b"/>
              <a:pathLst>
                <a:path w="12039600" h="2409825">
                  <a:moveTo>
                    <a:pt x="12039600" y="2409825"/>
                  </a:moveTo>
                  <a:lnTo>
                    <a:pt x="0" y="2409825"/>
                  </a:lnTo>
                  <a:lnTo>
                    <a:pt x="0" y="0"/>
                  </a:lnTo>
                  <a:lnTo>
                    <a:pt x="12039600" y="0"/>
                  </a:lnTo>
                  <a:lnTo>
                    <a:pt x="12039600" y="2409825"/>
                  </a:lnTo>
                  <a:close/>
                </a:path>
              </a:pathLst>
            </a:custGeom>
            <a:solidFill>
              <a:srgbClr val="E1C233">
                <a:alpha val="4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63525" y="285813"/>
            <a:ext cx="14744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Year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50570" y="639029"/>
            <a:ext cx="11431905" cy="1685289"/>
            <a:chOff x="750570" y="639029"/>
            <a:chExt cx="11431905" cy="1685289"/>
          </a:xfrm>
        </p:grpSpPr>
        <p:sp>
          <p:nvSpPr>
            <p:cNvPr id="8" name="object 8" descr=""/>
            <p:cNvSpPr/>
            <p:nvPr/>
          </p:nvSpPr>
          <p:spPr>
            <a:xfrm>
              <a:off x="750570" y="2314574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51070" y="2314574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50570" y="1895690"/>
              <a:ext cx="11431905" cy="428625"/>
            </a:xfrm>
            <a:custGeom>
              <a:avLst/>
              <a:gdLst/>
              <a:ahLst/>
              <a:cxnLst/>
              <a:rect l="l" t="t" r="r" b="b"/>
              <a:pathLst>
                <a:path w="11431905" h="4286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431905" h="4286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431905" h="4286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431905" h="4286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431905" h="4286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431905" h="4286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431905" h="4286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431905" h="4286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431905" h="4286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1431905" h="4286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1431905" h="428625">
                  <a:moveTo>
                    <a:pt x="8010525" y="418884"/>
                  </a:moveTo>
                  <a:lnTo>
                    <a:pt x="8001000" y="418884"/>
                  </a:lnTo>
                  <a:lnTo>
                    <a:pt x="8001000" y="428409"/>
                  </a:lnTo>
                  <a:lnTo>
                    <a:pt x="8010525" y="428409"/>
                  </a:lnTo>
                  <a:lnTo>
                    <a:pt x="8010525" y="418884"/>
                  </a:lnTo>
                  <a:close/>
                </a:path>
                <a:path w="11431905" h="428625">
                  <a:moveTo>
                    <a:pt x="8067675" y="418884"/>
                  </a:moveTo>
                  <a:lnTo>
                    <a:pt x="8058150" y="418884"/>
                  </a:lnTo>
                  <a:lnTo>
                    <a:pt x="8058150" y="428409"/>
                  </a:lnTo>
                  <a:lnTo>
                    <a:pt x="8067675" y="428409"/>
                  </a:lnTo>
                  <a:lnTo>
                    <a:pt x="8067675" y="418884"/>
                  </a:lnTo>
                  <a:close/>
                </a:path>
                <a:path w="11431905" h="428625">
                  <a:moveTo>
                    <a:pt x="8124825" y="418884"/>
                  </a:moveTo>
                  <a:lnTo>
                    <a:pt x="8115300" y="418884"/>
                  </a:lnTo>
                  <a:lnTo>
                    <a:pt x="8115300" y="428409"/>
                  </a:lnTo>
                  <a:lnTo>
                    <a:pt x="8124825" y="428409"/>
                  </a:lnTo>
                  <a:lnTo>
                    <a:pt x="8124825" y="418884"/>
                  </a:lnTo>
                  <a:close/>
                </a:path>
                <a:path w="11431905" h="428625">
                  <a:moveTo>
                    <a:pt x="8181975" y="418884"/>
                  </a:moveTo>
                  <a:lnTo>
                    <a:pt x="8172450" y="418884"/>
                  </a:lnTo>
                  <a:lnTo>
                    <a:pt x="8172450" y="428409"/>
                  </a:lnTo>
                  <a:lnTo>
                    <a:pt x="8181975" y="428409"/>
                  </a:lnTo>
                  <a:lnTo>
                    <a:pt x="8181975" y="418884"/>
                  </a:lnTo>
                  <a:close/>
                </a:path>
                <a:path w="11431905" h="428625">
                  <a:moveTo>
                    <a:pt x="8239125" y="418884"/>
                  </a:moveTo>
                  <a:lnTo>
                    <a:pt x="8229600" y="418884"/>
                  </a:lnTo>
                  <a:lnTo>
                    <a:pt x="8229600" y="428409"/>
                  </a:lnTo>
                  <a:lnTo>
                    <a:pt x="8239125" y="428409"/>
                  </a:lnTo>
                  <a:lnTo>
                    <a:pt x="8239125" y="418884"/>
                  </a:lnTo>
                  <a:close/>
                </a:path>
                <a:path w="11431905" h="428625">
                  <a:moveTo>
                    <a:pt x="8296275" y="418884"/>
                  </a:moveTo>
                  <a:lnTo>
                    <a:pt x="8286750" y="418884"/>
                  </a:lnTo>
                  <a:lnTo>
                    <a:pt x="8286750" y="428409"/>
                  </a:lnTo>
                  <a:lnTo>
                    <a:pt x="8296275" y="428409"/>
                  </a:lnTo>
                  <a:lnTo>
                    <a:pt x="8296275" y="418884"/>
                  </a:lnTo>
                  <a:close/>
                </a:path>
                <a:path w="11431905" h="428625">
                  <a:moveTo>
                    <a:pt x="8353425" y="418884"/>
                  </a:moveTo>
                  <a:lnTo>
                    <a:pt x="8343900" y="418884"/>
                  </a:lnTo>
                  <a:lnTo>
                    <a:pt x="8343900" y="428409"/>
                  </a:lnTo>
                  <a:lnTo>
                    <a:pt x="8353425" y="428409"/>
                  </a:lnTo>
                  <a:lnTo>
                    <a:pt x="8353425" y="418884"/>
                  </a:lnTo>
                  <a:close/>
                </a:path>
                <a:path w="11431905" h="428625">
                  <a:moveTo>
                    <a:pt x="8410575" y="418884"/>
                  </a:moveTo>
                  <a:lnTo>
                    <a:pt x="8401050" y="418884"/>
                  </a:lnTo>
                  <a:lnTo>
                    <a:pt x="8401050" y="428409"/>
                  </a:lnTo>
                  <a:lnTo>
                    <a:pt x="8410575" y="428409"/>
                  </a:lnTo>
                  <a:lnTo>
                    <a:pt x="8410575" y="418884"/>
                  </a:lnTo>
                  <a:close/>
                </a:path>
                <a:path w="11431905" h="428625">
                  <a:moveTo>
                    <a:pt x="8467725" y="418884"/>
                  </a:moveTo>
                  <a:lnTo>
                    <a:pt x="8458200" y="418884"/>
                  </a:lnTo>
                  <a:lnTo>
                    <a:pt x="8458200" y="428409"/>
                  </a:lnTo>
                  <a:lnTo>
                    <a:pt x="8467725" y="428409"/>
                  </a:lnTo>
                  <a:lnTo>
                    <a:pt x="8467725" y="418884"/>
                  </a:lnTo>
                  <a:close/>
                </a:path>
                <a:path w="11431905" h="428625">
                  <a:moveTo>
                    <a:pt x="8524875" y="418884"/>
                  </a:moveTo>
                  <a:lnTo>
                    <a:pt x="8515350" y="418884"/>
                  </a:lnTo>
                  <a:lnTo>
                    <a:pt x="8515350" y="428409"/>
                  </a:lnTo>
                  <a:lnTo>
                    <a:pt x="8524875" y="428409"/>
                  </a:lnTo>
                  <a:lnTo>
                    <a:pt x="8524875" y="418884"/>
                  </a:lnTo>
                  <a:close/>
                </a:path>
                <a:path w="11431905" h="428625">
                  <a:moveTo>
                    <a:pt x="8582025" y="418884"/>
                  </a:moveTo>
                  <a:lnTo>
                    <a:pt x="8572500" y="418884"/>
                  </a:lnTo>
                  <a:lnTo>
                    <a:pt x="8572500" y="428409"/>
                  </a:lnTo>
                  <a:lnTo>
                    <a:pt x="8582025" y="428409"/>
                  </a:lnTo>
                  <a:lnTo>
                    <a:pt x="8582025" y="418884"/>
                  </a:lnTo>
                  <a:close/>
                </a:path>
                <a:path w="11431905" h="428625">
                  <a:moveTo>
                    <a:pt x="8639175" y="418884"/>
                  </a:moveTo>
                  <a:lnTo>
                    <a:pt x="8629650" y="418884"/>
                  </a:lnTo>
                  <a:lnTo>
                    <a:pt x="8629650" y="428409"/>
                  </a:lnTo>
                  <a:lnTo>
                    <a:pt x="8639175" y="428409"/>
                  </a:lnTo>
                  <a:lnTo>
                    <a:pt x="8639175" y="418884"/>
                  </a:lnTo>
                  <a:close/>
                </a:path>
                <a:path w="11431905" h="428625">
                  <a:moveTo>
                    <a:pt x="8696325" y="418884"/>
                  </a:moveTo>
                  <a:lnTo>
                    <a:pt x="8686800" y="418884"/>
                  </a:lnTo>
                  <a:lnTo>
                    <a:pt x="8686800" y="428409"/>
                  </a:lnTo>
                  <a:lnTo>
                    <a:pt x="8696325" y="428409"/>
                  </a:lnTo>
                  <a:lnTo>
                    <a:pt x="8696325" y="418884"/>
                  </a:lnTo>
                  <a:close/>
                </a:path>
                <a:path w="11431905" h="428625">
                  <a:moveTo>
                    <a:pt x="8753475" y="418884"/>
                  </a:moveTo>
                  <a:lnTo>
                    <a:pt x="8743950" y="418884"/>
                  </a:lnTo>
                  <a:lnTo>
                    <a:pt x="8743950" y="428409"/>
                  </a:lnTo>
                  <a:lnTo>
                    <a:pt x="8753475" y="428409"/>
                  </a:lnTo>
                  <a:lnTo>
                    <a:pt x="8753475" y="418884"/>
                  </a:lnTo>
                  <a:close/>
                </a:path>
                <a:path w="11431905" h="428625">
                  <a:moveTo>
                    <a:pt x="8810625" y="418884"/>
                  </a:moveTo>
                  <a:lnTo>
                    <a:pt x="8801100" y="418884"/>
                  </a:lnTo>
                  <a:lnTo>
                    <a:pt x="8801100" y="428409"/>
                  </a:lnTo>
                  <a:lnTo>
                    <a:pt x="8810625" y="428409"/>
                  </a:lnTo>
                  <a:lnTo>
                    <a:pt x="8810625" y="418884"/>
                  </a:lnTo>
                  <a:close/>
                </a:path>
                <a:path w="11431905" h="428625">
                  <a:moveTo>
                    <a:pt x="8867775" y="418884"/>
                  </a:moveTo>
                  <a:lnTo>
                    <a:pt x="8858250" y="418884"/>
                  </a:lnTo>
                  <a:lnTo>
                    <a:pt x="8858250" y="428409"/>
                  </a:lnTo>
                  <a:lnTo>
                    <a:pt x="8867775" y="428409"/>
                  </a:lnTo>
                  <a:lnTo>
                    <a:pt x="8867775" y="418884"/>
                  </a:lnTo>
                  <a:close/>
                </a:path>
                <a:path w="11431905" h="428625">
                  <a:moveTo>
                    <a:pt x="8924925" y="418884"/>
                  </a:moveTo>
                  <a:lnTo>
                    <a:pt x="8915400" y="418884"/>
                  </a:lnTo>
                  <a:lnTo>
                    <a:pt x="8915400" y="428409"/>
                  </a:lnTo>
                  <a:lnTo>
                    <a:pt x="8924925" y="428409"/>
                  </a:lnTo>
                  <a:lnTo>
                    <a:pt x="8924925" y="418884"/>
                  </a:lnTo>
                  <a:close/>
                </a:path>
                <a:path w="11431905" h="428625">
                  <a:moveTo>
                    <a:pt x="8982075" y="418884"/>
                  </a:moveTo>
                  <a:lnTo>
                    <a:pt x="8972550" y="418884"/>
                  </a:lnTo>
                  <a:lnTo>
                    <a:pt x="8972550" y="428409"/>
                  </a:lnTo>
                  <a:lnTo>
                    <a:pt x="8982075" y="428409"/>
                  </a:lnTo>
                  <a:lnTo>
                    <a:pt x="8982075" y="418884"/>
                  </a:lnTo>
                  <a:close/>
                </a:path>
                <a:path w="11431905" h="428625">
                  <a:moveTo>
                    <a:pt x="9039225" y="418884"/>
                  </a:moveTo>
                  <a:lnTo>
                    <a:pt x="9029700" y="418884"/>
                  </a:lnTo>
                  <a:lnTo>
                    <a:pt x="9029700" y="428409"/>
                  </a:lnTo>
                  <a:lnTo>
                    <a:pt x="9039225" y="428409"/>
                  </a:lnTo>
                  <a:lnTo>
                    <a:pt x="9039225" y="418884"/>
                  </a:lnTo>
                  <a:close/>
                </a:path>
                <a:path w="11431905" h="428625">
                  <a:moveTo>
                    <a:pt x="9096375" y="418884"/>
                  </a:moveTo>
                  <a:lnTo>
                    <a:pt x="9086850" y="418884"/>
                  </a:lnTo>
                  <a:lnTo>
                    <a:pt x="9086850" y="428409"/>
                  </a:lnTo>
                  <a:lnTo>
                    <a:pt x="9096375" y="428409"/>
                  </a:lnTo>
                  <a:lnTo>
                    <a:pt x="9096375" y="418884"/>
                  </a:lnTo>
                  <a:close/>
                </a:path>
                <a:path w="11431905" h="428625">
                  <a:moveTo>
                    <a:pt x="9153525" y="418884"/>
                  </a:moveTo>
                  <a:lnTo>
                    <a:pt x="9144000" y="418884"/>
                  </a:lnTo>
                  <a:lnTo>
                    <a:pt x="9144000" y="428409"/>
                  </a:lnTo>
                  <a:lnTo>
                    <a:pt x="9153525" y="428409"/>
                  </a:lnTo>
                  <a:lnTo>
                    <a:pt x="9153525" y="418884"/>
                  </a:lnTo>
                  <a:close/>
                </a:path>
                <a:path w="11431905" h="428625">
                  <a:moveTo>
                    <a:pt x="9210675" y="418884"/>
                  </a:moveTo>
                  <a:lnTo>
                    <a:pt x="9201150" y="418884"/>
                  </a:lnTo>
                  <a:lnTo>
                    <a:pt x="9201150" y="428409"/>
                  </a:lnTo>
                  <a:lnTo>
                    <a:pt x="9210675" y="428409"/>
                  </a:lnTo>
                  <a:lnTo>
                    <a:pt x="9210675" y="418884"/>
                  </a:lnTo>
                  <a:close/>
                </a:path>
                <a:path w="11431905" h="428625">
                  <a:moveTo>
                    <a:pt x="9267825" y="418884"/>
                  </a:moveTo>
                  <a:lnTo>
                    <a:pt x="9258300" y="418884"/>
                  </a:lnTo>
                  <a:lnTo>
                    <a:pt x="9258300" y="428409"/>
                  </a:lnTo>
                  <a:lnTo>
                    <a:pt x="9267825" y="428409"/>
                  </a:lnTo>
                  <a:lnTo>
                    <a:pt x="9267825" y="418884"/>
                  </a:lnTo>
                  <a:close/>
                </a:path>
                <a:path w="11431905" h="428625">
                  <a:moveTo>
                    <a:pt x="9324975" y="418884"/>
                  </a:moveTo>
                  <a:lnTo>
                    <a:pt x="9315450" y="418884"/>
                  </a:lnTo>
                  <a:lnTo>
                    <a:pt x="9315450" y="428409"/>
                  </a:lnTo>
                  <a:lnTo>
                    <a:pt x="9324975" y="428409"/>
                  </a:lnTo>
                  <a:lnTo>
                    <a:pt x="9324975" y="418884"/>
                  </a:lnTo>
                  <a:close/>
                </a:path>
                <a:path w="11431905" h="428625">
                  <a:moveTo>
                    <a:pt x="9382125" y="418884"/>
                  </a:moveTo>
                  <a:lnTo>
                    <a:pt x="9372600" y="418884"/>
                  </a:lnTo>
                  <a:lnTo>
                    <a:pt x="9372600" y="428409"/>
                  </a:lnTo>
                  <a:lnTo>
                    <a:pt x="9382125" y="428409"/>
                  </a:lnTo>
                  <a:lnTo>
                    <a:pt x="9382125" y="418884"/>
                  </a:lnTo>
                  <a:close/>
                </a:path>
                <a:path w="11431905" h="428625">
                  <a:moveTo>
                    <a:pt x="9439275" y="418884"/>
                  </a:moveTo>
                  <a:lnTo>
                    <a:pt x="9429750" y="418884"/>
                  </a:lnTo>
                  <a:lnTo>
                    <a:pt x="9429750" y="428409"/>
                  </a:lnTo>
                  <a:lnTo>
                    <a:pt x="9439275" y="428409"/>
                  </a:lnTo>
                  <a:lnTo>
                    <a:pt x="9439275" y="418884"/>
                  </a:lnTo>
                  <a:close/>
                </a:path>
                <a:path w="11431905" h="428625">
                  <a:moveTo>
                    <a:pt x="9496425" y="418884"/>
                  </a:moveTo>
                  <a:lnTo>
                    <a:pt x="9486900" y="418884"/>
                  </a:lnTo>
                  <a:lnTo>
                    <a:pt x="9486900" y="428409"/>
                  </a:lnTo>
                  <a:lnTo>
                    <a:pt x="9496425" y="428409"/>
                  </a:lnTo>
                  <a:lnTo>
                    <a:pt x="9496425" y="418884"/>
                  </a:lnTo>
                  <a:close/>
                </a:path>
                <a:path w="11431905" h="428625">
                  <a:moveTo>
                    <a:pt x="9553575" y="418884"/>
                  </a:moveTo>
                  <a:lnTo>
                    <a:pt x="9544050" y="418884"/>
                  </a:lnTo>
                  <a:lnTo>
                    <a:pt x="9544050" y="428409"/>
                  </a:lnTo>
                  <a:lnTo>
                    <a:pt x="9553575" y="428409"/>
                  </a:lnTo>
                  <a:lnTo>
                    <a:pt x="9553575" y="418884"/>
                  </a:lnTo>
                  <a:close/>
                </a:path>
                <a:path w="11431905" h="428625">
                  <a:moveTo>
                    <a:pt x="9610725" y="418884"/>
                  </a:moveTo>
                  <a:lnTo>
                    <a:pt x="9601200" y="418884"/>
                  </a:lnTo>
                  <a:lnTo>
                    <a:pt x="9601200" y="428409"/>
                  </a:lnTo>
                  <a:lnTo>
                    <a:pt x="9610725" y="428409"/>
                  </a:lnTo>
                  <a:lnTo>
                    <a:pt x="9610725" y="418884"/>
                  </a:lnTo>
                  <a:close/>
                </a:path>
                <a:path w="11431905" h="428625">
                  <a:moveTo>
                    <a:pt x="9667875" y="418884"/>
                  </a:moveTo>
                  <a:lnTo>
                    <a:pt x="9658350" y="418884"/>
                  </a:lnTo>
                  <a:lnTo>
                    <a:pt x="9658350" y="428409"/>
                  </a:lnTo>
                  <a:lnTo>
                    <a:pt x="9667875" y="428409"/>
                  </a:lnTo>
                  <a:lnTo>
                    <a:pt x="9667875" y="418884"/>
                  </a:lnTo>
                  <a:close/>
                </a:path>
                <a:path w="11431905" h="428625">
                  <a:moveTo>
                    <a:pt x="9725025" y="418884"/>
                  </a:moveTo>
                  <a:lnTo>
                    <a:pt x="9715500" y="418884"/>
                  </a:lnTo>
                  <a:lnTo>
                    <a:pt x="9715500" y="428409"/>
                  </a:lnTo>
                  <a:lnTo>
                    <a:pt x="9725025" y="428409"/>
                  </a:lnTo>
                  <a:lnTo>
                    <a:pt x="9725025" y="418884"/>
                  </a:lnTo>
                  <a:close/>
                </a:path>
                <a:path w="11431905" h="428625">
                  <a:moveTo>
                    <a:pt x="9782175" y="418884"/>
                  </a:moveTo>
                  <a:lnTo>
                    <a:pt x="9772650" y="418884"/>
                  </a:lnTo>
                  <a:lnTo>
                    <a:pt x="9772650" y="428409"/>
                  </a:lnTo>
                  <a:lnTo>
                    <a:pt x="9782175" y="428409"/>
                  </a:lnTo>
                  <a:lnTo>
                    <a:pt x="9782175" y="418884"/>
                  </a:lnTo>
                  <a:close/>
                </a:path>
                <a:path w="11431905" h="428625">
                  <a:moveTo>
                    <a:pt x="9839325" y="418884"/>
                  </a:moveTo>
                  <a:lnTo>
                    <a:pt x="9829800" y="418884"/>
                  </a:lnTo>
                  <a:lnTo>
                    <a:pt x="9829800" y="428409"/>
                  </a:lnTo>
                  <a:lnTo>
                    <a:pt x="9839325" y="428409"/>
                  </a:lnTo>
                  <a:lnTo>
                    <a:pt x="9839325" y="418884"/>
                  </a:lnTo>
                  <a:close/>
                </a:path>
                <a:path w="11431905" h="428625">
                  <a:moveTo>
                    <a:pt x="9896475" y="418884"/>
                  </a:moveTo>
                  <a:lnTo>
                    <a:pt x="9886950" y="418884"/>
                  </a:lnTo>
                  <a:lnTo>
                    <a:pt x="9886950" y="428409"/>
                  </a:lnTo>
                  <a:lnTo>
                    <a:pt x="9896475" y="428409"/>
                  </a:lnTo>
                  <a:lnTo>
                    <a:pt x="9896475" y="418884"/>
                  </a:lnTo>
                  <a:close/>
                </a:path>
                <a:path w="11431905" h="428625">
                  <a:moveTo>
                    <a:pt x="9953625" y="418884"/>
                  </a:moveTo>
                  <a:lnTo>
                    <a:pt x="9944100" y="418884"/>
                  </a:lnTo>
                  <a:lnTo>
                    <a:pt x="9944100" y="428409"/>
                  </a:lnTo>
                  <a:lnTo>
                    <a:pt x="9953625" y="428409"/>
                  </a:lnTo>
                  <a:lnTo>
                    <a:pt x="9953625" y="418884"/>
                  </a:lnTo>
                  <a:close/>
                </a:path>
                <a:path w="11431905" h="428625">
                  <a:moveTo>
                    <a:pt x="10010775" y="418884"/>
                  </a:moveTo>
                  <a:lnTo>
                    <a:pt x="10001250" y="418884"/>
                  </a:lnTo>
                  <a:lnTo>
                    <a:pt x="10001250" y="428409"/>
                  </a:lnTo>
                  <a:lnTo>
                    <a:pt x="10010775" y="428409"/>
                  </a:lnTo>
                  <a:lnTo>
                    <a:pt x="10010775" y="418884"/>
                  </a:lnTo>
                  <a:close/>
                </a:path>
                <a:path w="11431905" h="428625">
                  <a:moveTo>
                    <a:pt x="10067925" y="418884"/>
                  </a:moveTo>
                  <a:lnTo>
                    <a:pt x="10058400" y="418884"/>
                  </a:lnTo>
                  <a:lnTo>
                    <a:pt x="10058400" y="428409"/>
                  </a:lnTo>
                  <a:lnTo>
                    <a:pt x="10067925" y="428409"/>
                  </a:lnTo>
                  <a:lnTo>
                    <a:pt x="10067925" y="418884"/>
                  </a:lnTo>
                  <a:close/>
                </a:path>
                <a:path w="11431905" h="428625">
                  <a:moveTo>
                    <a:pt x="10125075" y="418884"/>
                  </a:moveTo>
                  <a:lnTo>
                    <a:pt x="10115550" y="418884"/>
                  </a:lnTo>
                  <a:lnTo>
                    <a:pt x="10115550" y="428409"/>
                  </a:lnTo>
                  <a:lnTo>
                    <a:pt x="10125075" y="428409"/>
                  </a:lnTo>
                  <a:lnTo>
                    <a:pt x="10125075" y="418884"/>
                  </a:lnTo>
                  <a:close/>
                </a:path>
                <a:path w="11431905" h="428625">
                  <a:moveTo>
                    <a:pt x="10182225" y="418884"/>
                  </a:moveTo>
                  <a:lnTo>
                    <a:pt x="10172700" y="418884"/>
                  </a:lnTo>
                  <a:lnTo>
                    <a:pt x="10172700" y="428409"/>
                  </a:lnTo>
                  <a:lnTo>
                    <a:pt x="10182225" y="428409"/>
                  </a:lnTo>
                  <a:lnTo>
                    <a:pt x="10182225" y="418884"/>
                  </a:lnTo>
                  <a:close/>
                </a:path>
                <a:path w="11431905" h="428625">
                  <a:moveTo>
                    <a:pt x="10239375" y="418884"/>
                  </a:moveTo>
                  <a:lnTo>
                    <a:pt x="10229850" y="418884"/>
                  </a:lnTo>
                  <a:lnTo>
                    <a:pt x="10229850" y="428409"/>
                  </a:lnTo>
                  <a:lnTo>
                    <a:pt x="10239375" y="428409"/>
                  </a:lnTo>
                  <a:lnTo>
                    <a:pt x="10239375" y="418884"/>
                  </a:lnTo>
                  <a:close/>
                </a:path>
                <a:path w="11431905" h="428625">
                  <a:moveTo>
                    <a:pt x="10296525" y="418884"/>
                  </a:moveTo>
                  <a:lnTo>
                    <a:pt x="10287000" y="418884"/>
                  </a:lnTo>
                  <a:lnTo>
                    <a:pt x="10287000" y="428409"/>
                  </a:lnTo>
                  <a:lnTo>
                    <a:pt x="10296525" y="428409"/>
                  </a:lnTo>
                  <a:lnTo>
                    <a:pt x="10296525" y="418884"/>
                  </a:lnTo>
                  <a:close/>
                </a:path>
                <a:path w="11431905" h="428625">
                  <a:moveTo>
                    <a:pt x="10353675" y="418884"/>
                  </a:moveTo>
                  <a:lnTo>
                    <a:pt x="10344150" y="418884"/>
                  </a:lnTo>
                  <a:lnTo>
                    <a:pt x="10344150" y="428409"/>
                  </a:lnTo>
                  <a:lnTo>
                    <a:pt x="10353675" y="428409"/>
                  </a:lnTo>
                  <a:lnTo>
                    <a:pt x="10353675" y="418884"/>
                  </a:lnTo>
                  <a:close/>
                </a:path>
                <a:path w="11431905" h="428625">
                  <a:moveTo>
                    <a:pt x="10410825" y="418884"/>
                  </a:moveTo>
                  <a:lnTo>
                    <a:pt x="10401300" y="418884"/>
                  </a:lnTo>
                  <a:lnTo>
                    <a:pt x="10401300" y="428409"/>
                  </a:lnTo>
                  <a:lnTo>
                    <a:pt x="10410825" y="428409"/>
                  </a:lnTo>
                  <a:lnTo>
                    <a:pt x="10410825" y="418884"/>
                  </a:lnTo>
                  <a:close/>
                </a:path>
                <a:path w="11431905" h="428625">
                  <a:moveTo>
                    <a:pt x="10467975" y="418884"/>
                  </a:moveTo>
                  <a:lnTo>
                    <a:pt x="10458450" y="418884"/>
                  </a:lnTo>
                  <a:lnTo>
                    <a:pt x="10458450" y="428409"/>
                  </a:lnTo>
                  <a:lnTo>
                    <a:pt x="10467975" y="428409"/>
                  </a:lnTo>
                  <a:lnTo>
                    <a:pt x="10467975" y="418884"/>
                  </a:lnTo>
                  <a:close/>
                </a:path>
                <a:path w="11431905" h="428625">
                  <a:moveTo>
                    <a:pt x="10525125" y="418884"/>
                  </a:moveTo>
                  <a:lnTo>
                    <a:pt x="10515600" y="418884"/>
                  </a:lnTo>
                  <a:lnTo>
                    <a:pt x="10515600" y="428409"/>
                  </a:lnTo>
                  <a:lnTo>
                    <a:pt x="10525125" y="428409"/>
                  </a:lnTo>
                  <a:lnTo>
                    <a:pt x="10525125" y="418884"/>
                  </a:lnTo>
                  <a:close/>
                </a:path>
                <a:path w="11431905" h="428625">
                  <a:moveTo>
                    <a:pt x="10582275" y="418884"/>
                  </a:moveTo>
                  <a:lnTo>
                    <a:pt x="10572750" y="418884"/>
                  </a:lnTo>
                  <a:lnTo>
                    <a:pt x="10572750" y="428409"/>
                  </a:lnTo>
                  <a:lnTo>
                    <a:pt x="10582275" y="428409"/>
                  </a:lnTo>
                  <a:lnTo>
                    <a:pt x="10582275" y="418884"/>
                  </a:lnTo>
                  <a:close/>
                </a:path>
                <a:path w="11431905" h="428625">
                  <a:moveTo>
                    <a:pt x="10639425" y="418884"/>
                  </a:moveTo>
                  <a:lnTo>
                    <a:pt x="10629900" y="418884"/>
                  </a:lnTo>
                  <a:lnTo>
                    <a:pt x="10629900" y="428409"/>
                  </a:lnTo>
                  <a:lnTo>
                    <a:pt x="10639425" y="428409"/>
                  </a:lnTo>
                  <a:lnTo>
                    <a:pt x="10639425" y="418884"/>
                  </a:lnTo>
                  <a:close/>
                </a:path>
                <a:path w="11431905" h="428625">
                  <a:moveTo>
                    <a:pt x="10696575" y="418884"/>
                  </a:moveTo>
                  <a:lnTo>
                    <a:pt x="10687050" y="418884"/>
                  </a:lnTo>
                  <a:lnTo>
                    <a:pt x="10687050" y="428409"/>
                  </a:lnTo>
                  <a:lnTo>
                    <a:pt x="10696575" y="428409"/>
                  </a:lnTo>
                  <a:lnTo>
                    <a:pt x="10696575" y="418884"/>
                  </a:lnTo>
                  <a:close/>
                </a:path>
                <a:path w="11431905" h="428625">
                  <a:moveTo>
                    <a:pt x="10753725" y="418884"/>
                  </a:moveTo>
                  <a:lnTo>
                    <a:pt x="10744200" y="418884"/>
                  </a:lnTo>
                  <a:lnTo>
                    <a:pt x="10744200" y="428409"/>
                  </a:lnTo>
                  <a:lnTo>
                    <a:pt x="10753725" y="428409"/>
                  </a:lnTo>
                  <a:lnTo>
                    <a:pt x="10753725" y="418884"/>
                  </a:lnTo>
                  <a:close/>
                </a:path>
                <a:path w="11431905" h="428625">
                  <a:moveTo>
                    <a:pt x="10810875" y="418884"/>
                  </a:moveTo>
                  <a:lnTo>
                    <a:pt x="10801350" y="418884"/>
                  </a:lnTo>
                  <a:lnTo>
                    <a:pt x="10801350" y="428409"/>
                  </a:lnTo>
                  <a:lnTo>
                    <a:pt x="10810875" y="428409"/>
                  </a:lnTo>
                  <a:lnTo>
                    <a:pt x="10810875" y="418884"/>
                  </a:lnTo>
                  <a:close/>
                </a:path>
                <a:path w="11431905" h="428625">
                  <a:moveTo>
                    <a:pt x="10868025" y="418884"/>
                  </a:moveTo>
                  <a:lnTo>
                    <a:pt x="10858500" y="418884"/>
                  </a:lnTo>
                  <a:lnTo>
                    <a:pt x="10858500" y="428409"/>
                  </a:lnTo>
                  <a:lnTo>
                    <a:pt x="10868025" y="428409"/>
                  </a:lnTo>
                  <a:lnTo>
                    <a:pt x="10868025" y="418884"/>
                  </a:lnTo>
                  <a:close/>
                </a:path>
                <a:path w="11431905" h="428625">
                  <a:moveTo>
                    <a:pt x="10925175" y="418884"/>
                  </a:moveTo>
                  <a:lnTo>
                    <a:pt x="10915650" y="418884"/>
                  </a:lnTo>
                  <a:lnTo>
                    <a:pt x="10915650" y="428409"/>
                  </a:lnTo>
                  <a:lnTo>
                    <a:pt x="10925175" y="428409"/>
                  </a:lnTo>
                  <a:lnTo>
                    <a:pt x="10925175" y="418884"/>
                  </a:lnTo>
                  <a:close/>
                </a:path>
                <a:path w="11431905" h="428625">
                  <a:moveTo>
                    <a:pt x="10982325" y="418884"/>
                  </a:moveTo>
                  <a:lnTo>
                    <a:pt x="10972800" y="418884"/>
                  </a:lnTo>
                  <a:lnTo>
                    <a:pt x="10972800" y="428409"/>
                  </a:lnTo>
                  <a:lnTo>
                    <a:pt x="10982325" y="428409"/>
                  </a:lnTo>
                  <a:lnTo>
                    <a:pt x="10982325" y="418884"/>
                  </a:lnTo>
                  <a:close/>
                </a:path>
                <a:path w="11431905" h="428625">
                  <a:moveTo>
                    <a:pt x="11039475" y="418884"/>
                  </a:moveTo>
                  <a:lnTo>
                    <a:pt x="11029950" y="418884"/>
                  </a:lnTo>
                  <a:lnTo>
                    <a:pt x="11029950" y="428409"/>
                  </a:lnTo>
                  <a:lnTo>
                    <a:pt x="11039475" y="428409"/>
                  </a:lnTo>
                  <a:lnTo>
                    <a:pt x="11039475" y="418884"/>
                  </a:lnTo>
                  <a:close/>
                </a:path>
                <a:path w="11431905" h="428625">
                  <a:moveTo>
                    <a:pt x="11096625" y="418884"/>
                  </a:moveTo>
                  <a:lnTo>
                    <a:pt x="11087100" y="418884"/>
                  </a:lnTo>
                  <a:lnTo>
                    <a:pt x="11087100" y="428409"/>
                  </a:lnTo>
                  <a:lnTo>
                    <a:pt x="11096625" y="428409"/>
                  </a:lnTo>
                  <a:lnTo>
                    <a:pt x="11096625" y="418884"/>
                  </a:lnTo>
                  <a:close/>
                </a:path>
                <a:path w="11431905" h="428625">
                  <a:moveTo>
                    <a:pt x="11153775" y="418884"/>
                  </a:moveTo>
                  <a:lnTo>
                    <a:pt x="11144250" y="418884"/>
                  </a:lnTo>
                  <a:lnTo>
                    <a:pt x="11144250" y="428409"/>
                  </a:lnTo>
                  <a:lnTo>
                    <a:pt x="11153775" y="428409"/>
                  </a:lnTo>
                  <a:lnTo>
                    <a:pt x="11153775" y="418884"/>
                  </a:lnTo>
                  <a:close/>
                </a:path>
                <a:path w="11431905" h="428625">
                  <a:moveTo>
                    <a:pt x="11210925" y="418884"/>
                  </a:moveTo>
                  <a:lnTo>
                    <a:pt x="11201400" y="418884"/>
                  </a:lnTo>
                  <a:lnTo>
                    <a:pt x="11201400" y="428409"/>
                  </a:lnTo>
                  <a:lnTo>
                    <a:pt x="11210925" y="428409"/>
                  </a:lnTo>
                  <a:lnTo>
                    <a:pt x="11210925" y="418884"/>
                  </a:lnTo>
                  <a:close/>
                </a:path>
                <a:path w="11431905" h="428625">
                  <a:moveTo>
                    <a:pt x="11268075" y="418884"/>
                  </a:moveTo>
                  <a:lnTo>
                    <a:pt x="11258550" y="418884"/>
                  </a:lnTo>
                  <a:lnTo>
                    <a:pt x="11258550" y="428409"/>
                  </a:lnTo>
                  <a:lnTo>
                    <a:pt x="11268075" y="428409"/>
                  </a:lnTo>
                  <a:lnTo>
                    <a:pt x="11268075" y="418884"/>
                  </a:lnTo>
                  <a:close/>
                </a:path>
                <a:path w="11431905" h="428625">
                  <a:moveTo>
                    <a:pt x="11325225" y="418884"/>
                  </a:moveTo>
                  <a:lnTo>
                    <a:pt x="11315700" y="418884"/>
                  </a:lnTo>
                  <a:lnTo>
                    <a:pt x="11315700" y="428409"/>
                  </a:lnTo>
                  <a:lnTo>
                    <a:pt x="11325225" y="428409"/>
                  </a:lnTo>
                  <a:lnTo>
                    <a:pt x="11325225" y="418884"/>
                  </a:lnTo>
                  <a:close/>
                </a:path>
                <a:path w="11431905" h="428625">
                  <a:moveTo>
                    <a:pt x="11382375" y="418884"/>
                  </a:moveTo>
                  <a:lnTo>
                    <a:pt x="11372850" y="418884"/>
                  </a:lnTo>
                  <a:lnTo>
                    <a:pt x="11372850" y="428409"/>
                  </a:lnTo>
                  <a:lnTo>
                    <a:pt x="11382375" y="428409"/>
                  </a:lnTo>
                  <a:lnTo>
                    <a:pt x="11382375" y="418884"/>
                  </a:lnTo>
                  <a:close/>
                </a:path>
                <a:path w="11431905" h="428625">
                  <a:moveTo>
                    <a:pt x="11431892" y="418884"/>
                  </a:moveTo>
                  <a:lnTo>
                    <a:pt x="11430000" y="418884"/>
                  </a:lnTo>
                  <a:lnTo>
                    <a:pt x="11430000" y="428409"/>
                  </a:lnTo>
                  <a:lnTo>
                    <a:pt x="11431892" y="428409"/>
                  </a:lnTo>
                  <a:lnTo>
                    <a:pt x="11431892" y="41888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64920" y="189569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265420" y="189569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50570" y="1476806"/>
              <a:ext cx="11431905" cy="428625"/>
            </a:xfrm>
            <a:custGeom>
              <a:avLst/>
              <a:gdLst/>
              <a:ahLst/>
              <a:cxnLst/>
              <a:rect l="l" t="t" r="r" b="b"/>
              <a:pathLst>
                <a:path w="11431905" h="4286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431905" h="4286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431905" h="4286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431905" h="4286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431905" h="4286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431905" h="4286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431905" h="4286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431905" h="4286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431905" h="4286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1431905" h="4286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1431905" h="4286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1431905" h="4286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1431905" h="4286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1431905" h="4286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1431905" h="4286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1431905" h="4286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1431905" h="4286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1431905" h="4286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1431905" h="4286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1431905" h="428625">
                  <a:moveTo>
                    <a:pt x="8524875" y="418884"/>
                  </a:moveTo>
                  <a:lnTo>
                    <a:pt x="8515350" y="418884"/>
                  </a:lnTo>
                  <a:lnTo>
                    <a:pt x="8515350" y="428409"/>
                  </a:lnTo>
                  <a:lnTo>
                    <a:pt x="8524875" y="428409"/>
                  </a:lnTo>
                  <a:lnTo>
                    <a:pt x="8524875" y="418884"/>
                  </a:lnTo>
                  <a:close/>
                </a:path>
                <a:path w="11431905" h="428625">
                  <a:moveTo>
                    <a:pt x="8582025" y="418884"/>
                  </a:moveTo>
                  <a:lnTo>
                    <a:pt x="8572500" y="418884"/>
                  </a:lnTo>
                  <a:lnTo>
                    <a:pt x="8572500" y="428409"/>
                  </a:lnTo>
                  <a:lnTo>
                    <a:pt x="8582025" y="428409"/>
                  </a:lnTo>
                  <a:lnTo>
                    <a:pt x="8582025" y="418884"/>
                  </a:lnTo>
                  <a:close/>
                </a:path>
                <a:path w="11431905" h="428625">
                  <a:moveTo>
                    <a:pt x="8639175" y="418884"/>
                  </a:moveTo>
                  <a:lnTo>
                    <a:pt x="8629650" y="418884"/>
                  </a:lnTo>
                  <a:lnTo>
                    <a:pt x="8629650" y="428409"/>
                  </a:lnTo>
                  <a:lnTo>
                    <a:pt x="8639175" y="428409"/>
                  </a:lnTo>
                  <a:lnTo>
                    <a:pt x="8639175" y="418884"/>
                  </a:lnTo>
                  <a:close/>
                </a:path>
                <a:path w="11431905" h="428625">
                  <a:moveTo>
                    <a:pt x="8696325" y="418884"/>
                  </a:moveTo>
                  <a:lnTo>
                    <a:pt x="8686800" y="418884"/>
                  </a:lnTo>
                  <a:lnTo>
                    <a:pt x="8686800" y="428409"/>
                  </a:lnTo>
                  <a:lnTo>
                    <a:pt x="8696325" y="428409"/>
                  </a:lnTo>
                  <a:lnTo>
                    <a:pt x="8696325" y="418884"/>
                  </a:lnTo>
                  <a:close/>
                </a:path>
                <a:path w="11431905" h="428625">
                  <a:moveTo>
                    <a:pt x="8753475" y="418884"/>
                  </a:moveTo>
                  <a:lnTo>
                    <a:pt x="8743950" y="418884"/>
                  </a:lnTo>
                  <a:lnTo>
                    <a:pt x="8743950" y="428409"/>
                  </a:lnTo>
                  <a:lnTo>
                    <a:pt x="8753475" y="428409"/>
                  </a:lnTo>
                  <a:lnTo>
                    <a:pt x="8753475" y="418884"/>
                  </a:lnTo>
                  <a:close/>
                </a:path>
                <a:path w="11431905" h="428625">
                  <a:moveTo>
                    <a:pt x="8810625" y="418884"/>
                  </a:moveTo>
                  <a:lnTo>
                    <a:pt x="8801100" y="418884"/>
                  </a:lnTo>
                  <a:lnTo>
                    <a:pt x="8801100" y="428409"/>
                  </a:lnTo>
                  <a:lnTo>
                    <a:pt x="8810625" y="428409"/>
                  </a:lnTo>
                  <a:lnTo>
                    <a:pt x="8810625" y="418884"/>
                  </a:lnTo>
                  <a:close/>
                </a:path>
                <a:path w="11431905" h="428625">
                  <a:moveTo>
                    <a:pt x="8867775" y="418884"/>
                  </a:moveTo>
                  <a:lnTo>
                    <a:pt x="8858250" y="418884"/>
                  </a:lnTo>
                  <a:lnTo>
                    <a:pt x="8858250" y="428409"/>
                  </a:lnTo>
                  <a:lnTo>
                    <a:pt x="8867775" y="428409"/>
                  </a:lnTo>
                  <a:lnTo>
                    <a:pt x="8867775" y="418884"/>
                  </a:lnTo>
                  <a:close/>
                </a:path>
                <a:path w="11431905" h="428625">
                  <a:moveTo>
                    <a:pt x="8924925" y="418884"/>
                  </a:moveTo>
                  <a:lnTo>
                    <a:pt x="8915400" y="418884"/>
                  </a:lnTo>
                  <a:lnTo>
                    <a:pt x="8915400" y="428409"/>
                  </a:lnTo>
                  <a:lnTo>
                    <a:pt x="8924925" y="428409"/>
                  </a:lnTo>
                  <a:lnTo>
                    <a:pt x="8924925" y="418884"/>
                  </a:lnTo>
                  <a:close/>
                </a:path>
                <a:path w="11431905" h="428625">
                  <a:moveTo>
                    <a:pt x="8982075" y="418884"/>
                  </a:moveTo>
                  <a:lnTo>
                    <a:pt x="8972550" y="418884"/>
                  </a:lnTo>
                  <a:lnTo>
                    <a:pt x="8972550" y="428409"/>
                  </a:lnTo>
                  <a:lnTo>
                    <a:pt x="8982075" y="428409"/>
                  </a:lnTo>
                  <a:lnTo>
                    <a:pt x="8982075" y="418884"/>
                  </a:lnTo>
                  <a:close/>
                </a:path>
                <a:path w="11431905" h="428625">
                  <a:moveTo>
                    <a:pt x="9039225" y="418884"/>
                  </a:moveTo>
                  <a:lnTo>
                    <a:pt x="9029700" y="418884"/>
                  </a:lnTo>
                  <a:lnTo>
                    <a:pt x="9029700" y="428409"/>
                  </a:lnTo>
                  <a:lnTo>
                    <a:pt x="9039225" y="428409"/>
                  </a:lnTo>
                  <a:lnTo>
                    <a:pt x="9039225" y="418884"/>
                  </a:lnTo>
                  <a:close/>
                </a:path>
                <a:path w="11431905" h="428625">
                  <a:moveTo>
                    <a:pt x="9096375" y="418884"/>
                  </a:moveTo>
                  <a:lnTo>
                    <a:pt x="9086850" y="418884"/>
                  </a:lnTo>
                  <a:lnTo>
                    <a:pt x="9086850" y="428409"/>
                  </a:lnTo>
                  <a:lnTo>
                    <a:pt x="9096375" y="428409"/>
                  </a:lnTo>
                  <a:lnTo>
                    <a:pt x="9096375" y="418884"/>
                  </a:lnTo>
                  <a:close/>
                </a:path>
                <a:path w="11431905" h="428625">
                  <a:moveTo>
                    <a:pt x="9153525" y="418884"/>
                  </a:moveTo>
                  <a:lnTo>
                    <a:pt x="9144000" y="418884"/>
                  </a:lnTo>
                  <a:lnTo>
                    <a:pt x="9144000" y="428409"/>
                  </a:lnTo>
                  <a:lnTo>
                    <a:pt x="9153525" y="428409"/>
                  </a:lnTo>
                  <a:lnTo>
                    <a:pt x="9153525" y="418884"/>
                  </a:lnTo>
                  <a:close/>
                </a:path>
                <a:path w="11431905" h="428625">
                  <a:moveTo>
                    <a:pt x="9210675" y="418884"/>
                  </a:moveTo>
                  <a:lnTo>
                    <a:pt x="9201150" y="418884"/>
                  </a:lnTo>
                  <a:lnTo>
                    <a:pt x="9201150" y="428409"/>
                  </a:lnTo>
                  <a:lnTo>
                    <a:pt x="9210675" y="428409"/>
                  </a:lnTo>
                  <a:lnTo>
                    <a:pt x="9210675" y="418884"/>
                  </a:lnTo>
                  <a:close/>
                </a:path>
                <a:path w="11431905" h="428625">
                  <a:moveTo>
                    <a:pt x="9267825" y="418884"/>
                  </a:moveTo>
                  <a:lnTo>
                    <a:pt x="9258300" y="418884"/>
                  </a:lnTo>
                  <a:lnTo>
                    <a:pt x="9258300" y="428409"/>
                  </a:lnTo>
                  <a:lnTo>
                    <a:pt x="9267825" y="428409"/>
                  </a:lnTo>
                  <a:lnTo>
                    <a:pt x="9267825" y="418884"/>
                  </a:lnTo>
                  <a:close/>
                </a:path>
                <a:path w="11431905" h="428625">
                  <a:moveTo>
                    <a:pt x="9324975" y="418884"/>
                  </a:moveTo>
                  <a:lnTo>
                    <a:pt x="9315450" y="418884"/>
                  </a:lnTo>
                  <a:lnTo>
                    <a:pt x="9315450" y="428409"/>
                  </a:lnTo>
                  <a:lnTo>
                    <a:pt x="9324975" y="428409"/>
                  </a:lnTo>
                  <a:lnTo>
                    <a:pt x="9324975" y="418884"/>
                  </a:lnTo>
                  <a:close/>
                </a:path>
                <a:path w="11431905" h="428625">
                  <a:moveTo>
                    <a:pt x="9382125" y="418884"/>
                  </a:moveTo>
                  <a:lnTo>
                    <a:pt x="9372600" y="418884"/>
                  </a:lnTo>
                  <a:lnTo>
                    <a:pt x="9372600" y="428409"/>
                  </a:lnTo>
                  <a:lnTo>
                    <a:pt x="9382125" y="428409"/>
                  </a:lnTo>
                  <a:lnTo>
                    <a:pt x="9382125" y="418884"/>
                  </a:lnTo>
                  <a:close/>
                </a:path>
                <a:path w="11431905" h="428625">
                  <a:moveTo>
                    <a:pt x="9439275" y="418884"/>
                  </a:moveTo>
                  <a:lnTo>
                    <a:pt x="9429750" y="418884"/>
                  </a:lnTo>
                  <a:lnTo>
                    <a:pt x="9429750" y="428409"/>
                  </a:lnTo>
                  <a:lnTo>
                    <a:pt x="9439275" y="428409"/>
                  </a:lnTo>
                  <a:lnTo>
                    <a:pt x="9439275" y="418884"/>
                  </a:lnTo>
                  <a:close/>
                </a:path>
                <a:path w="11431905" h="428625">
                  <a:moveTo>
                    <a:pt x="9496425" y="418884"/>
                  </a:moveTo>
                  <a:lnTo>
                    <a:pt x="9486900" y="418884"/>
                  </a:lnTo>
                  <a:lnTo>
                    <a:pt x="9486900" y="428409"/>
                  </a:lnTo>
                  <a:lnTo>
                    <a:pt x="9496425" y="428409"/>
                  </a:lnTo>
                  <a:lnTo>
                    <a:pt x="9496425" y="418884"/>
                  </a:lnTo>
                  <a:close/>
                </a:path>
                <a:path w="11431905" h="428625">
                  <a:moveTo>
                    <a:pt x="9553575" y="418884"/>
                  </a:moveTo>
                  <a:lnTo>
                    <a:pt x="9544050" y="418884"/>
                  </a:lnTo>
                  <a:lnTo>
                    <a:pt x="9544050" y="428409"/>
                  </a:lnTo>
                  <a:lnTo>
                    <a:pt x="9553575" y="428409"/>
                  </a:lnTo>
                  <a:lnTo>
                    <a:pt x="9553575" y="418884"/>
                  </a:lnTo>
                  <a:close/>
                </a:path>
                <a:path w="11431905" h="428625">
                  <a:moveTo>
                    <a:pt x="9610725" y="418884"/>
                  </a:moveTo>
                  <a:lnTo>
                    <a:pt x="9601200" y="418884"/>
                  </a:lnTo>
                  <a:lnTo>
                    <a:pt x="9601200" y="428409"/>
                  </a:lnTo>
                  <a:lnTo>
                    <a:pt x="9610725" y="428409"/>
                  </a:lnTo>
                  <a:lnTo>
                    <a:pt x="9610725" y="418884"/>
                  </a:lnTo>
                  <a:close/>
                </a:path>
                <a:path w="11431905" h="428625">
                  <a:moveTo>
                    <a:pt x="9667875" y="418884"/>
                  </a:moveTo>
                  <a:lnTo>
                    <a:pt x="9658350" y="418884"/>
                  </a:lnTo>
                  <a:lnTo>
                    <a:pt x="9658350" y="428409"/>
                  </a:lnTo>
                  <a:lnTo>
                    <a:pt x="9667875" y="428409"/>
                  </a:lnTo>
                  <a:lnTo>
                    <a:pt x="9667875" y="418884"/>
                  </a:lnTo>
                  <a:close/>
                </a:path>
                <a:path w="11431905" h="428625">
                  <a:moveTo>
                    <a:pt x="9725025" y="418884"/>
                  </a:moveTo>
                  <a:lnTo>
                    <a:pt x="9715500" y="418884"/>
                  </a:lnTo>
                  <a:lnTo>
                    <a:pt x="9715500" y="428409"/>
                  </a:lnTo>
                  <a:lnTo>
                    <a:pt x="9725025" y="428409"/>
                  </a:lnTo>
                  <a:lnTo>
                    <a:pt x="9725025" y="418884"/>
                  </a:lnTo>
                  <a:close/>
                </a:path>
                <a:path w="11431905" h="428625">
                  <a:moveTo>
                    <a:pt x="9782175" y="418884"/>
                  </a:moveTo>
                  <a:lnTo>
                    <a:pt x="9772650" y="418884"/>
                  </a:lnTo>
                  <a:lnTo>
                    <a:pt x="9772650" y="428409"/>
                  </a:lnTo>
                  <a:lnTo>
                    <a:pt x="9782175" y="428409"/>
                  </a:lnTo>
                  <a:lnTo>
                    <a:pt x="9782175" y="418884"/>
                  </a:lnTo>
                  <a:close/>
                </a:path>
                <a:path w="11431905" h="428625">
                  <a:moveTo>
                    <a:pt x="9839325" y="418884"/>
                  </a:moveTo>
                  <a:lnTo>
                    <a:pt x="9829800" y="418884"/>
                  </a:lnTo>
                  <a:lnTo>
                    <a:pt x="9829800" y="428409"/>
                  </a:lnTo>
                  <a:lnTo>
                    <a:pt x="9839325" y="428409"/>
                  </a:lnTo>
                  <a:lnTo>
                    <a:pt x="9839325" y="418884"/>
                  </a:lnTo>
                  <a:close/>
                </a:path>
                <a:path w="11431905" h="428625">
                  <a:moveTo>
                    <a:pt x="9896475" y="418884"/>
                  </a:moveTo>
                  <a:lnTo>
                    <a:pt x="9886950" y="418884"/>
                  </a:lnTo>
                  <a:lnTo>
                    <a:pt x="9886950" y="428409"/>
                  </a:lnTo>
                  <a:lnTo>
                    <a:pt x="9896475" y="428409"/>
                  </a:lnTo>
                  <a:lnTo>
                    <a:pt x="9896475" y="418884"/>
                  </a:lnTo>
                  <a:close/>
                </a:path>
                <a:path w="11431905" h="428625">
                  <a:moveTo>
                    <a:pt x="9953625" y="418884"/>
                  </a:moveTo>
                  <a:lnTo>
                    <a:pt x="9944100" y="418884"/>
                  </a:lnTo>
                  <a:lnTo>
                    <a:pt x="9944100" y="428409"/>
                  </a:lnTo>
                  <a:lnTo>
                    <a:pt x="9953625" y="428409"/>
                  </a:lnTo>
                  <a:lnTo>
                    <a:pt x="9953625" y="418884"/>
                  </a:lnTo>
                  <a:close/>
                </a:path>
                <a:path w="11431905" h="428625">
                  <a:moveTo>
                    <a:pt x="10010775" y="418884"/>
                  </a:moveTo>
                  <a:lnTo>
                    <a:pt x="10001250" y="418884"/>
                  </a:lnTo>
                  <a:lnTo>
                    <a:pt x="10001250" y="428409"/>
                  </a:lnTo>
                  <a:lnTo>
                    <a:pt x="10010775" y="428409"/>
                  </a:lnTo>
                  <a:lnTo>
                    <a:pt x="10010775" y="418884"/>
                  </a:lnTo>
                  <a:close/>
                </a:path>
                <a:path w="11431905" h="428625">
                  <a:moveTo>
                    <a:pt x="10067925" y="418884"/>
                  </a:moveTo>
                  <a:lnTo>
                    <a:pt x="10058400" y="418884"/>
                  </a:lnTo>
                  <a:lnTo>
                    <a:pt x="10058400" y="428409"/>
                  </a:lnTo>
                  <a:lnTo>
                    <a:pt x="10067925" y="428409"/>
                  </a:lnTo>
                  <a:lnTo>
                    <a:pt x="10067925" y="418884"/>
                  </a:lnTo>
                  <a:close/>
                </a:path>
                <a:path w="11431905" h="428625">
                  <a:moveTo>
                    <a:pt x="10125075" y="418884"/>
                  </a:moveTo>
                  <a:lnTo>
                    <a:pt x="10115550" y="418884"/>
                  </a:lnTo>
                  <a:lnTo>
                    <a:pt x="10115550" y="428409"/>
                  </a:lnTo>
                  <a:lnTo>
                    <a:pt x="10125075" y="428409"/>
                  </a:lnTo>
                  <a:lnTo>
                    <a:pt x="10125075" y="418884"/>
                  </a:lnTo>
                  <a:close/>
                </a:path>
                <a:path w="11431905" h="428625">
                  <a:moveTo>
                    <a:pt x="10182225" y="418884"/>
                  </a:moveTo>
                  <a:lnTo>
                    <a:pt x="10172700" y="418884"/>
                  </a:lnTo>
                  <a:lnTo>
                    <a:pt x="10172700" y="428409"/>
                  </a:lnTo>
                  <a:lnTo>
                    <a:pt x="10182225" y="428409"/>
                  </a:lnTo>
                  <a:lnTo>
                    <a:pt x="10182225" y="418884"/>
                  </a:lnTo>
                  <a:close/>
                </a:path>
                <a:path w="11431905" h="428625">
                  <a:moveTo>
                    <a:pt x="10239375" y="418884"/>
                  </a:moveTo>
                  <a:lnTo>
                    <a:pt x="10229850" y="418884"/>
                  </a:lnTo>
                  <a:lnTo>
                    <a:pt x="10229850" y="428409"/>
                  </a:lnTo>
                  <a:lnTo>
                    <a:pt x="10239375" y="428409"/>
                  </a:lnTo>
                  <a:lnTo>
                    <a:pt x="10239375" y="418884"/>
                  </a:lnTo>
                  <a:close/>
                </a:path>
                <a:path w="11431905" h="428625">
                  <a:moveTo>
                    <a:pt x="10296525" y="418884"/>
                  </a:moveTo>
                  <a:lnTo>
                    <a:pt x="10287000" y="418884"/>
                  </a:lnTo>
                  <a:lnTo>
                    <a:pt x="10287000" y="428409"/>
                  </a:lnTo>
                  <a:lnTo>
                    <a:pt x="10296525" y="428409"/>
                  </a:lnTo>
                  <a:lnTo>
                    <a:pt x="10296525" y="418884"/>
                  </a:lnTo>
                  <a:close/>
                </a:path>
                <a:path w="11431905" h="428625">
                  <a:moveTo>
                    <a:pt x="10353675" y="418884"/>
                  </a:moveTo>
                  <a:lnTo>
                    <a:pt x="10344150" y="418884"/>
                  </a:lnTo>
                  <a:lnTo>
                    <a:pt x="10344150" y="428409"/>
                  </a:lnTo>
                  <a:lnTo>
                    <a:pt x="10353675" y="428409"/>
                  </a:lnTo>
                  <a:lnTo>
                    <a:pt x="10353675" y="418884"/>
                  </a:lnTo>
                  <a:close/>
                </a:path>
                <a:path w="11431905" h="428625">
                  <a:moveTo>
                    <a:pt x="10410825" y="418884"/>
                  </a:moveTo>
                  <a:lnTo>
                    <a:pt x="10401300" y="418884"/>
                  </a:lnTo>
                  <a:lnTo>
                    <a:pt x="10401300" y="428409"/>
                  </a:lnTo>
                  <a:lnTo>
                    <a:pt x="10410825" y="428409"/>
                  </a:lnTo>
                  <a:lnTo>
                    <a:pt x="10410825" y="418884"/>
                  </a:lnTo>
                  <a:close/>
                </a:path>
                <a:path w="11431905" h="428625">
                  <a:moveTo>
                    <a:pt x="10467975" y="418884"/>
                  </a:moveTo>
                  <a:lnTo>
                    <a:pt x="10458450" y="418884"/>
                  </a:lnTo>
                  <a:lnTo>
                    <a:pt x="10458450" y="428409"/>
                  </a:lnTo>
                  <a:lnTo>
                    <a:pt x="10467975" y="428409"/>
                  </a:lnTo>
                  <a:lnTo>
                    <a:pt x="10467975" y="418884"/>
                  </a:lnTo>
                  <a:close/>
                </a:path>
                <a:path w="11431905" h="428625">
                  <a:moveTo>
                    <a:pt x="10525125" y="418884"/>
                  </a:moveTo>
                  <a:lnTo>
                    <a:pt x="10515600" y="418884"/>
                  </a:lnTo>
                  <a:lnTo>
                    <a:pt x="10515600" y="428409"/>
                  </a:lnTo>
                  <a:lnTo>
                    <a:pt x="10525125" y="428409"/>
                  </a:lnTo>
                  <a:lnTo>
                    <a:pt x="10525125" y="418884"/>
                  </a:lnTo>
                  <a:close/>
                </a:path>
                <a:path w="11431905" h="428625">
                  <a:moveTo>
                    <a:pt x="10582275" y="418884"/>
                  </a:moveTo>
                  <a:lnTo>
                    <a:pt x="10572750" y="418884"/>
                  </a:lnTo>
                  <a:lnTo>
                    <a:pt x="10572750" y="428409"/>
                  </a:lnTo>
                  <a:lnTo>
                    <a:pt x="10582275" y="428409"/>
                  </a:lnTo>
                  <a:lnTo>
                    <a:pt x="10582275" y="418884"/>
                  </a:lnTo>
                  <a:close/>
                </a:path>
                <a:path w="11431905" h="428625">
                  <a:moveTo>
                    <a:pt x="10639425" y="418884"/>
                  </a:moveTo>
                  <a:lnTo>
                    <a:pt x="10629900" y="418884"/>
                  </a:lnTo>
                  <a:lnTo>
                    <a:pt x="10629900" y="428409"/>
                  </a:lnTo>
                  <a:lnTo>
                    <a:pt x="10639425" y="428409"/>
                  </a:lnTo>
                  <a:lnTo>
                    <a:pt x="10639425" y="418884"/>
                  </a:lnTo>
                  <a:close/>
                </a:path>
                <a:path w="11431905" h="428625">
                  <a:moveTo>
                    <a:pt x="10696575" y="418884"/>
                  </a:moveTo>
                  <a:lnTo>
                    <a:pt x="10687050" y="418884"/>
                  </a:lnTo>
                  <a:lnTo>
                    <a:pt x="10687050" y="428409"/>
                  </a:lnTo>
                  <a:lnTo>
                    <a:pt x="10696575" y="428409"/>
                  </a:lnTo>
                  <a:lnTo>
                    <a:pt x="10696575" y="418884"/>
                  </a:lnTo>
                  <a:close/>
                </a:path>
                <a:path w="11431905" h="428625">
                  <a:moveTo>
                    <a:pt x="10753725" y="418884"/>
                  </a:moveTo>
                  <a:lnTo>
                    <a:pt x="10744200" y="418884"/>
                  </a:lnTo>
                  <a:lnTo>
                    <a:pt x="10744200" y="428409"/>
                  </a:lnTo>
                  <a:lnTo>
                    <a:pt x="10753725" y="428409"/>
                  </a:lnTo>
                  <a:lnTo>
                    <a:pt x="10753725" y="418884"/>
                  </a:lnTo>
                  <a:close/>
                </a:path>
                <a:path w="11431905" h="428625">
                  <a:moveTo>
                    <a:pt x="10810875" y="418884"/>
                  </a:moveTo>
                  <a:lnTo>
                    <a:pt x="10801350" y="418884"/>
                  </a:lnTo>
                  <a:lnTo>
                    <a:pt x="10801350" y="428409"/>
                  </a:lnTo>
                  <a:lnTo>
                    <a:pt x="10810875" y="428409"/>
                  </a:lnTo>
                  <a:lnTo>
                    <a:pt x="10810875" y="418884"/>
                  </a:lnTo>
                  <a:close/>
                </a:path>
                <a:path w="11431905" h="428625">
                  <a:moveTo>
                    <a:pt x="10868025" y="418884"/>
                  </a:moveTo>
                  <a:lnTo>
                    <a:pt x="10858500" y="418884"/>
                  </a:lnTo>
                  <a:lnTo>
                    <a:pt x="10858500" y="428409"/>
                  </a:lnTo>
                  <a:lnTo>
                    <a:pt x="10868025" y="428409"/>
                  </a:lnTo>
                  <a:lnTo>
                    <a:pt x="10868025" y="418884"/>
                  </a:lnTo>
                  <a:close/>
                </a:path>
                <a:path w="11431905" h="428625">
                  <a:moveTo>
                    <a:pt x="10925175" y="418884"/>
                  </a:moveTo>
                  <a:lnTo>
                    <a:pt x="10915650" y="418884"/>
                  </a:lnTo>
                  <a:lnTo>
                    <a:pt x="10915650" y="428409"/>
                  </a:lnTo>
                  <a:lnTo>
                    <a:pt x="10925175" y="428409"/>
                  </a:lnTo>
                  <a:lnTo>
                    <a:pt x="10925175" y="418884"/>
                  </a:lnTo>
                  <a:close/>
                </a:path>
                <a:path w="11431905" h="428625">
                  <a:moveTo>
                    <a:pt x="10982325" y="418884"/>
                  </a:moveTo>
                  <a:lnTo>
                    <a:pt x="10972800" y="418884"/>
                  </a:lnTo>
                  <a:lnTo>
                    <a:pt x="10972800" y="428409"/>
                  </a:lnTo>
                  <a:lnTo>
                    <a:pt x="10982325" y="428409"/>
                  </a:lnTo>
                  <a:lnTo>
                    <a:pt x="10982325" y="418884"/>
                  </a:lnTo>
                  <a:close/>
                </a:path>
                <a:path w="11431905" h="428625">
                  <a:moveTo>
                    <a:pt x="11039475" y="418884"/>
                  </a:moveTo>
                  <a:lnTo>
                    <a:pt x="11029950" y="418884"/>
                  </a:lnTo>
                  <a:lnTo>
                    <a:pt x="11029950" y="428409"/>
                  </a:lnTo>
                  <a:lnTo>
                    <a:pt x="11039475" y="428409"/>
                  </a:lnTo>
                  <a:lnTo>
                    <a:pt x="11039475" y="418884"/>
                  </a:lnTo>
                  <a:close/>
                </a:path>
                <a:path w="11431905" h="428625">
                  <a:moveTo>
                    <a:pt x="11096625" y="418884"/>
                  </a:moveTo>
                  <a:lnTo>
                    <a:pt x="11087100" y="418884"/>
                  </a:lnTo>
                  <a:lnTo>
                    <a:pt x="11087100" y="428409"/>
                  </a:lnTo>
                  <a:lnTo>
                    <a:pt x="11096625" y="428409"/>
                  </a:lnTo>
                  <a:lnTo>
                    <a:pt x="11096625" y="418884"/>
                  </a:lnTo>
                  <a:close/>
                </a:path>
                <a:path w="11431905" h="428625">
                  <a:moveTo>
                    <a:pt x="11153775" y="418884"/>
                  </a:moveTo>
                  <a:lnTo>
                    <a:pt x="11144250" y="418884"/>
                  </a:lnTo>
                  <a:lnTo>
                    <a:pt x="11144250" y="428409"/>
                  </a:lnTo>
                  <a:lnTo>
                    <a:pt x="11153775" y="428409"/>
                  </a:lnTo>
                  <a:lnTo>
                    <a:pt x="11153775" y="418884"/>
                  </a:lnTo>
                  <a:close/>
                </a:path>
                <a:path w="11431905" h="428625">
                  <a:moveTo>
                    <a:pt x="11210925" y="418884"/>
                  </a:moveTo>
                  <a:lnTo>
                    <a:pt x="11201400" y="418884"/>
                  </a:lnTo>
                  <a:lnTo>
                    <a:pt x="11201400" y="428409"/>
                  </a:lnTo>
                  <a:lnTo>
                    <a:pt x="11210925" y="428409"/>
                  </a:lnTo>
                  <a:lnTo>
                    <a:pt x="11210925" y="418884"/>
                  </a:lnTo>
                  <a:close/>
                </a:path>
                <a:path w="11431905" h="428625">
                  <a:moveTo>
                    <a:pt x="11268075" y="418884"/>
                  </a:moveTo>
                  <a:lnTo>
                    <a:pt x="11258550" y="418884"/>
                  </a:lnTo>
                  <a:lnTo>
                    <a:pt x="11258550" y="428409"/>
                  </a:lnTo>
                  <a:lnTo>
                    <a:pt x="11268075" y="428409"/>
                  </a:lnTo>
                  <a:lnTo>
                    <a:pt x="11268075" y="418884"/>
                  </a:lnTo>
                  <a:close/>
                </a:path>
                <a:path w="11431905" h="428625">
                  <a:moveTo>
                    <a:pt x="11325225" y="418884"/>
                  </a:moveTo>
                  <a:lnTo>
                    <a:pt x="11315700" y="418884"/>
                  </a:lnTo>
                  <a:lnTo>
                    <a:pt x="11315700" y="428409"/>
                  </a:lnTo>
                  <a:lnTo>
                    <a:pt x="11325225" y="428409"/>
                  </a:lnTo>
                  <a:lnTo>
                    <a:pt x="11325225" y="418884"/>
                  </a:lnTo>
                  <a:close/>
                </a:path>
                <a:path w="11431905" h="428625">
                  <a:moveTo>
                    <a:pt x="11382375" y="418884"/>
                  </a:moveTo>
                  <a:lnTo>
                    <a:pt x="11372850" y="418884"/>
                  </a:lnTo>
                  <a:lnTo>
                    <a:pt x="11372850" y="428409"/>
                  </a:lnTo>
                  <a:lnTo>
                    <a:pt x="11382375" y="428409"/>
                  </a:lnTo>
                  <a:lnTo>
                    <a:pt x="11382375" y="418884"/>
                  </a:lnTo>
                  <a:close/>
                </a:path>
                <a:path w="11431905" h="428625">
                  <a:moveTo>
                    <a:pt x="11431892" y="418884"/>
                  </a:moveTo>
                  <a:lnTo>
                    <a:pt x="11430000" y="418884"/>
                  </a:lnTo>
                  <a:lnTo>
                    <a:pt x="11430000" y="428409"/>
                  </a:lnTo>
                  <a:lnTo>
                    <a:pt x="11431892" y="428409"/>
                  </a:lnTo>
                  <a:lnTo>
                    <a:pt x="11431892" y="41888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79270" y="1476806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779770" y="1476806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50570" y="1057922"/>
              <a:ext cx="11431905" cy="428625"/>
            </a:xfrm>
            <a:custGeom>
              <a:avLst/>
              <a:gdLst/>
              <a:ahLst/>
              <a:cxnLst/>
              <a:rect l="l" t="t" r="r" b="b"/>
              <a:pathLst>
                <a:path w="11431905" h="4286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431905" h="4286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431905" h="4286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431905" h="4286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431905" h="4286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431905" h="4286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431905" h="4286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431905" h="4286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431905" h="4286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1431905" h="4286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1431905" h="4286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1431905" h="4286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1431905" h="4286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1431905" h="4286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1431905" h="4286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1431905" h="4286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1431905" h="4286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1431905" h="4286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1431905" h="4286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1431905" h="4286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1431905" h="4286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1431905" h="4286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1431905" h="4286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1431905" h="4286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1431905" h="4286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1431905" h="4286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1431905" h="4286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1431905" h="4286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1431905" h="428625">
                  <a:moveTo>
                    <a:pt x="9039225" y="418884"/>
                  </a:moveTo>
                  <a:lnTo>
                    <a:pt x="9029700" y="418884"/>
                  </a:lnTo>
                  <a:lnTo>
                    <a:pt x="9029700" y="428409"/>
                  </a:lnTo>
                  <a:lnTo>
                    <a:pt x="9039225" y="428409"/>
                  </a:lnTo>
                  <a:lnTo>
                    <a:pt x="9039225" y="418884"/>
                  </a:lnTo>
                  <a:close/>
                </a:path>
                <a:path w="11431905" h="428625">
                  <a:moveTo>
                    <a:pt x="9096375" y="418884"/>
                  </a:moveTo>
                  <a:lnTo>
                    <a:pt x="9086850" y="418884"/>
                  </a:lnTo>
                  <a:lnTo>
                    <a:pt x="9086850" y="428409"/>
                  </a:lnTo>
                  <a:lnTo>
                    <a:pt x="9096375" y="428409"/>
                  </a:lnTo>
                  <a:lnTo>
                    <a:pt x="9096375" y="418884"/>
                  </a:lnTo>
                  <a:close/>
                </a:path>
                <a:path w="11431905" h="428625">
                  <a:moveTo>
                    <a:pt x="9153525" y="418884"/>
                  </a:moveTo>
                  <a:lnTo>
                    <a:pt x="9144000" y="418884"/>
                  </a:lnTo>
                  <a:lnTo>
                    <a:pt x="9144000" y="428409"/>
                  </a:lnTo>
                  <a:lnTo>
                    <a:pt x="9153525" y="428409"/>
                  </a:lnTo>
                  <a:lnTo>
                    <a:pt x="9153525" y="418884"/>
                  </a:lnTo>
                  <a:close/>
                </a:path>
                <a:path w="11431905" h="428625">
                  <a:moveTo>
                    <a:pt x="9210675" y="418884"/>
                  </a:moveTo>
                  <a:lnTo>
                    <a:pt x="9201150" y="418884"/>
                  </a:lnTo>
                  <a:lnTo>
                    <a:pt x="9201150" y="428409"/>
                  </a:lnTo>
                  <a:lnTo>
                    <a:pt x="9210675" y="428409"/>
                  </a:lnTo>
                  <a:lnTo>
                    <a:pt x="9210675" y="418884"/>
                  </a:lnTo>
                  <a:close/>
                </a:path>
                <a:path w="11431905" h="428625">
                  <a:moveTo>
                    <a:pt x="9267825" y="418884"/>
                  </a:moveTo>
                  <a:lnTo>
                    <a:pt x="9258300" y="418884"/>
                  </a:lnTo>
                  <a:lnTo>
                    <a:pt x="9258300" y="428409"/>
                  </a:lnTo>
                  <a:lnTo>
                    <a:pt x="9267825" y="428409"/>
                  </a:lnTo>
                  <a:lnTo>
                    <a:pt x="9267825" y="418884"/>
                  </a:lnTo>
                  <a:close/>
                </a:path>
                <a:path w="11431905" h="428625">
                  <a:moveTo>
                    <a:pt x="9324975" y="418884"/>
                  </a:moveTo>
                  <a:lnTo>
                    <a:pt x="9315450" y="418884"/>
                  </a:lnTo>
                  <a:lnTo>
                    <a:pt x="9315450" y="428409"/>
                  </a:lnTo>
                  <a:lnTo>
                    <a:pt x="9324975" y="428409"/>
                  </a:lnTo>
                  <a:lnTo>
                    <a:pt x="9324975" y="418884"/>
                  </a:lnTo>
                  <a:close/>
                </a:path>
                <a:path w="11431905" h="428625">
                  <a:moveTo>
                    <a:pt x="9382125" y="418884"/>
                  </a:moveTo>
                  <a:lnTo>
                    <a:pt x="9372600" y="418884"/>
                  </a:lnTo>
                  <a:lnTo>
                    <a:pt x="9372600" y="428409"/>
                  </a:lnTo>
                  <a:lnTo>
                    <a:pt x="9382125" y="428409"/>
                  </a:lnTo>
                  <a:lnTo>
                    <a:pt x="9382125" y="418884"/>
                  </a:lnTo>
                  <a:close/>
                </a:path>
                <a:path w="11431905" h="428625">
                  <a:moveTo>
                    <a:pt x="9439275" y="418884"/>
                  </a:moveTo>
                  <a:lnTo>
                    <a:pt x="9429750" y="418884"/>
                  </a:lnTo>
                  <a:lnTo>
                    <a:pt x="9429750" y="428409"/>
                  </a:lnTo>
                  <a:lnTo>
                    <a:pt x="9439275" y="428409"/>
                  </a:lnTo>
                  <a:lnTo>
                    <a:pt x="9439275" y="418884"/>
                  </a:lnTo>
                  <a:close/>
                </a:path>
                <a:path w="11431905" h="428625">
                  <a:moveTo>
                    <a:pt x="9496425" y="418884"/>
                  </a:moveTo>
                  <a:lnTo>
                    <a:pt x="9486900" y="418884"/>
                  </a:lnTo>
                  <a:lnTo>
                    <a:pt x="9486900" y="428409"/>
                  </a:lnTo>
                  <a:lnTo>
                    <a:pt x="9496425" y="428409"/>
                  </a:lnTo>
                  <a:lnTo>
                    <a:pt x="9496425" y="418884"/>
                  </a:lnTo>
                  <a:close/>
                </a:path>
                <a:path w="11431905" h="428625">
                  <a:moveTo>
                    <a:pt x="9553575" y="418884"/>
                  </a:moveTo>
                  <a:lnTo>
                    <a:pt x="9544050" y="418884"/>
                  </a:lnTo>
                  <a:lnTo>
                    <a:pt x="9544050" y="428409"/>
                  </a:lnTo>
                  <a:lnTo>
                    <a:pt x="9553575" y="428409"/>
                  </a:lnTo>
                  <a:lnTo>
                    <a:pt x="9553575" y="418884"/>
                  </a:lnTo>
                  <a:close/>
                </a:path>
                <a:path w="11431905" h="428625">
                  <a:moveTo>
                    <a:pt x="9610725" y="418884"/>
                  </a:moveTo>
                  <a:lnTo>
                    <a:pt x="9601200" y="418884"/>
                  </a:lnTo>
                  <a:lnTo>
                    <a:pt x="9601200" y="428409"/>
                  </a:lnTo>
                  <a:lnTo>
                    <a:pt x="9610725" y="428409"/>
                  </a:lnTo>
                  <a:lnTo>
                    <a:pt x="9610725" y="418884"/>
                  </a:lnTo>
                  <a:close/>
                </a:path>
                <a:path w="11431905" h="428625">
                  <a:moveTo>
                    <a:pt x="9667875" y="418884"/>
                  </a:moveTo>
                  <a:lnTo>
                    <a:pt x="9658350" y="418884"/>
                  </a:lnTo>
                  <a:lnTo>
                    <a:pt x="9658350" y="428409"/>
                  </a:lnTo>
                  <a:lnTo>
                    <a:pt x="9667875" y="428409"/>
                  </a:lnTo>
                  <a:lnTo>
                    <a:pt x="9667875" y="418884"/>
                  </a:lnTo>
                  <a:close/>
                </a:path>
                <a:path w="11431905" h="428625">
                  <a:moveTo>
                    <a:pt x="9725025" y="418884"/>
                  </a:moveTo>
                  <a:lnTo>
                    <a:pt x="9715500" y="418884"/>
                  </a:lnTo>
                  <a:lnTo>
                    <a:pt x="9715500" y="428409"/>
                  </a:lnTo>
                  <a:lnTo>
                    <a:pt x="9725025" y="428409"/>
                  </a:lnTo>
                  <a:lnTo>
                    <a:pt x="9725025" y="418884"/>
                  </a:lnTo>
                  <a:close/>
                </a:path>
                <a:path w="11431905" h="428625">
                  <a:moveTo>
                    <a:pt x="9782175" y="418884"/>
                  </a:moveTo>
                  <a:lnTo>
                    <a:pt x="9772650" y="418884"/>
                  </a:lnTo>
                  <a:lnTo>
                    <a:pt x="9772650" y="428409"/>
                  </a:lnTo>
                  <a:lnTo>
                    <a:pt x="9782175" y="428409"/>
                  </a:lnTo>
                  <a:lnTo>
                    <a:pt x="9782175" y="418884"/>
                  </a:lnTo>
                  <a:close/>
                </a:path>
                <a:path w="11431905" h="428625">
                  <a:moveTo>
                    <a:pt x="9839325" y="418884"/>
                  </a:moveTo>
                  <a:lnTo>
                    <a:pt x="9829800" y="418884"/>
                  </a:lnTo>
                  <a:lnTo>
                    <a:pt x="9829800" y="428409"/>
                  </a:lnTo>
                  <a:lnTo>
                    <a:pt x="9839325" y="428409"/>
                  </a:lnTo>
                  <a:lnTo>
                    <a:pt x="9839325" y="418884"/>
                  </a:lnTo>
                  <a:close/>
                </a:path>
                <a:path w="11431905" h="428625">
                  <a:moveTo>
                    <a:pt x="9896475" y="418884"/>
                  </a:moveTo>
                  <a:lnTo>
                    <a:pt x="9886950" y="418884"/>
                  </a:lnTo>
                  <a:lnTo>
                    <a:pt x="9886950" y="428409"/>
                  </a:lnTo>
                  <a:lnTo>
                    <a:pt x="9896475" y="428409"/>
                  </a:lnTo>
                  <a:lnTo>
                    <a:pt x="9896475" y="418884"/>
                  </a:lnTo>
                  <a:close/>
                </a:path>
                <a:path w="11431905" h="428625">
                  <a:moveTo>
                    <a:pt x="9953625" y="418884"/>
                  </a:moveTo>
                  <a:lnTo>
                    <a:pt x="9944100" y="418884"/>
                  </a:lnTo>
                  <a:lnTo>
                    <a:pt x="9944100" y="428409"/>
                  </a:lnTo>
                  <a:lnTo>
                    <a:pt x="9953625" y="428409"/>
                  </a:lnTo>
                  <a:lnTo>
                    <a:pt x="9953625" y="418884"/>
                  </a:lnTo>
                  <a:close/>
                </a:path>
                <a:path w="11431905" h="428625">
                  <a:moveTo>
                    <a:pt x="10010775" y="418884"/>
                  </a:moveTo>
                  <a:lnTo>
                    <a:pt x="10001250" y="418884"/>
                  </a:lnTo>
                  <a:lnTo>
                    <a:pt x="10001250" y="428409"/>
                  </a:lnTo>
                  <a:lnTo>
                    <a:pt x="10010775" y="428409"/>
                  </a:lnTo>
                  <a:lnTo>
                    <a:pt x="10010775" y="418884"/>
                  </a:lnTo>
                  <a:close/>
                </a:path>
                <a:path w="11431905" h="428625">
                  <a:moveTo>
                    <a:pt x="10067925" y="418884"/>
                  </a:moveTo>
                  <a:lnTo>
                    <a:pt x="10058400" y="418884"/>
                  </a:lnTo>
                  <a:lnTo>
                    <a:pt x="10058400" y="428409"/>
                  </a:lnTo>
                  <a:lnTo>
                    <a:pt x="10067925" y="428409"/>
                  </a:lnTo>
                  <a:lnTo>
                    <a:pt x="10067925" y="418884"/>
                  </a:lnTo>
                  <a:close/>
                </a:path>
                <a:path w="11431905" h="428625">
                  <a:moveTo>
                    <a:pt x="10125075" y="418884"/>
                  </a:moveTo>
                  <a:lnTo>
                    <a:pt x="10115550" y="418884"/>
                  </a:lnTo>
                  <a:lnTo>
                    <a:pt x="10115550" y="428409"/>
                  </a:lnTo>
                  <a:lnTo>
                    <a:pt x="10125075" y="428409"/>
                  </a:lnTo>
                  <a:lnTo>
                    <a:pt x="10125075" y="418884"/>
                  </a:lnTo>
                  <a:close/>
                </a:path>
                <a:path w="11431905" h="428625">
                  <a:moveTo>
                    <a:pt x="10182225" y="418884"/>
                  </a:moveTo>
                  <a:lnTo>
                    <a:pt x="10172700" y="418884"/>
                  </a:lnTo>
                  <a:lnTo>
                    <a:pt x="10172700" y="428409"/>
                  </a:lnTo>
                  <a:lnTo>
                    <a:pt x="10182225" y="428409"/>
                  </a:lnTo>
                  <a:lnTo>
                    <a:pt x="10182225" y="418884"/>
                  </a:lnTo>
                  <a:close/>
                </a:path>
                <a:path w="11431905" h="428625">
                  <a:moveTo>
                    <a:pt x="10239375" y="418884"/>
                  </a:moveTo>
                  <a:lnTo>
                    <a:pt x="10229850" y="418884"/>
                  </a:lnTo>
                  <a:lnTo>
                    <a:pt x="10229850" y="428409"/>
                  </a:lnTo>
                  <a:lnTo>
                    <a:pt x="10239375" y="428409"/>
                  </a:lnTo>
                  <a:lnTo>
                    <a:pt x="10239375" y="418884"/>
                  </a:lnTo>
                  <a:close/>
                </a:path>
                <a:path w="11431905" h="428625">
                  <a:moveTo>
                    <a:pt x="10296525" y="418884"/>
                  </a:moveTo>
                  <a:lnTo>
                    <a:pt x="10287000" y="418884"/>
                  </a:lnTo>
                  <a:lnTo>
                    <a:pt x="10287000" y="428409"/>
                  </a:lnTo>
                  <a:lnTo>
                    <a:pt x="10296525" y="428409"/>
                  </a:lnTo>
                  <a:lnTo>
                    <a:pt x="10296525" y="418884"/>
                  </a:lnTo>
                  <a:close/>
                </a:path>
                <a:path w="11431905" h="428625">
                  <a:moveTo>
                    <a:pt x="10353675" y="418884"/>
                  </a:moveTo>
                  <a:lnTo>
                    <a:pt x="10344150" y="418884"/>
                  </a:lnTo>
                  <a:lnTo>
                    <a:pt x="10344150" y="428409"/>
                  </a:lnTo>
                  <a:lnTo>
                    <a:pt x="10353675" y="428409"/>
                  </a:lnTo>
                  <a:lnTo>
                    <a:pt x="10353675" y="418884"/>
                  </a:lnTo>
                  <a:close/>
                </a:path>
                <a:path w="11431905" h="428625">
                  <a:moveTo>
                    <a:pt x="10410825" y="418884"/>
                  </a:moveTo>
                  <a:lnTo>
                    <a:pt x="10401300" y="418884"/>
                  </a:lnTo>
                  <a:lnTo>
                    <a:pt x="10401300" y="428409"/>
                  </a:lnTo>
                  <a:lnTo>
                    <a:pt x="10410825" y="428409"/>
                  </a:lnTo>
                  <a:lnTo>
                    <a:pt x="10410825" y="418884"/>
                  </a:lnTo>
                  <a:close/>
                </a:path>
                <a:path w="11431905" h="428625">
                  <a:moveTo>
                    <a:pt x="10467975" y="418884"/>
                  </a:moveTo>
                  <a:lnTo>
                    <a:pt x="10458450" y="418884"/>
                  </a:lnTo>
                  <a:lnTo>
                    <a:pt x="10458450" y="428409"/>
                  </a:lnTo>
                  <a:lnTo>
                    <a:pt x="10467975" y="428409"/>
                  </a:lnTo>
                  <a:lnTo>
                    <a:pt x="10467975" y="418884"/>
                  </a:lnTo>
                  <a:close/>
                </a:path>
                <a:path w="11431905" h="428625">
                  <a:moveTo>
                    <a:pt x="10525125" y="418884"/>
                  </a:moveTo>
                  <a:lnTo>
                    <a:pt x="10515600" y="418884"/>
                  </a:lnTo>
                  <a:lnTo>
                    <a:pt x="10515600" y="428409"/>
                  </a:lnTo>
                  <a:lnTo>
                    <a:pt x="10525125" y="428409"/>
                  </a:lnTo>
                  <a:lnTo>
                    <a:pt x="10525125" y="418884"/>
                  </a:lnTo>
                  <a:close/>
                </a:path>
                <a:path w="11431905" h="428625">
                  <a:moveTo>
                    <a:pt x="10582275" y="418884"/>
                  </a:moveTo>
                  <a:lnTo>
                    <a:pt x="10572750" y="418884"/>
                  </a:lnTo>
                  <a:lnTo>
                    <a:pt x="10572750" y="428409"/>
                  </a:lnTo>
                  <a:lnTo>
                    <a:pt x="10582275" y="428409"/>
                  </a:lnTo>
                  <a:lnTo>
                    <a:pt x="10582275" y="418884"/>
                  </a:lnTo>
                  <a:close/>
                </a:path>
                <a:path w="11431905" h="428625">
                  <a:moveTo>
                    <a:pt x="10639425" y="418884"/>
                  </a:moveTo>
                  <a:lnTo>
                    <a:pt x="10629900" y="418884"/>
                  </a:lnTo>
                  <a:lnTo>
                    <a:pt x="10629900" y="428409"/>
                  </a:lnTo>
                  <a:lnTo>
                    <a:pt x="10639425" y="428409"/>
                  </a:lnTo>
                  <a:lnTo>
                    <a:pt x="10639425" y="418884"/>
                  </a:lnTo>
                  <a:close/>
                </a:path>
                <a:path w="11431905" h="428625">
                  <a:moveTo>
                    <a:pt x="10696575" y="418884"/>
                  </a:moveTo>
                  <a:lnTo>
                    <a:pt x="10687050" y="418884"/>
                  </a:lnTo>
                  <a:lnTo>
                    <a:pt x="10687050" y="428409"/>
                  </a:lnTo>
                  <a:lnTo>
                    <a:pt x="10696575" y="428409"/>
                  </a:lnTo>
                  <a:lnTo>
                    <a:pt x="10696575" y="418884"/>
                  </a:lnTo>
                  <a:close/>
                </a:path>
                <a:path w="11431905" h="428625">
                  <a:moveTo>
                    <a:pt x="10753725" y="418884"/>
                  </a:moveTo>
                  <a:lnTo>
                    <a:pt x="10744200" y="418884"/>
                  </a:lnTo>
                  <a:lnTo>
                    <a:pt x="10744200" y="428409"/>
                  </a:lnTo>
                  <a:lnTo>
                    <a:pt x="10753725" y="428409"/>
                  </a:lnTo>
                  <a:lnTo>
                    <a:pt x="10753725" y="418884"/>
                  </a:lnTo>
                  <a:close/>
                </a:path>
                <a:path w="11431905" h="428625">
                  <a:moveTo>
                    <a:pt x="10810875" y="418884"/>
                  </a:moveTo>
                  <a:lnTo>
                    <a:pt x="10801350" y="418884"/>
                  </a:lnTo>
                  <a:lnTo>
                    <a:pt x="10801350" y="428409"/>
                  </a:lnTo>
                  <a:lnTo>
                    <a:pt x="10810875" y="428409"/>
                  </a:lnTo>
                  <a:lnTo>
                    <a:pt x="10810875" y="418884"/>
                  </a:lnTo>
                  <a:close/>
                </a:path>
                <a:path w="11431905" h="428625">
                  <a:moveTo>
                    <a:pt x="10868025" y="418884"/>
                  </a:moveTo>
                  <a:lnTo>
                    <a:pt x="10858500" y="418884"/>
                  </a:lnTo>
                  <a:lnTo>
                    <a:pt x="10858500" y="428409"/>
                  </a:lnTo>
                  <a:lnTo>
                    <a:pt x="10868025" y="428409"/>
                  </a:lnTo>
                  <a:lnTo>
                    <a:pt x="10868025" y="418884"/>
                  </a:lnTo>
                  <a:close/>
                </a:path>
                <a:path w="11431905" h="428625">
                  <a:moveTo>
                    <a:pt x="10925175" y="418884"/>
                  </a:moveTo>
                  <a:lnTo>
                    <a:pt x="10915650" y="418884"/>
                  </a:lnTo>
                  <a:lnTo>
                    <a:pt x="10915650" y="428409"/>
                  </a:lnTo>
                  <a:lnTo>
                    <a:pt x="10925175" y="428409"/>
                  </a:lnTo>
                  <a:lnTo>
                    <a:pt x="10925175" y="418884"/>
                  </a:lnTo>
                  <a:close/>
                </a:path>
                <a:path w="11431905" h="428625">
                  <a:moveTo>
                    <a:pt x="10982325" y="418884"/>
                  </a:moveTo>
                  <a:lnTo>
                    <a:pt x="10972800" y="418884"/>
                  </a:lnTo>
                  <a:lnTo>
                    <a:pt x="10972800" y="428409"/>
                  </a:lnTo>
                  <a:lnTo>
                    <a:pt x="10982325" y="428409"/>
                  </a:lnTo>
                  <a:lnTo>
                    <a:pt x="10982325" y="418884"/>
                  </a:lnTo>
                  <a:close/>
                </a:path>
                <a:path w="11431905" h="428625">
                  <a:moveTo>
                    <a:pt x="11039475" y="418884"/>
                  </a:moveTo>
                  <a:lnTo>
                    <a:pt x="11029950" y="418884"/>
                  </a:lnTo>
                  <a:lnTo>
                    <a:pt x="11029950" y="428409"/>
                  </a:lnTo>
                  <a:lnTo>
                    <a:pt x="11039475" y="428409"/>
                  </a:lnTo>
                  <a:lnTo>
                    <a:pt x="11039475" y="418884"/>
                  </a:lnTo>
                  <a:close/>
                </a:path>
                <a:path w="11431905" h="428625">
                  <a:moveTo>
                    <a:pt x="11096625" y="418884"/>
                  </a:moveTo>
                  <a:lnTo>
                    <a:pt x="11087100" y="418884"/>
                  </a:lnTo>
                  <a:lnTo>
                    <a:pt x="11087100" y="428409"/>
                  </a:lnTo>
                  <a:lnTo>
                    <a:pt x="11096625" y="428409"/>
                  </a:lnTo>
                  <a:lnTo>
                    <a:pt x="11096625" y="418884"/>
                  </a:lnTo>
                  <a:close/>
                </a:path>
                <a:path w="11431905" h="428625">
                  <a:moveTo>
                    <a:pt x="11153775" y="418884"/>
                  </a:moveTo>
                  <a:lnTo>
                    <a:pt x="11144250" y="418884"/>
                  </a:lnTo>
                  <a:lnTo>
                    <a:pt x="11144250" y="428409"/>
                  </a:lnTo>
                  <a:lnTo>
                    <a:pt x="11153775" y="428409"/>
                  </a:lnTo>
                  <a:lnTo>
                    <a:pt x="11153775" y="418884"/>
                  </a:lnTo>
                  <a:close/>
                </a:path>
                <a:path w="11431905" h="428625">
                  <a:moveTo>
                    <a:pt x="11210925" y="418884"/>
                  </a:moveTo>
                  <a:lnTo>
                    <a:pt x="11201400" y="418884"/>
                  </a:lnTo>
                  <a:lnTo>
                    <a:pt x="11201400" y="428409"/>
                  </a:lnTo>
                  <a:lnTo>
                    <a:pt x="11210925" y="428409"/>
                  </a:lnTo>
                  <a:lnTo>
                    <a:pt x="11210925" y="418884"/>
                  </a:lnTo>
                  <a:close/>
                </a:path>
                <a:path w="11431905" h="428625">
                  <a:moveTo>
                    <a:pt x="11268075" y="418884"/>
                  </a:moveTo>
                  <a:lnTo>
                    <a:pt x="11258550" y="418884"/>
                  </a:lnTo>
                  <a:lnTo>
                    <a:pt x="11258550" y="428409"/>
                  </a:lnTo>
                  <a:lnTo>
                    <a:pt x="11268075" y="428409"/>
                  </a:lnTo>
                  <a:lnTo>
                    <a:pt x="11268075" y="418884"/>
                  </a:lnTo>
                  <a:close/>
                </a:path>
                <a:path w="11431905" h="428625">
                  <a:moveTo>
                    <a:pt x="11325225" y="418884"/>
                  </a:moveTo>
                  <a:lnTo>
                    <a:pt x="11315700" y="418884"/>
                  </a:lnTo>
                  <a:lnTo>
                    <a:pt x="11315700" y="428409"/>
                  </a:lnTo>
                  <a:lnTo>
                    <a:pt x="11325225" y="428409"/>
                  </a:lnTo>
                  <a:lnTo>
                    <a:pt x="11325225" y="418884"/>
                  </a:lnTo>
                  <a:close/>
                </a:path>
                <a:path w="11431905" h="428625">
                  <a:moveTo>
                    <a:pt x="11382375" y="418884"/>
                  </a:moveTo>
                  <a:lnTo>
                    <a:pt x="11372850" y="418884"/>
                  </a:lnTo>
                  <a:lnTo>
                    <a:pt x="11372850" y="428409"/>
                  </a:lnTo>
                  <a:lnTo>
                    <a:pt x="11382375" y="428409"/>
                  </a:lnTo>
                  <a:lnTo>
                    <a:pt x="11382375" y="418884"/>
                  </a:lnTo>
                  <a:close/>
                </a:path>
                <a:path w="11431905" h="428625">
                  <a:moveTo>
                    <a:pt x="11431892" y="418884"/>
                  </a:moveTo>
                  <a:lnTo>
                    <a:pt x="11430000" y="418884"/>
                  </a:lnTo>
                  <a:lnTo>
                    <a:pt x="11430000" y="428409"/>
                  </a:lnTo>
                  <a:lnTo>
                    <a:pt x="11431892" y="428409"/>
                  </a:lnTo>
                  <a:lnTo>
                    <a:pt x="11431892" y="41888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293620" y="105792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294120" y="105792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50570" y="639038"/>
              <a:ext cx="11431905" cy="428625"/>
            </a:xfrm>
            <a:custGeom>
              <a:avLst/>
              <a:gdLst/>
              <a:ahLst/>
              <a:cxnLst/>
              <a:rect l="l" t="t" r="r" b="b"/>
              <a:pathLst>
                <a:path w="11431905" h="4286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431905" h="4286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431905" h="4286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431905" h="4286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431905" h="4286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431905" h="4286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431905" h="4286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1431905" h="4286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1431905" h="4286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1431905" h="4286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1431905" h="4286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1431905" h="4286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1431905" h="4286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1431905" h="4286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1431905" h="4286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1431905" h="4286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1431905" h="4286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1431905" h="4286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1431905" h="4286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1431905" h="4286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1431905" h="4286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1431905" h="4286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1431905" h="4286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1431905" h="4286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1431905" h="4286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1431905" h="4286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1431905" h="4286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1431905" h="4286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1431905" h="4286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11431905" h="4286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11431905" h="4286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11431905" h="4286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11431905" h="4286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11431905" h="4286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11431905" h="4286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11431905" h="4286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11431905" h="4286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11431905" h="428625">
                  <a:moveTo>
                    <a:pt x="9553575" y="418884"/>
                  </a:moveTo>
                  <a:lnTo>
                    <a:pt x="9544050" y="418884"/>
                  </a:lnTo>
                  <a:lnTo>
                    <a:pt x="9544050" y="428409"/>
                  </a:lnTo>
                  <a:lnTo>
                    <a:pt x="9553575" y="428409"/>
                  </a:lnTo>
                  <a:lnTo>
                    <a:pt x="9553575" y="418884"/>
                  </a:lnTo>
                  <a:close/>
                </a:path>
                <a:path w="11431905" h="428625">
                  <a:moveTo>
                    <a:pt x="9610725" y="418884"/>
                  </a:moveTo>
                  <a:lnTo>
                    <a:pt x="9601200" y="418884"/>
                  </a:lnTo>
                  <a:lnTo>
                    <a:pt x="9601200" y="428409"/>
                  </a:lnTo>
                  <a:lnTo>
                    <a:pt x="9610725" y="428409"/>
                  </a:lnTo>
                  <a:lnTo>
                    <a:pt x="9610725" y="418884"/>
                  </a:lnTo>
                  <a:close/>
                </a:path>
                <a:path w="11431905" h="428625">
                  <a:moveTo>
                    <a:pt x="9667875" y="418884"/>
                  </a:moveTo>
                  <a:lnTo>
                    <a:pt x="9658350" y="418884"/>
                  </a:lnTo>
                  <a:lnTo>
                    <a:pt x="9658350" y="428409"/>
                  </a:lnTo>
                  <a:lnTo>
                    <a:pt x="9667875" y="428409"/>
                  </a:lnTo>
                  <a:lnTo>
                    <a:pt x="9667875" y="418884"/>
                  </a:lnTo>
                  <a:close/>
                </a:path>
                <a:path w="11431905" h="428625">
                  <a:moveTo>
                    <a:pt x="9725025" y="418884"/>
                  </a:moveTo>
                  <a:lnTo>
                    <a:pt x="9715500" y="418884"/>
                  </a:lnTo>
                  <a:lnTo>
                    <a:pt x="9715500" y="428409"/>
                  </a:lnTo>
                  <a:lnTo>
                    <a:pt x="9725025" y="428409"/>
                  </a:lnTo>
                  <a:lnTo>
                    <a:pt x="9725025" y="418884"/>
                  </a:lnTo>
                  <a:close/>
                </a:path>
                <a:path w="11431905" h="428625">
                  <a:moveTo>
                    <a:pt x="9782175" y="418884"/>
                  </a:moveTo>
                  <a:lnTo>
                    <a:pt x="9772650" y="418884"/>
                  </a:lnTo>
                  <a:lnTo>
                    <a:pt x="9772650" y="428409"/>
                  </a:lnTo>
                  <a:lnTo>
                    <a:pt x="9782175" y="428409"/>
                  </a:lnTo>
                  <a:lnTo>
                    <a:pt x="9782175" y="418884"/>
                  </a:lnTo>
                  <a:close/>
                </a:path>
                <a:path w="11431905" h="428625">
                  <a:moveTo>
                    <a:pt x="9839325" y="418884"/>
                  </a:moveTo>
                  <a:lnTo>
                    <a:pt x="9829800" y="418884"/>
                  </a:lnTo>
                  <a:lnTo>
                    <a:pt x="9829800" y="428409"/>
                  </a:lnTo>
                  <a:lnTo>
                    <a:pt x="9839325" y="428409"/>
                  </a:lnTo>
                  <a:lnTo>
                    <a:pt x="9839325" y="418884"/>
                  </a:lnTo>
                  <a:close/>
                </a:path>
                <a:path w="11431905" h="428625">
                  <a:moveTo>
                    <a:pt x="9896475" y="418884"/>
                  </a:moveTo>
                  <a:lnTo>
                    <a:pt x="9886950" y="418884"/>
                  </a:lnTo>
                  <a:lnTo>
                    <a:pt x="9886950" y="428409"/>
                  </a:lnTo>
                  <a:lnTo>
                    <a:pt x="9896475" y="428409"/>
                  </a:lnTo>
                  <a:lnTo>
                    <a:pt x="9896475" y="418884"/>
                  </a:lnTo>
                  <a:close/>
                </a:path>
                <a:path w="11431905" h="428625">
                  <a:moveTo>
                    <a:pt x="9953625" y="418884"/>
                  </a:moveTo>
                  <a:lnTo>
                    <a:pt x="9944100" y="418884"/>
                  </a:lnTo>
                  <a:lnTo>
                    <a:pt x="9944100" y="428409"/>
                  </a:lnTo>
                  <a:lnTo>
                    <a:pt x="9953625" y="428409"/>
                  </a:lnTo>
                  <a:lnTo>
                    <a:pt x="9953625" y="418884"/>
                  </a:lnTo>
                  <a:close/>
                </a:path>
                <a:path w="11431905" h="428625">
                  <a:moveTo>
                    <a:pt x="10010775" y="418884"/>
                  </a:moveTo>
                  <a:lnTo>
                    <a:pt x="10001250" y="418884"/>
                  </a:lnTo>
                  <a:lnTo>
                    <a:pt x="10001250" y="428409"/>
                  </a:lnTo>
                  <a:lnTo>
                    <a:pt x="10010775" y="428409"/>
                  </a:lnTo>
                  <a:lnTo>
                    <a:pt x="10010775" y="418884"/>
                  </a:lnTo>
                  <a:close/>
                </a:path>
                <a:path w="11431905" h="428625">
                  <a:moveTo>
                    <a:pt x="10067925" y="418884"/>
                  </a:moveTo>
                  <a:lnTo>
                    <a:pt x="10058400" y="418884"/>
                  </a:lnTo>
                  <a:lnTo>
                    <a:pt x="10058400" y="428409"/>
                  </a:lnTo>
                  <a:lnTo>
                    <a:pt x="10067925" y="428409"/>
                  </a:lnTo>
                  <a:lnTo>
                    <a:pt x="10067925" y="418884"/>
                  </a:lnTo>
                  <a:close/>
                </a:path>
                <a:path w="11431905" h="428625">
                  <a:moveTo>
                    <a:pt x="10125075" y="418884"/>
                  </a:moveTo>
                  <a:lnTo>
                    <a:pt x="10115550" y="418884"/>
                  </a:lnTo>
                  <a:lnTo>
                    <a:pt x="10115550" y="428409"/>
                  </a:lnTo>
                  <a:lnTo>
                    <a:pt x="10125075" y="428409"/>
                  </a:lnTo>
                  <a:lnTo>
                    <a:pt x="10125075" y="418884"/>
                  </a:lnTo>
                  <a:close/>
                </a:path>
                <a:path w="11431905" h="428625">
                  <a:moveTo>
                    <a:pt x="10182225" y="418884"/>
                  </a:moveTo>
                  <a:lnTo>
                    <a:pt x="10172700" y="418884"/>
                  </a:lnTo>
                  <a:lnTo>
                    <a:pt x="10172700" y="428409"/>
                  </a:lnTo>
                  <a:lnTo>
                    <a:pt x="10182225" y="428409"/>
                  </a:lnTo>
                  <a:lnTo>
                    <a:pt x="10182225" y="418884"/>
                  </a:lnTo>
                  <a:close/>
                </a:path>
                <a:path w="11431905" h="428625">
                  <a:moveTo>
                    <a:pt x="10239375" y="418884"/>
                  </a:moveTo>
                  <a:lnTo>
                    <a:pt x="10229850" y="418884"/>
                  </a:lnTo>
                  <a:lnTo>
                    <a:pt x="10229850" y="428409"/>
                  </a:lnTo>
                  <a:lnTo>
                    <a:pt x="10239375" y="428409"/>
                  </a:lnTo>
                  <a:lnTo>
                    <a:pt x="10239375" y="418884"/>
                  </a:lnTo>
                  <a:close/>
                </a:path>
                <a:path w="11431905" h="428625">
                  <a:moveTo>
                    <a:pt x="10296525" y="418884"/>
                  </a:moveTo>
                  <a:lnTo>
                    <a:pt x="10287000" y="418884"/>
                  </a:lnTo>
                  <a:lnTo>
                    <a:pt x="10287000" y="428409"/>
                  </a:lnTo>
                  <a:lnTo>
                    <a:pt x="10296525" y="428409"/>
                  </a:lnTo>
                  <a:lnTo>
                    <a:pt x="10296525" y="418884"/>
                  </a:lnTo>
                  <a:close/>
                </a:path>
                <a:path w="11431905" h="428625">
                  <a:moveTo>
                    <a:pt x="10353675" y="418884"/>
                  </a:moveTo>
                  <a:lnTo>
                    <a:pt x="10344150" y="418884"/>
                  </a:lnTo>
                  <a:lnTo>
                    <a:pt x="10344150" y="428409"/>
                  </a:lnTo>
                  <a:lnTo>
                    <a:pt x="10353675" y="428409"/>
                  </a:lnTo>
                  <a:lnTo>
                    <a:pt x="10353675" y="418884"/>
                  </a:lnTo>
                  <a:close/>
                </a:path>
                <a:path w="11431905" h="428625">
                  <a:moveTo>
                    <a:pt x="10410825" y="418884"/>
                  </a:moveTo>
                  <a:lnTo>
                    <a:pt x="10401300" y="418884"/>
                  </a:lnTo>
                  <a:lnTo>
                    <a:pt x="10401300" y="428409"/>
                  </a:lnTo>
                  <a:lnTo>
                    <a:pt x="10410825" y="428409"/>
                  </a:lnTo>
                  <a:lnTo>
                    <a:pt x="10410825" y="418884"/>
                  </a:lnTo>
                  <a:close/>
                </a:path>
                <a:path w="11431905" h="428625">
                  <a:moveTo>
                    <a:pt x="10467975" y="418884"/>
                  </a:moveTo>
                  <a:lnTo>
                    <a:pt x="10458450" y="418884"/>
                  </a:lnTo>
                  <a:lnTo>
                    <a:pt x="10458450" y="428409"/>
                  </a:lnTo>
                  <a:lnTo>
                    <a:pt x="10467975" y="428409"/>
                  </a:lnTo>
                  <a:lnTo>
                    <a:pt x="10467975" y="418884"/>
                  </a:lnTo>
                  <a:close/>
                </a:path>
                <a:path w="11431905" h="428625">
                  <a:moveTo>
                    <a:pt x="10525125" y="418884"/>
                  </a:moveTo>
                  <a:lnTo>
                    <a:pt x="10515600" y="418884"/>
                  </a:lnTo>
                  <a:lnTo>
                    <a:pt x="10515600" y="428409"/>
                  </a:lnTo>
                  <a:lnTo>
                    <a:pt x="10525125" y="428409"/>
                  </a:lnTo>
                  <a:lnTo>
                    <a:pt x="10525125" y="418884"/>
                  </a:lnTo>
                  <a:close/>
                </a:path>
                <a:path w="11431905" h="428625">
                  <a:moveTo>
                    <a:pt x="10582275" y="418884"/>
                  </a:moveTo>
                  <a:lnTo>
                    <a:pt x="10572750" y="418884"/>
                  </a:lnTo>
                  <a:lnTo>
                    <a:pt x="10572750" y="428409"/>
                  </a:lnTo>
                  <a:lnTo>
                    <a:pt x="10582275" y="428409"/>
                  </a:lnTo>
                  <a:lnTo>
                    <a:pt x="10582275" y="418884"/>
                  </a:lnTo>
                  <a:close/>
                </a:path>
                <a:path w="11431905" h="428625">
                  <a:moveTo>
                    <a:pt x="10639425" y="418884"/>
                  </a:moveTo>
                  <a:lnTo>
                    <a:pt x="10629900" y="418884"/>
                  </a:lnTo>
                  <a:lnTo>
                    <a:pt x="10629900" y="428409"/>
                  </a:lnTo>
                  <a:lnTo>
                    <a:pt x="10639425" y="428409"/>
                  </a:lnTo>
                  <a:lnTo>
                    <a:pt x="10639425" y="418884"/>
                  </a:lnTo>
                  <a:close/>
                </a:path>
                <a:path w="11431905" h="428625">
                  <a:moveTo>
                    <a:pt x="10696575" y="418884"/>
                  </a:moveTo>
                  <a:lnTo>
                    <a:pt x="10687050" y="418884"/>
                  </a:lnTo>
                  <a:lnTo>
                    <a:pt x="10687050" y="428409"/>
                  </a:lnTo>
                  <a:lnTo>
                    <a:pt x="10696575" y="428409"/>
                  </a:lnTo>
                  <a:lnTo>
                    <a:pt x="10696575" y="418884"/>
                  </a:lnTo>
                  <a:close/>
                </a:path>
                <a:path w="11431905" h="428625">
                  <a:moveTo>
                    <a:pt x="10753725" y="418884"/>
                  </a:moveTo>
                  <a:lnTo>
                    <a:pt x="10744200" y="418884"/>
                  </a:lnTo>
                  <a:lnTo>
                    <a:pt x="10744200" y="428409"/>
                  </a:lnTo>
                  <a:lnTo>
                    <a:pt x="10753725" y="428409"/>
                  </a:lnTo>
                  <a:lnTo>
                    <a:pt x="10753725" y="418884"/>
                  </a:lnTo>
                  <a:close/>
                </a:path>
                <a:path w="11431905" h="428625">
                  <a:moveTo>
                    <a:pt x="10810875" y="418884"/>
                  </a:moveTo>
                  <a:lnTo>
                    <a:pt x="10801350" y="418884"/>
                  </a:lnTo>
                  <a:lnTo>
                    <a:pt x="10801350" y="428409"/>
                  </a:lnTo>
                  <a:lnTo>
                    <a:pt x="10810875" y="428409"/>
                  </a:lnTo>
                  <a:lnTo>
                    <a:pt x="10810875" y="418884"/>
                  </a:lnTo>
                  <a:close/>
                </a:path>
                <a:path w="11431905" h="428625">
                  <a:moveTo>
                    <a:pt x="10868025" y="418884"/>
                  </a:moveTo>
                  <a:lnTo>
                    <a:pt x="10858500" y="418884"/>
                  </a:lnTo>
                  <a:lnTo>
                    <a:pt x="10858500" y="428409"/>
                  </a:lnTo>
                  <a:lnTo>
                    <a:pt x="10868025" y="428409"/>
                  </a:lnTo>
                  <a:lnTo>
                    <a:pt x="10868025" y="418884"/>
                  </a:lnTo>
                  <a:close/>
                </a:path>
                <a:path w="11431905" h="428625">
                  <a:moveTo>
                    <a:pt x="10925175" y="418884"/>
                  </a:moveTo>
                  <a:lnTo>
                    <a:pt x="10915650" y="418884"/>
                  </a:lnTo>
                  <a:lnTo>
                    <a:pt x="10915650" y="428409"/>
                  </a:lnTo>
                  <a:lnTo>
                    <a:pt x="10925175" y="428409"/>
                  </a:lnTo>
                  <a:lnTo>
                    <a:pt x="10925175" y="418884"/>
                  </a:lnTo>
                  <a:close/>
                </a:path>
                <a:path w="11431905" h="428625">
                  <a:moveTo>
                    <a:pt x="10982325" y="418884"/>
                  </a:moveTo>
                  <a:lnTo>
                    <a:pt x="10972800" y="418884"/>
                  </a:lnTo>
                  <a:lnTo>
                    <a:pt x="10972800" y="428409"/>
                  </a:lnTo>
                  <a:lnTo>
                    <a:pt x="10982325" y="428409"/>
                  </a:lnTo>
                  <a:lnTo>
                    <a:pt x="10982325" y="418884"/>
                  </a:lnTo>
                  <a:close/>
                </a:path>
                <a:path w="11431905" h="428625">
                  <a:moveTo>
                    <a:pt x="11039475" y="418884"/>
                  </a:moveTo>
                  <a:lnTo>
                    <a:pt x="11029950" y="418884"/>
                  </a:lnTo>
                  <a:lnTo>
                    <a:pt x="11029950" y="428409"/>
                  </a:lnTo>
                  <a:lnTo>
                    <a:pt x="11039475" y="428409"/>
                  </a:lnTo>
                  <a:lnTo>
                    <a:pt x="11039475" y="418884"/>
                  </a:lnTo>
                  <a:close/>
                </a:path>
                <a:path w="11431905" h="428625">
                  <a:moveTo>
                    <a:pt x="11096625" y="418884"/>
                  </a:moveTo>
                  <a:lnTo>
                    <a:pt x="11087100" y="418884"/>
                  </a:lnTo>
                  <a:lnTo>
                    <a:pt x="11087100" y="428409"/>
                  </a:lnTo>
                  <a:lnTo>
                    <a:pt x="11096625" y="428409"/>
                  </a:lnTo>
                  <a:lnTo>
                    <a:pt x="11096625" y="418884"/>
                  </a:lnTo>
                  <a:close/>
                </a:path>
                <a:path w="11431905" h="428625">
                  <a:moveTo>
                    <a:pt x="11153775" y="418884"/>
                  </a:moveTo>
                  <a:lnTo>
                    <a:pt x="11144250" y="418884"/>
                  </a:lnTo>
                  <a:lnTo>
                    <a:pt x="11144250" y="428409"/>
                  </a:lnTo>
                  <a:lnTo>
                    <a:pt x="11153775" y="428409"/>
                  </a:lnTo>
                  <a:lnTo>
                    <a:pt x="11153775" y="418884"/>
                  </a:lnTo>
                  <a:close/>
                </a:path>
                <a:path w="11431905" h="428625">
                  <a:moveTo>
                    <a:pt x="11210925" y="418884"/>
                  </a:moveTo>
                  <a:lnTo>
                    <a:pt x="11201400" y="418884"/>
                  </a:lnTo>
                  <a:lnTo>
                    <a:pt x="11201400" y="428409"/>
                  </a:lnTo>
                  <a:lnTo>
                    <a:pt x="11210925" y="428409"/>
                  </a:lnTo>
                  <a:lnTo>
                    <a:pt x="11210925" y="418884"/>
                  </a:lnTo>
                  <a:close/>
                </a:path>
                <a:path w="11431905" h="428625">
                  <a:moveTo>
                    <a:pt x="11268075" y="418884"/>
                  </a:moveTo>
                  <a:lnTo>
                    <a:pt x="11258550" y="418884"/>
                  </a:lnTo>
                  <a:lnTo>
                    <a:pt x="11258550" y="428409"/>
                  </a:lnTo>
                  <a:lnTo>
                    <a:pt x="11268075" y="428409"/>
                  </a:lnTo>
                  <a:lnTo>
                    <a:pt x="11268075" y="418884"/>
                  </a:lnTo>
                  <a:close/>
                </a:path>
                <a:path w="11431905" h="428625">
                  <a:moveTo>
                    <a:pt x="11325225" y="418884"/>
                  </a:moveTo>
                  <a:lnTo>
                    <a:pt x="11315700" y="418884"/>
                  </a:lnTo>
                  <a:lnTo>
                    <a:pt x="11315700" y="428409"/>
                  </a:lnTo>
                  <a:lnTo>
                    <a:pt x="11325225" y="428409"/>
                  </a:lnTo>
                  <a:lnTo>
                    <a:pt x="11325225" y="418884"/>
                  </a:lnTo>
                  <a:close/>
                </a:path>
                <a:path w="11431905" h="428625">
                  <a:moveTo>
                    <a:pt x="11382375" y="418884"/>
                  </a:moveTo>
                  <a:lnTo>
                    <a:pt x="11372850" y="418884"/>
                  </a:lnTo>
                  <a:lnTo>
                    <a:pt x="11372850" y="428409"/>
                  </a:lnTo>
                  <a:lnTo>
                    <a:pt x="11382375" y="428409"/>
                  </a:lnTo>
                  <a:lnTo>
                    <a:pt x="11382375" y="418884"/>
                  </a:lnTo>
                  <a:close/>
                </a:path>
                <a:path w="11431905" h="428625">
                  <a:moveTo>
                    <a:pt x="11431892" y="418884"/>
                  </a:moveTo>
                  <a:lnTo>
                    <a:pt x="11430000" y="418884"/>
                  </a:lnTo>
                  <a:lnTo>
                    <a:pt x="11430000" y="428409"/>
                  </a:lnTo>
                  <a:lnTo>
                    <a:pt x="11431892" y="428409"/>
                  </a:lnTo>
                  <a:lnTo>
                    <a:pt x="11431892" y="41888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807970" y="639038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808470" y="639038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808970" y="639038"/>
              <a:ext cx="1373505" cy="9525"/>
            </a:xfrm>
            <a:custGeom>
              <a:avLst/>
              <a:gdLst/>
              <a:ahLst/>
              <a:cxnLst/>
              <a:rect l="l" t="t" r="r" b="b"/>
              <a:pathLst>
                <a:path w="1373504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373504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373504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373504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373504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373504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373504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373504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373504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373504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373504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373504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373504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373504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373504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373504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373504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373504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373504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373504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373504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373504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373504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373504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373504" h="9525">
                  <a:moveTo>
                    <a:pt x="1373492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73492" y="9525"/>
                  </a:lnTo>
                  <a:lnTo>
                    <a:pt x="137349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436939" y="553403"/>
            <a:ext cx="231140" cy="1838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40K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Segoe UI"/>
                <a:cs typeface="Segoe UI"/>
              </a:rPr>
              <a:t>30K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352619" y="2534285"/>
            <a:ext cx="227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70">
                <a:solidFill>
                  <a:srgbClr val="252423"/>
                </a:solidFill>
                <a:latin typeface="Lucida Sans Unicode"/>
                <a:cs typeface="Lucida Sans Unicode"/>
              </a:rPr>
              <a:t>Year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60214" y="1199003"/>
            <a:ext cx="139700" cy="5930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80"/>
              </a:lnSpc>
            </a:pPr>
            <a:r>
              <a:rPr dirty="0" sz="900" spc="-12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900" spc="-6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900" spc="-10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900" spc="-65">
                <a:solidFill>
                  <a:srgbClr val="252423"/>
                </a:solidFill>
                <a:latin typeface="Lucida Sans Unicode"/>
                <a:cs typeface="Lucida Sans Unicode"/>
              </a:rPr>
              <a:t> crimes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845820" y="638187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724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706467" y="23780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4599787" y="638187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724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4460440" y="23780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2021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8343507" y="638187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724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8204155" y="23780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2022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2087225" y="638187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724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1947872" y="23780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2023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228600" y="637292"/>
            <a:ext cx="11898630" cy="6449695"/>
            <a:chOff x="228600" y="637292"/>
            <a:chExt cx="11898630" cy="6449695"/>
          </a:xfrm>
        </p:grpSpPr>
        <p:sp>
          <p:nvSpPr>
            <p:cNvPr id="35" name="object 35" descr=""/>
            <p:cNvSpPr/>
            <p:nvPr/>
          </p:nvSpPr>
          <p:spPr>
            <a:xfrm>
              <a:off x="845820" y="676980"/>
              <a:ext cx="11241405" cy="1636395"/>
            </a:xfrm>
            <a:custGeom>
              <a:avLst/>
              <a:gdLst/>
              <a:ahLst/>
              <a:cxnLst/>
              <a:rect l="l" t="t" r="r" b="b"/>
              <a:pathLst>
                <a:path w="11241405" h="1636395">
                  <a:moveTo>
                    <a:pt x="0" y="1636043"/>
                  </a:moveTo>
                  <a:lnTo>
                    <a:pt x="3753972" y="1633446"/>
                  </a:lnTo>
                  <a:lnTo>
                    <a:pt x="7497688" y="1629634"/>
                  </a:lnTo>
                  <a:lnTo>
                    <a:pt x="11241404" y="0"/>
                  </a:lnTo>
                </a:path>
              </a:pathLst>
            </a:custGeom>
            <a:ln w="28574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132" y="2273336"/>
              <a:ext cx="79374" cy="7937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0105" y="2270739"/>
              <a:ext cx="79374" cy="7937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3821" y="2266927"/>
              <a:ext cx="79374" cy="7937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47537" y="637292"/>
              <a:ext cx="79374" cy="79374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228600" y="2733675"/>
              <a:ext cx="3648075" cy="4352925"/>
            </a:xfrm>
            <a:custGeom>
              <a:avLst/>
              <a:gdLst/>
              <a:ahLst/>
              <a:cxnLst/>
              <a:rect l="l" t="t" r="r" b="b"/>
              <a:pathLst>
                <a:path w="3648075" h="4352925">
                  <a:moveTo>
                    <a:pt x="3648075" y="4352925"/>
                  </a:moveTo>
                  <a:lnTo>
                    <a:pt x="0" y="4352925"/>
                  </a:lnTo>
                  <a:lnTo>
                    <a:pt x="0" y="0"/>
                  </a:lnTo>
                  <a:lnTo>
                    <a:pt x="3648075" y="0"/>
                  </a:lnTo>
                  <a:lnTo>
                    <a:pt x="3648075" y="4352925"/>
                  </a:lnTo>
                  <a:close/>
                </a:path>
              </a:pathLst>
            </a:custGeom>
            <a:solidFill>
              <a:srgbClr val="AB94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88670" y="6667512"/>
              <a:ext cx="3038475" cy="9525"/>
            </a:xfrm>
            <a:custGeom>
              <a:avLst/>
              <a:gdLst/>
              <a:ahLst/>
              <a:cxnLst/>
              <a:rect l="l" t="t" r="r" b="b"/>
              <a:pathLst>
                <a:path w="30384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0384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0384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0384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0384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0384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0384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0384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0384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0384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0384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0384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0384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0384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0384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0384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0384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0384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0384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0384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0384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0384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0384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0384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0384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0384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0384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03847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03847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03847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03847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540672" y="658187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788670" y="3048000"/>
            <a:ext cx="3038475" cy="2724150"/>
            <a:chOff x="788670" y="3048000"/>
            <a:chExt cx="3038475" cy="2724150"/>
          </a:xfrm>
        </p:grpSpPr>
        <p:sp>
          <p:nvSpPr>
            <p:cNvPr id="44" name="object 44" descr=""/>
            <p:cNvSpPr/>
            <p:nvPr/>
          </p:nvSpPr>
          <p:spPr>
            <a:xfrm>
              <a:off x="788670" y="4857762"/>
              <a:ext cx="3038475" cy="914400"/>
            </a:xfrm>
            <a:custGeom>
              <a:avLst/>
              <a:gdLst/>
              <a:ahLst/>
              <a:cxnLst/>
              <a:rect l="l" t="t" r="r" b="b"/>
              <a:pathLst>
                <a:path w="3038475" h="914400">
                  <a:moveTo>
                    <a:pt x="9525" y="904875"/>
                  </a:moveTo>
                  <a:lnTo>
                    <a:pt x="0" y="904875"/>
                  </a:lnTo>
                  <a:lnTo>
                    <a:pt x="0" y="914400"/>
                  </a:lnTo>
                  <a:lnTo>
                    <a:pt x="9525" y="914400"/>
                  </a:lnTo>
                  <a:lnTo>
                    <a:pt x="9525" y="904875"/>
                  </a:lnTo>
                  <a:close/>
                </a:path>
                <a:path w="3038475" h="91440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914400">
                  <a:moveTo>
                    <a:pt x="66675" y="904875"/>
                  </a:moveTo>
                  <a:lnTo>
                    <a:pt x="57150" y="904875"/>
                  </a:lnTo>
                  <a:lnTo>
                    <a:pt x="57150" y="914400"/>
                  </a:lnTo>
                  <a:lnTo>
                    <a:pt x="66675" y="914400"/>
                  </a:lnTo>
                  <a:lnTo>
                    <a:pt x="66675" y="904875"/>
                  </a:lnTo>
                  <a:close/>
                </a:path>
                <a:path w="3038475" h="91440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914400">
                  <a:moveTo>
                    <a:pt x="123825" y="904875"/>
                  </a:moveTo>
                  <a:lnTo>
                    <a:pt x="114300" y="904875"/>
                  </a:lnTo>
                  <a:lnTo>
                    <a:pt x="114300" y="914400"/>
                  </a:lnTo>
                  <a:lnTo>
                    <a:pt x="123825" y="914400"/>
                  </a:lnTo>
                  <a:lnTo>
                    <a:pt x="123825" y="904875"/>
                  </a:lnTo>
                  <a:close/>
                </a:path>
                <a:path w="3038475" h="91440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914400">
                  <a:moveTo>
                    <a:pt x="180975" y="904875"/>
                  </a:moveTo>
                  <a:lnTo>
                    <a:pt x="171450" y="904875"/>
                  </a:lnTo>
                  <a:lnTo>
                    <a:pt x="171450" y="914400"/>
                  </a:lnTo>
                  <a:lnTo>
                    <a:pt x="180975" y="914400"/>
                  </a:lnTo>
                  <a:lnTo>
                    <a:pt x="180975" y="904875"/>
                  </a:lnTo>
                  <a:close/>
                </a:path>
                <a:path w="3038475" h="91440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914400">
                  <a:moveTo>
                    <a:pt x="238125" y="904875"/>
                  </a:moveTo>
                  <a:lnTo>
                    <a:pt x="228600" y="904875"/>
                  </a:lnTo>
                  <a:lnTo>
                    <a:pt x="228600" y="914400"/>
                  </a:lnTo>
                  <a:lnTo>
                    <a:pt x="238125" y="914400"/>
                  </a:lnTo>
                  <a:lnTo>
                    <a:pt x="238125" y="904875"/>
                  </a:lnTo>
                  <a:close/>
                </a:path>
                <a:path w="3038475" h="91440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914400">
                  <a:moveTo>
                    <a:pt x="295275" y="904875"/>
                  </a:moveTo>
                  <a:lnTo>
                    <a:pt x="285750" y="904875"/>
                  </a:lnTo>
                  <a:lnTo>
                    <a:pt x="285750" y="914400"/>
                  </a:lnTo>
                  <a:lnTo>
                    <a:pt x="295275" y="914400"/>
                  </a:lnTo>
                  <a:lnTo>
                    <a:pt x="295275" y="904875"/>
                  </a:lnTo>
                  <a:close/>
                </a:path>
                <a:path w="3038475" h="91440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914400">
                  <a:moveTo>
                    <a:pt x="352425" y="904875"/>
                  </a:moveTo>
                  <a:lnTo>
                    <a:pt x="342900" y="904875"/>
                  </a:lnTo>
                  <a:lnTo>
                    <a:pt x="342900" y="914400"/>
                  </a:lnTo>
                  <a:lnTo>
                    <a:pt x="352425" y="914400"/>
                  </a:lnTo>
                  <a:lnTo>
                    <a:pt x="352425" y="904875"/>
                  </a:lnTo>
                  <a:close/>
                </a:path>
                <a:path w="3038475" h="91440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914400">
                  <a:moveTo>
                    <a:pt x="409575" y="904875"/>
                  </a:moveTo>
                  <a:lnTo>
                    <a:pt x="400050" y="904875"/>
                  </a:lnTo>
                  <a:lnTo>
                    <a:pt x="400050" y="914400"/>
                  </a:lnTo>
                  <a:lnTo>
                    <a:pt x="409575" y="914400"/>
                  </a:lnTo>
                  <a:lnTo>
                    <a:pt x="409575" y="904875"/>
                  </a:lnTo>
                  <a:close/>
                </a:path>
                <a:path w="3038475" h="91440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914400">
                  <a:moveTo>
                    <a:pt x="466725" y="904875"/>
                  </a:moveTo>
                  <a:lnTo>
                    <a:pt x="457200" y="904875"/>
                  </a:lnTo>
                  <a:lnTo>
                    <a:pt x="457200" y="914400"/>
                  </a:lnTo>
                  <a:lnTo>
                    <a:pt x="466725" y="914400"/>
                  </a:lnTo>
                  <a:lnTo>
                    <a:pt x="466725" y="904875"/>
                  </a:lnTo>
                  <a:close/>
                </a:path>
                <a:path w="3038475" h="91440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914400">
                  <a:moveTo>
                    <a:pt x="523875" y="904875"/>
                  </a:moveTo>
                  <a:lnTo>
                    <a:pt x="514350" y="904875"/>
                  </a:lnTo>
                  <a:lnTo>
                    <a:pt x="514350" y="914400"/>
                  </a:lnTo>
                  <a:lnTo>
                    <a:pt x="523875" y="914400"/>
                  </a:lnTo>
                  <a:lnTo>
                    <a:pt x="523875" y="904875"/>
                  </a:lnTo>
                  <a:close/>
                </a:path>
                <a:path w="3038475" h="91440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914400">
                  <a:moveTo>
                    <a:pt x="581025" y="904875"/>
                  </a:moveTo>
                  <a:lnTo>
                    <a:pt x="571500" y="904875"/>
                  </a:lnTo>
                  <a:lnTo>
                    <a:pt x="571500" y="914400"/>
                  </a:lnTo>
                  <a:lnTo>
                    <a:pt x="581025" y="914400"/>
                  </a:lnTo>
                  <a:lnTo>
                    <a:pt x="581025" y="904875"/>
                  </a:lnTo>
                  <a:close/>
                </a:path>
                <a:path w="3038475" h="91440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914400">
                  <a:moveTo>
                    <a:pt x="638175" y="904875"/>
                  </a:moveTo>
                  <a:lnTo>
                    <a:pt x="628650" y="904875"/>
                  </a:lnTo>
                  <a:lnTo>
                    <a:pt x="628650" y="914400"/>
                  </a:lnTo>
                  <a:lnTo>
                    <a:pt x="638175" y="914400"/>
                  </a:lnTo>
                  <a:lnTo>
                    <a:pt x="638175" y="904875"/>
                  </a:lnTo>
                  <a:close/>
                </a:path>
                <a:path w="3038475" h="91440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914400">
                  <a:moveTo>
                    <a:pt x="695325" y="904875"/>
                  </a:moveTo>
                  <a:lnTo>
                    <a:pt x="685800" y="904875"/>
                  </a:lnTo>
                  <a:lnTo>
                    <a:pt x="685800" y="914400"/>
                  </a:lnTo>
                  <a:lnTo>
                    <a:pt x="695325" y="914400"/>
                  </a:lnTo>
                  <a:lnTo>
                    <a:pt x="695325" y="904875"/>
                  </a:lnTo>
                  <a:close/>
                </a:path>
                <a:path w="3038475" h="91440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914400">
                  <a:moveTo>
                    <a:pt x="752475" y="904875"/>
                  </a:moveTo>
                  <a:lnTo>
                    <a:pt x="742950" y="904875"/>
                  </a:lnTo>
                  <a:lnTo>
                    <a:pt x="742950" y="914400"/>
                  </a:lnTo>
                  <a:lnTo>
                    <a:pt x="752475" y="914400"/>
                  </a:lnTo>
                  <a:lnTo>
                    <a:pt x="752475" y="904875"/>
                  </a:lnTo>
                  <a:close/>
                </a:path>
                <a:path w="3038475" h="91440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914400">
                  <a:moveTo>
                    <a:pt x="809625" y="904875"/>
                  </a:moveTo>
                  <a:lnTo>
                    <a:pt x="800100" y="904875"/>
                  </a:lnTo>
                  <a:lnTo>
                    <a:pt x="800100" y="914400"/>
                  </a:lnTo>
                  <a:lnTo>
                    <a:pt x="809625" y="914400"/>
                  </a:lnTo>
                  <a:lnTo>
                    <a:pt x="809625" y="904875"/>
                  </a:lnTo>
                  <a:close/>
                </a:path>
                <a:path w="3038475" h="91440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914400">
                  <a:moveTo>
                    <a:pt x="866775" y="904875"/>
                  </a:moveTo>
                  <a:lnTo>
                    <a:pt x="857250" y="904875"/>
                  </a:lnTo>
                  <a:lnTo>
                    <a:pt x="857250" y="914400"/>
                  </a:lnTo>
                  <a:lnTo>
                    <a:pt x="866775" y="914400"/>
                  </a:lnTo>
                  <a:lnTo>
                    <a:pt x="866775" y="904875"/>
                  </a:lnTo>
                  <a:close/>
                </a:path>
                <a:path w="3038475" h="91440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914400">
                  <a:moveTo>
                    <a:pt x="923925" y="904875"/>
                  </a:moveTo>
                  <a:lnTo>
                    <a:pt x="914400" y="904875"/>
                  </a:lnTo>
                  <a:lnTo>
                    <a:pt x="914400" y="914400"/>
                  </a:lnTo>
                  <a:lnTo>
                    <a:pt x="923925" y="914400"/>
                  </a:lnTo>
                  <a:lnTo>
                    <a:pt x="923925" y="904875"/>
                  </a:lnTo>
                  <a:close/>
                </a:path>
                <a:path w="3038475" h="91440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914400">
                  <a:moveTo>
                    <a:pt x="981075" y="904875"/>
                  </a:moveTo>
                  <a:lnTo>
                    <a:pt x="971550" y="904875"/>
                  </a:lnTo>
                  <a:lnTo>
                    <a:pt x="971550" y="914400"/>
                  </a:lnTo>
                  <a:lnTo>
                    <a:pt x="981075" y="914400"/>
                  </a:lnTo>
                  <a:lnTo>
                    <a:pt x="981075" y="904875"/>
                  </a:lnTo>
                  <a:close/>
                </a:path>
                <a:path w="3038475" h="914400">
                  <a:moveTo>
                    <a:pt x="1038225" y="904875"/>
                  </a:moveTo>
                  <a:lnTo>
                    <a:pt x="1028700" y="904875"/>
                  </a:lnTo>
                  <a:lnTo>
                    <a:pt x="1028700" y="914400"/>
                  </a:lnTo>
                  <a:lnTo>
                    <a:pt x="1038225" y="914400"/>
                  </a:lnTo>
                  <a:lnTo>
                    <a:pt x="1038225" y="904875"/>
                  </a:lnTo>
                  <a:close/>
                </a:path>
                <a:path w="3038475" h="914400">
                  <a:moveTo>
                    <a:pt x="1095375" y="904875"/>
                  </a:moveTo>
                  <a:lnTo>
                    <a:pt x="1085850" y="904875"/>
                  </a:lnTo>
                  <a:lnTo>
                    <a:pt x="1085850" y="914400"/>
                  </a:lnTo>
                  <a:lnTo>
                    <a:pt x="1095375" y="914400"/>
                  </a:lnTo>
                  <a:lnTo>
                    <a:pt x="1095375" y="904875"/>
                  </a:lnTo>
                  <a:close/>
                </a:path>
                <a:path w="3038475" h="914400">
                  <a:moveTo>
                    <a:pt x="1152525" y="904875"/>
                  </a:moveTo>
                  <a:lnTo>
                    <a:pt x="1143000" y="904875"/>
                  </a:lnTo>
                  <a:lnTo>
                    <a:pt x="1143000" y="914400"/>
                  </a:lnTo>
                  <a:lnTo>
                    <a:pt x="1152525" y="914400"/>
                  </a:lnTo>
                  <a:lnTo>
                    <a:pt x="1152525" y="904875"/>
                  </a:lnTo>
                  <a:close/>
                </a:path>
                <a:path w="3038475" h="914400">
                  <a:moveTo>
                    <a:pt x="1209675" y="904875"/>
                  </a:moveTo>
                  <a:lnTo>
                    <a:pt x="1200150" y="904875"/>
                  </a:lnTo>
                  <a:lnTo>
                    <a:pt x="1200150" y="914400"/>
                  </a:lnTo>
                  <a:lnTo>
                    <a:pt x="1209675" y="914400"/>
                  </a:lnTo>
                  <a:lnTo>
                    <a:pt x="1209675" y="904875"/>
                  </a:lnTo>
                  <a:close/>
                </a:path>
                <a:path w="3038475" h="914400">
                  <a:moveTo>
                    <a:pt x="1266825" y="904875"/>
                  </a:moveTo>
                  <a:lnTo>
                    <a:pt x="1257300" y="904875"/>
                  </a:lnTo>
                  <a:lnTo>
                    <a:pt x="1257300" y="914400"/>
                  </a:lnTo>
                  <a:lnTo>
                    <a:pt x="1266825" y="914400"/>
                  </a:lnTo>
                  <a:lnTo>
                    <a:pt x="1266825" y="904875"/>
                  </a:lnTo>
                  <a:close/>
                </a:path>
                <a:path w="3038475" h="914400">
                  <a:moveTo>
                    <a:pt x="1323975" y="904875"/>
                  </a:moveTo>
                  <a:lnTo>
                    <a:pt x="1314450" y="904875"/>
                  </a:lnTo>
                  <a:lnTo>
                    <a:pt x="1314450" y="914400"/>
                  </a:lnTo>
                  <a:lnTo>
                    <a:pt x="1323975" y="914400"/>
                  </a:lnTo>
                  <a:lnTo>
                    <a:pt x="1323975" y="904875"/>
                  </a:lnTo>
                  <a:close/>
                </a:path>
                <a:path w="3038475" h="914400">
                  <a:moveTo>
                    <a:pt x="1381125" y="904875"/>
                  </a:moveTo>
                  <a:lnTo>
                    <a:pt x="1371600" y="904875"/>
                  </a:lnTo>
                  <a:lnTo>
                    <a:pt x="1371600" y="914400"/>
                  </a:lnTo>
                  <a:lnTo>
                    <a:pt x="1381125" y="914400"/>
                  </a:lnTo>
                  <a:lnTo>
                    <a:pt x="1381125" y="904875"/>
                  </a:lnTo>
                  <a:close/>
                </a:path>
                <a:path w="3038475" h="914400">
                  <a:moveTo>
                    <a:pt x="1438275" y="904875"/>
                  </a:moveTo>
                  <a:lnTo>
                    <a:pt x="1428750" y="904875"/>
                  </a:lnTo>
                  <a:lnTo>
                    <a:pt x="1428750" y="914400"/>
                  </a:lnTo>
                  <a:lnTo>
                    <a:pt x="1438275" y="914400"/>
                  </a:lnTo>
                  <a:lnTo>
                    <a:pt x="1438275" y="904875"/>
                  </a:lnTo>
                  <a:close/>
                </a:path>
                <a:path w="3038475" h="914400">
                  <a:moveTo>
                    <a:pt x="1495425" y="904875"/>
                  </a:moveTo>
                  <a:lnTo>
                    <a:pt x="1485900" y="904875"/>
                  </a:lnTo>
                  <a:lnTo>
                    <a:pt x="1485900" y="914400"/>
                  </a:lnTo>
                  <a:lnTo>
                    <a:pt x="1495425" y="914400"/>
                  </a:lnTo>
                  <a:lnTo>
                    <a:pt x="1495425" y="904875"/>
                  </a:lnTo>
                  <a:close/>
                </a:path>
                <a:path w="3038475" h="914400">
                  <a:moveTo>
                    <a:pt x="1552575" y="904875"/>
                  </a:moveTo>
                  <a:lnTo>
                    <a:pt x="1543050" y="904875"/>
                  </a:lnTo>
                  <a:lnTo>
                    <a:pt x="1543050" y="914400"/>
                  </a:lnTo>
                  <a:lnTo>
                    <a:pt x="1552575" y="914400"/>
                  </a:lnTo>
                  <a:lnTo>
                    <a:pt x="1552575" y="904875"/>
                  </a:lnTo>
                  <a:close/>
                </a:path>
                <a:path w="3038475" h="914400">
                  <a:moveTo>
                    <a:pt x="1609725" y="904875"/>
                  </a:moveTo>
                  <a:lnTo>
                    <a:pt x="1600200" y="904875"/>
                  </a:lnTo>
                  <a:lnTo>
                    <a:pt x="1600200" y="914400"/>
                  </a:lnTo>
                  <a:lnTo>
                    <a:pt x="1609725" y="914400"/>
                  </a:lnTo>
                  <a:lnTo>
                    <a:pt x="1609725" y="904875"/>
                  </a:lnTo>
                  <a:close/>
                </a:path>
                <a:path w="3038475" h="914400">
                  <a:moveTo>
                    <a:pt x="1666875" y="904875"/>
                  </a:moveTo>
                  <a:lnTo>
                    <a:pt x="1657350" y="904875"/>
                  </a:lnTo>
                  <a:lnTo>
                    <a:pt x="1657350" y="914400"/>
                  </a:lnTo>
                  <a:lnTo>
                    <a:pt x="1666875" y="914400"/>
                  </a:lnTo>
                  <a:lnTo>
                    <a:pt x="1666875" y="904875"/>
                  </a:lnTo>
                  <a:close/>
                </a:path>
                <a:path w="3038475" h="914400">
                  <a:moveTo>
                    <a:pt x="1724025" y="904875"/>
                  </a:moveTo>
                  <a:lnTo>
                    <a:pt x="1714500" y="904875"/>
                  </a:lnTo>
                  <a:lnTo>
                    <a:pt x="1714500" y="914400"/>
                  </a:lnTo>
                  <a:lnTo>
                    <a:pt x="1724025" y="914400"/>
                  </a:lnTo>
                  <a:lnTo>
                    <a:pt x="1724025" y="904875"/>
                  </a:lnTo>
                  <a:close/>
                </a:path>
                <a:path w="3038475" h="914400">
                  <a:moveTo>
                    <a:pt x="1781175" y="904875"/>
                  </a:moveTo>
                  <a:lnTo>
                    <a:pt x="1771650" y="904875"/>
                  </a:lnTo>
                  <a:lnTo>
                    <a:pt x="1771650" y="914400"/>
                  </a:lnTo>
                  <a:lnTo>
                    <a:pt x="1781175" y="914400"/>
                  </a:lnTo>
                  <a:lnTo>
                    <a:pt x="1781175" y="904875"/>
                  </a:lnTo>
                  <a:close/>
                </a:path>
                <a:path w="3038475" h="914400">
                  <a:moveTo>
                    <a:pt x="1838325" y="904875"/>
                  </a:moveTo>
                  <a:lnTo>
                    <a:pt x="1828800" y="904875"/>
                  </a:lnTo>
                  <a:lnTo>
                    <a:pt x="1828800" y="914400"/>
                  </a:lnTo>
                  <a:lnTo>
                    <a:pt x="1838325" y="914400"/>
                  </a:lnTo>
                  <a:lnTo>
                    <a:pt x="1838325" y="904875"/>
                  </a:lnTo>
                  <a:close/>
                </a:path>
                <a:path w="3038475" h="914400">
                  <a:moveTo>
                    <a:pt x="1895475" y="904875"/>
                  </a:moveTo>
                  <a:lnTo>
                    <a:pt x="1885950" y="904875"/>
                  </a:lnTo>
                  <a:lnTo>
                    <a:pt x="1885950" y="914400"/>
                  </a:lnTo>
                  <a:lnTo>
                    <a:pt x="1895475" y="914400"/>
                  </a:lnTo>
                  <a:lnTo>
                    <a:pt x="1895475" y="904875"/>
                  </a:lnTo>
                  <a:close/>
                </a:path>
                <a:path w="3038475" h="914400">
                  <a:moveTo>
                    <a:pt x="1952625" y="904875"/>
                  </a:moveTo>
                  <a:lnTo>
                    <a:pt x="1943100" y="904875"/>
                  </a:lnTo>
                  <a:lnTo>
                    <a:pt x="1943100" y="914400"/>
                  </a:lnTo>
                  <a:lnTo>
                    <a:pt x="1952625" y="914400"/>
                  </a:lnTo>
                  <a:lnTo>
                    <a:pt x="1952625" y="904875"/>
                  </a:lnTo>
                  <a:close/>
                </a:path>
                <a:path w="3038475" h="914400">
                  <a:moveTo>
                    <a:pt x="2009775" y="904875"/>
                  </a:moveTo>
                  <a:lnTo>
                    <a:pt x="2000250" y="904875"/>
                  </a:lnTo>
                  <a:lnTo>
                    <a:pt x="2000250" y="914400"/>
                  </a:lnTo>
                  <a:lnTo>
                    <a:pt x="2009775" y="914400"/>
                  </a:lnTo>
                  <a:lnTo>
                    <a:pt x="2009775" y="904875"/>
                  </a:lnTo>
                  <a:close/>
                </a:path>
                <a:path w="3038475" h="914400">
                  <a:moveTo>
                    <a:pt x="2066925" y="904875"/>
                  </a:moveTo>
                  <a:lnTo>
                    <a:pt x="2057400" y="904875"/>
                  </a:lnTo>
                  <a:lnTo>
                    <a:pt x="2057400" y="914400"/>
                  </a:lnTo>
                  <a:lnTo>
                    <a:pt x="2066925" y="914400"/>
                  </a:lnTo>
                  <a:lnTo>
                    <a:pt x="2066925" y="904875"/>
                  </a:lnTo>
                  <a:close/>
                </a:path>
                <a:path w="3038475" h="914400">
                  <a:moveTo>
                    <a:pt x="2124075" y="904875"/>
                  </a:moveTo>
                  <a:lnTo>
                    <a:pt x="2114550" y="904875"/>
                  </a:lnTo>
                  <a:lnTo>
                    <a:pt x="2114550" y="914400"/>
                  </a:lnTo>
                  <a:lnTo>
                    <a:pt x="2124075" y="914400"/>
                  </a:lnTo>
                  <a:lnTo>
                    <a:pt x="2124075" y="904875"/>
                  </a:lnTo>
                  <a:close/>
                </a:path>
                <a:path w="3038475" h="914400">
                  <a:moveTo>
                    <a:pt x="2181225" y="904875"/>
                  </a:moveTo>
                  <a:lnTo>
                    <a:pt x="2171700" y="904875"/>
                  </a:lnTo>
                  <a:lnTo>
                    <a:pt x="2171700" y="914400"/>
                  </a:lnTo>
                  <a:lnTo>
                    <a:pt x="2181225" y="914400"/>
                  </a:lnTo>
                  <a:lnTo>
                    <a:pt x="2181225" y="904875"/>
                  </a:lnTo>
                  <a:close/>
                </a:path>
                <a:path w="3038475" h="914400">
                  <a:moveTo>
                    <a:pt x="2238375" y="904875"/>
                  </a:moveTo>
                  <a:lnTo>
                    <a:pt x="2228850" y="904875"/>
                  </a:lnTo>
                  <a:lnTo>
                    <a:pt x="2228850" y="914400"/>
                  </a:lnTo>
                  <a:lnTo>
                    <a:pt x="2238375" y="914400"/>
                  </a:lnTo>
                  <a:lnTo>
                    <a:pt x="2238375" y="904875"/>
                  </a:lnTo>
                  <a:close/>
                </a:path>
                <a:path w="3038475" h="914400">
                  <a:moveTo>
                    <a:pt x="2295525" y="904875"/>
                  </a:moveTo>
                  <a:lnTo>
                    <a:pt x="2286000" y="904875"/>
                  </a:lnTo>
                  <a:lnTo>
                    <a:pt x="2286000" y="914400"/>
                  </a:lnTo>
                  <a:lnTo>
                    <a:pt x="2295525" y="914400"/>
                  </a:lnTo>
                  <a:lnTo>
                    <a:pt x="2295525" y="904875"/>
                  </a:lnTo>
                  <a:close/>
                </a:path>
                <a:path w="3038475" h="914400">
                  <a:moveTo>
                    <a:pt x="2352675" y="904875"/>
                  </a:moveTo>
                  <a:lnTo>
                    <a:pt x="2343150" y="904875"/>
                  </a:lnTo>
                  <a:lnTo>
                    <a:pt x="2343150" y="914400"/>
                  </a:lnTo>
                  <a:lnTo>
                    <a:pt x="2352675" y="914400"/>
                  </a:lnTo>
                  <a:lnTo>
                    <a:pt x="2352675" y="904875"/>
                  </a:lnTo>
                  <a:close/>
                </a:path>
                <a:path w="3038475" h="914400">
                  <a:moveTo>
                    <a:pt x="2409825" y="904875"/>
                  </a:moveTo>
                  <a:lnTo>
                    <a:pt x="2400300" y="904875"/>
                  </a:lnTo>
                  <a:lnTo>
                    <a:pt x="2400300" y="914400"/>
                  </a:lnTo>
                  <a:lnTo>
                    <a:pt x="2409825" y="914400"/>
                  </a:lnTo>
                  <a:lnTo>
                    <a:pt x="2409825" y="904875"/>
                  </a:lnTo>
                  <a:close/>
                </a:path>
                <a:path w="3038475" h="914400">
                  <a:moveTo>
                    <a:pt x="2466975" y="904875"/>
                  </a:moveTo>
                  <a:lnTo>
                    <a:pt x="2457450" y="904875"/>
                  </a:lnTo>
                  <a:lnTo>
                    <a:pt x="2457450" y="914400"/>
                  </a:lnTo>
                  <a:lnTo>
                    <a:pt x="2466975" y="914400"/>
                  </a:lnTo>
                  <a:lnTo>
                    <a:pt x="2466975" y="904875"/>
                  </a:lnTo>
                  <a:close/>
                </a:path>
                <a:path w="3038475" h="914400">
                  <a:moveTo>
                    <a:pt x="2524125" y="904875"/>
                  </a:moveTo>
                  <a:lnTo>
                    <a:pt x="2514600" y="904875"/>
                  </a:lnTo>
                  <a:lnTo>
                    <a:pt x="2514600" y="914400"/>
                  </a:lnTo>
                  <a:lnTo>
                    <a:pt x="2524125" y="914400"/>
                  </a:lnTo>
                  <a:lnTo>
                    <a:pt x="2524125" y="904875"/>
                  </a:lnTo>
                  <a:close/>
                </a:path>
                <a:path w="3038475" h="914400">
                  <a:moveTo>
                    <a:pt x="2581275" y="904875"/>
                  </a:moveTo>
                  <a:lnTo>
                    <a:pt x="2571750" y="904875"/>
                  </a:lnTo>
                  <a:lnTo>
                    <a:pt x="2571750" y="914400"/>
                  </a:lnTo>
                  <a:lnTo>
                    <a:pt x="2581275" y="914400"/>
                  </a:lnTo>
                  <a:lnTo>
                    <a:pt x="2581275" y="904875"/>
                  </a:lnTo>
                  <a:close/>
                </a:path>
                <a:path w="3038475" h="914400">
                  <a:moveTo>
                    <a:pt x="2638425" y="904875"/>
                  </a:moveTo>
                  <a:lnTo>
                    <a:pt x="2628900" y="904875"/>
                  </a:lnTo>
                  <a:lnTo>
                    <a:pt x="2628900" y="914400"/>
                  </a:lnTo>
                  <a:lnTo>
                    <a:pt x="2638425" y="914400"/>
                  </a:lnTo>
                  <a:lnTo>
                    <a:pt x="2638425" y="904875"/>
                  </a:lnTo>
                  <a:close/>
                </a:path>
                <a:path w="3038475" h="914400">
                  <a:moveTo>
                    <a:pt x="2695575" y="904875"/>
                  </a:moveTo>
                  <a:lnTo>
                    <a:pt x="2686050" y="904875"/>
                  </a:lnTo>
                  <a:lnTo>
                    <a:pt x="2686050" y="914400"/>
                  </a:lnTo>
                  <a:lnTo>
                    <a:pt x="2695575" y="914400"/>
                  </a:lnTo>
                  <a:lnTo>
                    <a:pt x="2695575" y="904875"/>
                  </a:lnTo>
                  <a:close/>
                </a:path>
                <a:path w="3038475" h="914400">
                  <a:moveTo>
                    <a:pt x="2752725" y="904875"/>
                  </a:moveTo>
                  <a:lnTo>
                    <a:pt x="2743200" y="904875"/>
                  </a:lnTo>
                  <a:lnTo>
                    <a:pt x="2743200" y="914400"/>
                  </a:lnTo>
                  <a:lnTo>
                    <a:pt x="2752725" y="914400"/>
                  </a:lnTo>
                  <a:lnTo>
                    <a:pt x="2752725" y="904875"/>
                  </a:lnTo>
                  <a:close/>
                </a:path>
                <a:path w="3038475" h="914400">
                  <a:moveTo>
                    <a:pt x="2809875" y="904875"/>
                  </a:moveTo>
                  <a:lnTo>
                    <a:pt x="2800350" y="904875"/>
                  </a:lnTo>
                  <a:lnTo>
                    <a:pt x="2800350" y="914400"/>
                  </a:lnTo>
                  <a:lnTo>
                    <a:pt x="2809875" y="914400"/>
                  </a:lnTo>
                  <a:lnTo>
                    <a:pt x="2809875" y="904875"/>
                  </a:lnTo>
                  <a:close/>
                </a:path>
                <a:path w="3038475" h="914400">
                  <a:moveTo>
                    <a:pt x="2867025" y="904875"/>
                  </a:moveTo>
                  <a:lnTo>
                    <a:pt x="2857500" y="904875"/>
                  </a:lnTo>
                  <a:lnTo>
                    <a:pt x="2857500" y="914400"/>
                  </a:lnTo>
                  <a:lnTo>
                    <a:pt x="2867025" y="914400"/>
                  </a:lnTo>
                  <a:lnTo>
                    <a:pt x="2867025" y="904875"/>
                  </a:lnTo>
                  <a:close/>
                </a:path>
                <a:path w="3038475" h="914400">
                  <a:moveTo>
                    <a:pt x="2924175" y="904875"/>
                  </a:moveTo>
                  <a:lnTo>
                    <a:pt x="2914650" y="904875"/>
                  </a:lnTo>
                  <a:lnTo>
                    <a:pt x="2914650" y="914400"/>
                  </a:lnTo>
                  <a:lnTo>
                    <a:pt x="2924175" y="914400"/>
                  </a:lnTo>
                  <a:lnTo>
                    <a:pt x="2924175" y="904875"/>
                  </a:lnTo>
                  <a:close/>
                </a:path>
                <a:path w="3038475" h="914400">
                  <a:moveTo>
                    <a:pt x="2981325" y="904875"/>
                  </a:moveTo>
                  <a:lnTo>
                    <a:pt x="2971800" y="904875"/>
                  </a:lnTo>
                  <a:lnTo>
                    <a:pt x="2971800" y="914400"/>
                  </a:lnTo>
                  <a:lnTo>
                    <a:pt x="2981325" y="914400"/>
                  </a:lnTo>
                  <a:lnTo>
                    <a:pt x="2981325" y="904875"/>
                  </a:lnTo>
                  <a:close/>
                </a:path>
                <a:path w="3038475" h="914400">
                  <a:moveTo>
                    <a:pt x="3038475" y="904875"/>
                  </a:moveTo>
                  <a:lnTo>
                    <a:pt x="3028950" y="904875"/>
                  </a:lnTo>
                  <a:lnTo>
                    <a:pt x="3028950" y="914400"/>
                  </a:lnTo>
                  <a:lnTo>
                    <a:pt x="3038475" y="914400"/>
                  </a:lnTo>
                  <a:lnTo>
                    <a:pt x="3038475" y="90487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88670" y="3952887"/>
              <a:ext cx="3038475" cy="914400"/>
            </a:xfrm>
            <a:custGeom>
              <a:avLst/>
              <a:gdLst/>
              <a:ahLst/>
              <a:cxnLst/>
              <a:rect l="l" t="t" r="r" b="b"/>
              <a:pathLst>
                <a:path w="3038475" h="91440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91440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91440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91440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91440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91440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91440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91440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91440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91440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91440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91440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91440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91440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91440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91440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914400">
                  <a:moveTo>
                    <a:pt x="923925" y="904875"/>
                  </a:moveTo>
                  <a:lnTo>
                    <a:pt x="914400" y="904875"/>
                  </a:lnTo>
                  <a:lnTo>
                    <a:pt x="914400" y="914400"/>
                  </a:lnTo>
                  <a:lnTo>
                    <a:pt x="923925" y="914400"/>
                  </a:lnTo>
                  <a:lnTo>
                    <a:pt x="923925" y="904875"/>
                  </a:lnTo>
                  <a:close/>
                </a:path>
                <a:path w="3038475" h="91440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914400">
                  <a:moveTo>
                    <a:pt x="981075" y="904875"/>
                  </a:moveTo>
                  <a:lnTo>
                    <a:pt x="971550" y="904875"/>
                  </a:lnTo>
                  <a:lnTo>
                    <a:pt x="971550" y="914400"/>
                  </a:lnTo>
                  <a:lnTo>
                    <a:pt x="981075" y="914400"/>
                  </a:lnTo>
                  <a:lnTo>
                    <a:pt x="981075" y="904875"/>
                  </a:lnTo>
                  <a:close/>
                </a:path>
                <a:path w="3038475" h="914400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914400">
                  <a:moveTo>
                    <a:pt x="1038225" y="904875"/>
                  </a:moveTo>
                  <a:lnTo>
                    <a:pt x="1028700" y="904875"/>
                  </a:lnTo>
                  <a:lnTo>
                    <a:pt x="1028700" y="914400"/>
                  </a:lnTo>
                  <a:lnTo>
                    <a:pt x="1038225" y="914400"/>
                  </a:lnTo>
                  <a:lnTo>
                    <a:pt x="1038225" y="904875"/>
                  </a:lnTo>
                  <a:close/>
                </a:path>
                <a:path w="3038475" h="91440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914400">
                  <a:moveTo>
                    <a:pt x="1095375" y="904875"/>
                  </a:moveTo>
                  <a:lnTo>
                    <a:pt x="1085850" y="904875"/>
                  </a:lnTo>
                  <a:lnTo>
                    <a:pt x="1085850" y="914400"/>
                  </a:lnTo>
                  <a:lnTo>
                    <a:pt x="1095375" y="914400"/>
                  </a:lnTo>
                  <a:lnTo>
                    <a:pt x="1095375" y="904875"/>
                  </a:lnTo>
                  <a:close/>
                </a:path>
                <a:path w="3038475" h="91440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914400">
                  <a:moveTo>
                    <a:pt x="1152525" y="904875"/>
                  </a:moveTo>
                  <a:lnTo>
                    <a:pt x="1143000" y="904875"/>
                  </a:lnTo>
                  <a:lnTo>
                    <a:pt x="1143000" y="914400"/>
                  </a:lnTo>
                  <a:lnTo>
                    <a:pt x="1152525" y="914400"/>
                  </a:lnTo>
                  <a:lnTo>
                    <a:pt x="1152525" y="904875"/>
                  </a:lnTo>
                  <a:close/>
                </a:path>
                <a:path w="3038475" h="91440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914400">
                  <a:moveTo>
                    <a:pt x="1209675" y="904875"/>
                  </a:moveTo>
                  <a:lnTo>
                    <a:pt x="1200150" y="904875"/>
                  </a:lnTo>
                  <a:lnTo>
                    <a:pt x="1200150" y="914400"/>
                  </a:lnTo>
                  <a:lnTo>
                    <a:pt x="1209675" y="914400"/>
                  </a:lnTo>
                  <a:lnTo>
                    <a:pt x="1209675" y="904875"/>
                  </a:lnTo>
                  <a:close/>
                </a:path>
                <a:path w="3038475" h="91440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914400">
                  <a:moveTo>
                    <a:pt x="1266825" y="904875"/>
                  </a:moveTo>
                  <a:lnTo>
                    <a:pt x="1257300" y="904875"/>
                  </a:lnTo>
                  <a:lnTo>
                    <a:pt x="1257300" y="914400"/>
                  </a:lnTo>
                  <a:lnTo>
                    <a:pt x="1266825" y="914400"/>
                  </a:lnTo>
                  <a:lnTo>
                    <a:pt x="1266825" y="904875"/>
                  </a:lnTo>
                  <a:close/>
                </a:path>
                <a:path w="3038475" h="91440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914400">
                  <a:moveTo>
                    <a:pt x="1323975" y="904875"/>
                  </a:moveTo>
                  <a:lnTo>
                    <a:pt x="1314450" y="904875"/>
                  </a:lnTo>
                  <a:lnTo>
                    <a:pt x="1314450" y="914400"/>
                  </a:lnTo>
                  <a:lnTo>
                    <a:pt x="1323975" y="914400"/>
                  </a:lnTo>
                  <a:lnTo>
                    <a:pt x="1323975" y="904875"/>
                  </a:lnTo>
                  <a:close/>
                </a:path>
                <a:path w="3038475" h="91440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038475" h="914400">
                  <a:moveTo>
                    <a:pt x="1381125" y="904875"/>
                  </a:moveTo>
                  <a:lnTo>
                    <a:pt x="1371600" y="904875"/>
                  </a:lnTo>
                  <a:lnTo>
                    <a:pt x="1371600" y="914400"/>
                  </a:lnTo>
                  <a:lnTo>
                    <a:pt x="1381125" y="914400"/>
                  </a:lnTo>
                  <a:lnTo>
                    <a:pt x="1381125" y="904875"/>
                  </a:lnTo>
                  <a:close/>
                </a:path>
                <a:path w="3038475" h="91440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038475" h="914400">
                  <a:moveTo>
                    <a:pt x="1438275" y="904875"/>
                  </a:moveTo>
                  <a:lnTo>
                    <a:pt x="1428750" y="904875"/>
                  </a:lnTo>
                  <a:lnTo>
                    <a:pt x="1428750" y="914400"/>
                  </a:lnTo>
                  <a:lnTo>
                    <a:pt x="1438275" y="914400"/>
                  </a:lnTo>
                  <a:lnTo>
                    <a:pt x="1438275" y="904875"/>
                  </a:lnTo>
                  <a:close/>
                </a:path>
                <a:path w="3038475" h="91440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038475" h="914400">
                  <a:moveTo>
                    <a:pt x="1495425" y="904875"/>
                  </a:moveTo>
                  <a:lnTo>
                    <a:pt x="1485900" y="904875"/>
                  </a:lnTo>
                  <a:lnTo>
                    <a:pt x="1485900" y="914400"/>
                  </a:lnTo>
                  <a:lnTo>
                    <a:pt x="1495425" y="914400"/>
                  </a:lnTo>
                  <a:lnTo>
                    <a:pt x="1495425" y="904875"/>
                  </a:lnTo>
                  <a:close/>
                </a:path>
                <a:path w="3038475" h="91440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038475" h="914400">
                  <a:moveTo>
                    <a:pt x="1552575" y="904875"/>
                  </a:moveTo>
                  <a:lnTo>
                    <a:pt x="1543050" y="904875"/>
                  </a:lnTo>
                  <a:lnTo>
                    <a:pt x="1543050" y="914400"/>
                  </a:lnTo>
                  <a:lnTo>
                    <a:pt x="1552575" y="914400"/>
                  </a:lnTo>
                  <a:lnTo>
                    <a:pt x="1552575" y="904875"/>
                  </a:lnTo>
                  <a:close/>
                </a:path>
                <a:path w="3038475" h="91440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038475" h="914400">
                  <a:moveTo>
                    <a:pt x="1609725" y="904875"/>
                  </a:moveTo>
                  <a:lnTo>
                    <a:pt x="1600200" y="904875"/>
                  </a:lnTo>
                  <a:lnTo>
                    <a:pt x="1600200" y="914400"/>
                  </a:lnTo>
                  <a:lnTo>
                    <a:pt x="1609725" y="914400"/>
                  </a:lnTo>
                  <a:lnTo>
                    <a:pt x="1609725" y="904875"/>
                  </a:lnTo>
                  <a:close/>
                </a:path>
                <a:path w="3038475" h="91440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038475" h="914400">
                  <a:moveTo>
                    <a:pt x="1666875" y="904875"/>
                  </a:moveTo>
                  <a:lnTo>
                    <a:pt x="1657350" y="904875"/>
                  </a:lnTo>
                  <a:lnTo>
                    <a:pt x="1657350" y="914400"/>
                  </a:lnTo>
                  <a:lnTo>
                    <a:pt x="1666875" y="914400"/>
                  </a:lnTo>
                  <a:lnTo>
                    <a:pt x="1666875" y="904875"/>
                  </a:lnTo>
                  <a:close/>
                </a:path>
                <a:path w="3038475" h="91440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038475" h="914400">
                  <a:moveTo>
                    <a:pt x="1724025" y="904875"/>
                  </a:moveTo>
                  <a:lnTo>
                    <a:pt x="1714500" y="904875"/>
                  </a:lnTo>
                  <a:lnTo>
                    <a:pt x="1714500" y="914400"/>
                  </a:lnTo>
                  <a:lnTo>
                    <a:pt x="1724025" y="914400"/>
                  </a:lnTo>
                  <a:lnTo>
                    <a:pt x="1724025" y="904875"/>
                  </a:lnTo>
                  <a:close/>
                </a:path>
                <a:path w="3038475" h="91440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038475" h="914400">
                  <a:moveTo>
                    <a:pt x="1781175" y="904875"/>
                  </a:moveTo>
                  <a:lnTo>
                    <a:pt x="1771650" y="904875"/>
                  </a:lnTo>
                  <a:lnTo>
                    <a:pt x="1771650" y="914400"/>
                  </a:lnTo>
                  <a:lnTo>
                    <a:pt x="1781175" y="914400"/>
                  </a:lnTo>
                  <a:lnTo>
                    <a:pt x="1781175" y="904875"/>
                  </a:lnTo>
                  <a:close/>
                </a:path>
                <a:path w="3038475" h="91440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038475" h="914400">
                  <a:moveTo>
                    <a:pt x="1838325" y="904875"/>
                  </a:moveTo>
                  <a:lnTo>
                    <a:pt x="1828800" y="904875"/>
                  </a:lnTo>
                  <a:lnTo>
                    <a:pt x="1828800" y="914400"/>
                  </a:lnTo>
                  <a:lnTo>
                    <a:pt x="1838325" y="914400"/>
                  </a:lnTo>
                  <a:lnTo>
                    <a:pt x="1838325" y="904875"/>
                  </a:lnTo>
                  <a:close/>
                </a:path>
                <a:path w="3038475" h="91440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038475" h="914400">
                  <a:moveTo>
                    <a:pt x="1895475" y="904875"/>
                  </a:moveTo>
                  <a:lnTo>
                    <a:pt x="1885950" y="904875"/>
                  </a:lnTo>
                  <a:lnTo>
                    <a:pt x="1885950" y="914400"/>
                  </a:lnTo>
                  <a:lnTo>
                    <a:pt x="1895475" y="914400"/>
                  </a:lnTo>
                  <a:lnTo>
                    <a:pt x="1895475" y="904875"/>
                  </a:lnTo>
                  <a:close/>
                </a:path>
                <a:path w="3038475" h="914400">
                  <a:moveTo>
                    <a:pt x="1952625" y="904875"/>
                  </a:moveTo>
                  <a:lnTo>
                    <a:pt x="1943100" y="904875"/>
                  </a:lnTo>
                  <a:lnTo>
                    <a:pt x="1943100" y="914400"/>
                  </a:lnTo>
                  <a:lnTo>
                    <a:pt x="1952625" y="914400"/>
                  </a:lnTo>
                  <a:lnTo>
                    <a:pt x="1952625" y="904875"/>
                  </a:lnTo>
                  <a:close/>
                </a:path>
                <a:path w="3038475" h="914400">
                  <a:moveTo>
                    <a:pt x="2009775" y="904875"/>
                  </a:moveTo>
                  <a:lnTo>
                    <a:pt x="2000250" y="904875"/>
                  </a:lnTo>
                  <a:lnTo>
                    <a:pt x="2000250" y="914400"/>
                  </a:lnTo>
                  <a:lnTo>
                    <a:pt x="2009775" y="914400"/>
                  </a:lnTo>
                  <a:lnTo>
                    <a:pt x="2009775" y="904875"/>
                  </a:lnTo>
                  <a:close/>
                </a:path>
                <a:path w="3038475" h="914400">
                  <a:moveTo>
                    <a:pt x="2066925" y="904875"/>
                  </a:moveTo>
                  <a:lnTo>
                    <a:pt x="2057400" y="904875"/>
                  </a:lnTo>
                  <a:lnTo>
                    <a:pt x="2057400" y="914400"/>
                  </a:lnTo>
                  <a:lnTo>
                    <a:pt x="2066925" y="914400"/>
                  </a:lnTo>
                  <a:lnTo>
                    <a:pt x="2066925" y="904875"/>
                  </a:lnTo>
                  <a:close/>
                </a:path>
                <a:path w="3038475" h="914400">
                  <a:moveTo>
                    <a:pt x="2124075" y="904875"/>
                  </a:moveTo>
                  <a:lnTo>
                    <a:pt x="2114550" y="904875"/>
                  </a:lnTo>
                  <a:lnTo>
                    <a:pt x="2114550" y="914400"/>
                  </a:lnTo>
                  <a:lnTo>
                    <a:pt x="2124075" y="914400"/>
                  </a:lnTo>
                  <a:lnTo>
                    <a:pt x="2124075" y="904875"/>
                  </a:lnTo>
                  <a:close/>
                </a:path>
                <a:path w="3038475" h="914400">
                  <a:moveTo>
                    <a:pt x="2181225" y="904875"/>
                  </a:moveTo>
                  <a:lnTo>
                    <a:pt x="2171700" y="904875"/>
                  </a:lnTo>
                  <a:lnTo>
                    <a:pt x="2171700" y="914400"/>
                  </a:lnTo>
                  <a:lnTo>
                    <a:pt x="2181225" y="914400"/>
                  </a:lnTo>
                  <a:lnTo>
                    <a:pt x="2181225" y="904875"/>
                  </a:lnTo>
                  <a:close/>
                </a:path>
                <a:path w="3038475" h="914400">
                  <a:moveTo>
                    <a:pt x="2238375" y="904875"/>
                  </a:moveTo>
                  <a:lnTo>
                    <a:pt x="2228850" y="904875"/>
                  </a:lnTo>
                  <a:lnTo>
                    <a:pt x="2228850" y="914400"/>
                  </a:lnTo>
                  <a:lnTo>
                    <a:pt x="2238375" y="914400"/>
                  </a:lnTo>
                  <a:lnTo>
                    <a:pt x="2238375" y="904875"/>
                  </a:lnTo>
                  <a:close/>
                </a:path>
                <a:path w="3038475" h="914400">
                  <a:moveTo>
                    <a:pt x="2295525" y="904875"/>
                  </a:moveTo>
                  <a:lnTo>
                    <a:pt x="2286000" y="904875"/>
                  </a:lnTo>
                  <a:lnTo>
                    <a:pt x="2286000" y="914400"/>
                  </a:lnTo>
                  <a:lnTo>
                    <a:pt x="2295525" y="914400"/>
                  </a:lnTo>
                  <a:lnTo>
                    <a:pt x="2295525" y="904875"/>
                  </a:lnTo>
                  <a:close/>
                </a:path>
                <a:path w="3038475" h="914400">
                  <a:moveTo>
                    <a:pt x="2352675" y="904875"/>
                  </a:moveTo>
                  <a:lnTo>
                    <a:pt x="2343150" y="904875"/>
                  </a:lnTo>
                  <a:lnTo>
                    <a:pt x="2343150" y="914400"/>
                  </a:lnTo>
                  <a:lnTo>
                    <a:pt x="2352675" y="914400"/>
                  </a:lnTo>
                  <a:lnTo>
                    <a:pt x="2352675" y="904875"/>
                  </a:lnTo>
                  <a:close/>
                </a:path>
                <a:path w="3038475" h="914400">
                  <a:moveTo>
                    <a:pt x="2409825" y="904875"/>
                  </a:moveTo>
                  <a:lnTo>
                    <a:pt x="2400300" y="904875"/>
                  </a:lnTo>
                  <a:lnTo>
                    <a:pt x="2400300" y="914400"/>
                  </a:lnTo>
                  <a:lnTo>
                    <a:pt x="2409825" y="914400"/>
                  </a:lnTo>
                  <a:lnTo>
                    <a:pt x="2409825" y="904875"/>
                  </a:lnTo>
                  <a:close/>
                </a:path>
                <a:path w="3038475" h="914400">
                  <a:moveTo>
                    <a:pt x="2466975" y="904875"/>
                  </a:moveTo>
                  <a:lnTo>
                    <a:pt x="2457450" y="904875"/>
                  </a:lnTo>
                  <a:lnTo>
                    <a:pt x="2457450" y="914400"/>
                  </a:lnTo>
                  <a:lnTo>
                    <a:pt x="2466975" y="914400"/>
                  </a:lnTo>
                  <a:lnTo>
                    <a:pt x="2466975" y="904875"/>
                  </a:lnTo>
                  <a:close/>
                </a:path>
                <a:path w="3038475" h="914400">
                  <a:moveTo>
                    <a:pt x="2524125" y="904875"/>
                  </a:moveTo>
                  <a:lnTo>
                    <a:pt x="2514600" y="904875"/>
                  </a:lnTo>
                  <a:lnTo>
                    <a:pt x="2514600" y="914400"/>
                  </a:lnTo>
                  <a:lnTo>
                    <a:pt x="2524125" y="914400"/>
                  </a:lnTo>
                  <a:lnTo>
                    <a:pt x="2524125" y="904875"/>
                  </a:lnTo>
                  <a:close/>
                </a:path>
                <a:path w="3038475" h="914400">
                  <a:moveTo>
                    <a:pt x="2581275" y="904875"/>
                  </a:moveTo>
                  <a:lnTo>
                    <a:pt x="2571750" y="904875"/>
                  </a:lnTo>
                  <a:lnTo>
                    <a:pt x="2571750" y="914400"/>
                  </a:lnTo>
                  <a:lnTo>
                    <a:pt x="2581275" y="914400"/>
                  </a:lnTo>
                  <a:lnTo>
                    <a:pt x="2581275" y="904875"/>
                  </a:lnTo>
                  <a:close/>
                </a:path>
                <a:path w="3038475" h="914400">
                  <a:moveTo>
                    <a:pt x="2638425" y="904875"/>
                  </a:moveTo>
                  <a:lnTo>
                    <a:pt x="2628900" y="904875"/>
                  </a:lnTo>
                  <a:lnTo>
                    <a:pt x="2628900" y="914400"/>
                  </a:lnTo>
                  <a:lnTo>
                    <a:pt x="2638425" y="914400"/>
                  </a:lnTo>
                  <a:lnTo>
                    <a:pt x="2638425" y="904875"/>
                  </a:lnTo>
                  <a:close/>
                </a:path>
                <a:path w="3038475" h="914400">
                  <a:moveTo>
                    <a:pt x="2695575" y="904875"/>
                  </a:moveTo>
                  <a:lnTo>
                    <a:pt x="2686050" y="904875"/>
                  </a:lnTo>
                  <a:lnTo>
                    <a:pt x="2686050" y="914400"/>
                  </a:lnTo>
                  <a:lnTo>
                    <a:pt x="2695575" y="914400"/>
                  </a:lnTo>
                  <a:lnTo>
                    <a:pt x="2695575" y="904875"/>
                  </a:lnTo>
                  <a:close/>
                </a:path>
                <a:path w="3038475" h="914400">
                  <a:moveTo>
                    <a:pt x="2752725" y="904875"/>
                  </a:moveTo>
                  <a:lnTo>
                    <a:pt x="2743200" y="904875"/>
                  </a:lnTo>
                  <a:lnTo>
                    <a:pt x="2743200" y="914400"/>
                  </a:lnTo>
                  <a:lnTo>
                    <a:pt x="2752725" y="914400"/>
                  </a:lnTo>
                  <a:lnTo>
                    <a:pt x="2752725" y="904875"/>
                  </a:lnTo>
                  <a:close/>
                </a:path>
                <a:path w="3038475" h="914400">
                  <a:moveTo>
                    <a:pt x="2809875" y="904875"/>
                  </a:moveTo>
                  <a:lnTo>
                    <a:pt x="2800350" y="904875"/>
                  </a:lnTo>
                  <a:lnTo>
                    <a:pt x="2800350" y="914400"/>
                  </a:lnTo>
                  <a:lnTo>
                    <a:pt x="2809875" y="914400"/>
                  </a:lnTo>
                  <a:lnTo>
                    <a:pt x="2809875" y="904875"/>
                  </a:lnTo>
                  <a:close/>
                </a:path>
                <a:path w="3038475" h="914400">
                  <a:moveTo>
                    <a:pt x="2867025" y="904875"/>
                  </a:moveTo>
                  <a:lnTo>
                    <a:pt x="2857500" y="904875"/>
                  </a:lnTo>
                  <a:lnTo>
                    <a:pt x="2857500" y="914400"/>
                  </a:lnTo>
                  <a:lnTo>
                    <a:pt x="2867025" y="914400"/>
                  </a:lnTo>
                  <a:lnTo>
                    <a:pt x="2867025" y="904875"/>
                  </a:lnTo>
                  <a:close/>
                </a:path>
                <a:path w="3038475" h="914400">
                  <a:moveTo>
                    <a:pt x="2924175" y="904875"/>
                  </a:moveTo>
                  <a:lnTo>
                    <a:pt x="2914650" y="904875"/>
                  </a:lnTo>
                  <a:lnTo>
                    <a:pt x="2914650" y="914400"/>
                  </a:lnTo>
                  <a:lnTo>
                    <a:pt x="2924175" y="914400"/>
                  </a:lnTo>
                  <a:lnTo>
                    <a:pt x="2924175" y="904875"/>
                  </a:lnTo>
                  <a:close/>
                </a:path>
                <a:path w="3038475" h="914400">
                  <a:moveTo>
                    <a:pt x="2981325" y="904875"/>
                  </a:moveTo>
                  <a:lnTo>
                    <a:pt x="2971800" y="904875"/>
                  </a:lnTo>
                  <a:lnTo>
                    <a:pt x="2971800" y="914400"/>
                  </a:lnTo>
                  <a:lnTo>
                    <a:pt x="2981325" y="914400"/>
                  </a:lnTo>
                  <a:lnTo>
                    <a:pt x="2981325" y="904875"/>
                  </a:lnTo>
                  <a:close/>
                </a:path>
                <a:path w="3038475" h="914400">
                  <a:moveTo>
                    <a:pt x="3038475" y="904875"/>
                  </a:moveTo>
                  <a:lnTo>
                    <a:pt x="3028950" y="904875"/>
                  </a:lnTo>
                  <a:lnTo>
                    <a:pt x="3028950" y="914400"/>
                  </a:lnTo>
                  <a:lnTo>
                    <a:pt x="3038475" y="914400"/>
                  </a:lnTo>
                  <a:lnTo>
                    <a:pt x="3038475" y="90487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88670" y="3048012"/>
              <a:ext cx="3038475" cy="914400"/>
            </a:xfrm>
            <a:custGeom>
              <a:avLst/>
              <a:gdLst/>
              <a:ahLst/>
              <a:cxnLst/>
              <a:rect l="l" t="t" r="r" b="b"/>
              <a:pathLst>
                <a:path w="3038475" h="91440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038475" h="91440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038475" h="91440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038475" h="91440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038475" h="91440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038475" h="91440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038475" h="91440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038475" h="91440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038475" h="91440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038475" h="91440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038475" h="91440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038475" h="91440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038475" h="91440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038475" h="91440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038475" h="91440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038475" h="91440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038475" h="91440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038475" h="914400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038475" h="91440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038475" h="91440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038475" h="91440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038475" h="91440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038475" h="91440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038475" h="91440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038475" h="91440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038475" h="91440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038475" h="91440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038475" h="91440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038475" h="91440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038475" h="91440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038475" h="91440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038475" h="91440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038475" h="914400">
                  <a:moveTo>
                    <a:pt x="1838325" y="904875"/>
                  </a:moveTo>
                  <a:lnTo>
                    <a:pt x="1828800" y="904875"/>
                  </a:lnTo>
                  <a:lnTo>
                    <a:pt x="1828800" y="914400"/>
                  </a:lnTo>
                  <a:lnTo>
                    <a:pt x="1838325" y="914400"/>
                  </a:lnTo>
                  <a:lnTo>
                    <a:pt x="1838325" y="904875"/>
                  </a:lnTo>
                  <a:close/>
                </a:path>
                <a:path w="3038475" h="91440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038475" h="914400">
                  <a:moveTo>
                    <a:pt x="1895475" y="904875"/>
                  </a:moveTo>
                  <a:lnTo>
                    <a:pt x="1885950" y="904875"/>
                  </a:lnTo>
                  <a:lnTo>
                    <a:pt x="1885950" y="914400"/>
                  </a:lnTo>
                  <a:lnTo>
                    <a:pt x="1895475" y="914400"/>
                  </a:lnTo>
                  <a:lnTo>
                    <a:pt x="1895475" y="904875"/>
                  </a:lnTo>
                  <a:close/>
                </a:path>
                <a:path w="3038475" h="91440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038475" h="914400">
                  <a:moveTo>
                    <a:pt x="1952625" y="904875"/>
                  </a:moveTo>
                  <a:lnTo>
                    <a:pt x="1943100" y="904875"/>
                  </a:lnTo>
                  <a:lnTo>
                    <a:pt x="1943100" y="914400"/>
                  </a:lnTo>
                  <a:lnTo>
                    <a:pt x="1952625" y="914400"/>
                  </a:lnTo>
                  <a:lnTo>
                    <a:pt x="1952625" y="904875"/>
                  </a:lnTo>
                  <a:close/>
                </a:path>
                <a:path w="3038475" h="91440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038475" h="914400">
                  <a:moveTo>
                    <a:pt x="2009775" y="904875"/>
                  </a:moveTo>
                  <a:lnTo>
                    <a:pt x="2000250" y="904875"/>
                  </a:lnTo>
                  <a:lnTo>
                    <a:pt x="2000250" y="914400"/>
                  </a:lnTo>
                  <a:lnTo>
                    <a:pt x="2009775" y="914400"/>
                  </a:lnTo>
                  <a:lnTo>
                    <a:pt x="2009775" y="904875"/>
                  </a:lnTo>
                  <a:close/>
                </a:path>
                <a:path w="3038475" h="91440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038475" h="914400">
                  <a:moveTo>
                    <a:pt x="2066925" y="904875"/>
                  </a:moveTo>
                  <a:lnTo>
                    <a:pt x="2057400" y="904875"/>
                  </a:lnTo>
                  <a:lnTo>
                    <a:pt x="2057400" y="914400"/>
                  </a:lnTo>
                  <a:lnTo>
                    <a:pt x="2066925" y="914400"/>
                  </a:lnTo>
                  <a:lnTo>
                    <a:pt x="2066925" y="904875"/>
                  </a:lnTo>
                  <a:close/>
                </a:path>
                <a:path w="3038475" h="91440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038475" h="914400">
                  <a:moveTo>
                    <a:pt x="2124075" y="904875"/>
                  </a:moveTo>
                  <a:lnTo>
                    <a:pt x="2114550" y="904875"/>
                  </a:lnTo>
                  <a:lnTo>
                    <a:pt x="2114550" y="914400"/>
                  </a:lnTo>
                  <a:lnTo>
                    <a:pt x="2124075" y="914400"/>
                  </a:lnTo>
                  <a:lnTo>
                    <a:pt x="2124075" y="904875"/>
                  </a:lnTo>
                  <a:close/>
                </a:path>
                <a:path w="3038475" h="91440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038475" h="914400">
                  <a:moveTo>
                    <a:pt x="2181225" y="904875"/>
                  </a:moveTo>
                  <a:lnTo>
                    <a:pt x="2171700" y="904875"/>
                  </a:lnTo>
                  <a:lnTo>
                    <a:pt x="2171700" y="914400"/>
                  </a:lnTo>
                  <a:lnTo>
                    <a:pt x="2181225" y="914400"/>
                  </a:lnTo>
                  <a:lnTo>
                    <a:pt x="2181225" y="904875"/>
                  </a:lnTo>
                  <a:close/>
                </a:path>
                <a:path w="3038475" h="91440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038475" h="914400">
                  <a:moveTo>
                    <a:pt x="2238375" y="904875"/>
                  </a:moveTo>
                  <a:lnTo>
                    <a:pt x="2228850" y="904875"/>
                  </a:lnTo>
                  <a:lnTo>
                    <a:pt x="2228850" y="914400"/>
                  </a:lnTo>
                  <a:lnTo>
                    <a:pt x="2238375" y="914400"/>
                  </a:lnTo>
                  <a:lnTo>
                    <a:pt x="2238375" y="904875"/>
                  </a:lnTo>
                  <a:close/>
                </a:path>
                <a:path w="3038475" h="91440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038475" h="914400">
                  <a:moveTo>
                    <a:pt x="2295525" y="904875"/>
                  </a:moveTo>
                  <a:lnTo>
                    <a:pt x="2286000" y="904875"/>
                  </a:lnTo>
                  <a:lnTo>
                    <a:pt x="2286000" y="914400"/>
                  </a:lnTo>
                  <a:lnTo>
                    <a:pt x="2295525" y="914400"/>
                  </a:lnTo>
                  <a:lnTo>
                    <a:pt x="2295525" y="904875"/>
                  </a:lnTo>
                  <a:close/>
                </a:path>
                <a:path w="3038475" h="914400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038475" h="914400">
                  <a:moveTo>
                    <a:pt x="2352675" y="904875"/>
                  </a:moveTo>
                  <a:lnTo>
                    <a:pt x="2343150" y="904875"/>
                  </a:lnTo>
                  <a:lnTo>
                    <a:pt x="2343150" y="914400"/>
                  </a:lnTo>
                  <a:lnTo>
                    <a:pt x="2352675" y="914400"/>
                  </a:lnTo>
                  <a:lnTo>
                    <a:pt x="2352675" y="904875"/>
                  </a:lnTo>
                  <a:close/>
                </a:path>
                <a:path w="3038475" h="914400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038475" h="914400">
                  <a:moveTo>
                    <a:pt x="2409825" y="904875"/>
                  </a:moveTo>
                  <a:lnTo>
                    <a:pt x="2400300" y="904875"/>
                  </a:lnTo>
                  <a:lnTo>
                    <a:pt x="2400300" y="914400"/>
                  </a:lnTo>
                  <a:lnTo>
                    <a:pt x="2409825" y="914400"/>
                  </a:lnTo>
                  <a:lnTo>
                    <a:pt x="2409825" y="904875"/>
                  </a:lnTo>
                  <a:close/>
                </a:path>
                <a:path w="3038475" h="914400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038475" h="914400">
                  <a:moveTo>
                    <a:pt x="2466975" y="904875"/>
                  </a:moveTo>
                  <a:lnTo>
                    <a:pt x="2457450" y="904875"/>
                  </a:lnTo>
                  <a:lnTo>
                    <a:pt x="2457450" y="914400"/>
                  </a:lnTo>
                  <a:lnTo>
                    <a:pt x="2466975" y="914400"/>
                  </a:lnTo>
                  <a:lnTo>
                    <a:pt x="2466975" y="904875"/>
                  </a:lnTo>
                  <a:close/>
                </a:path>
                <a:path w="3038475" h="914400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038475" h="914400">
                  <a:moveTo>
                    <a:pt x="2524125" y="904875"/>
                  </a:moveTo>
                  <a:lnTo>
                    <a:pt x="2514600" y="904875"/>
                  </a:lnTo>
                  <a:lnTo>
                    <a:pt x="2514600" y="914400"/>
                  </a:lnTo>
                  <a:lnTo>
                    <a:pt x="2524125" y="914400"/>
                  </a:lnTo>
                  <a:lnTo>
                    <a:pt x="2524125" y="904875"/>
                  </a:lnTo>
                  <a:close/>
                </a:path>
                <a:path w="3038475" h="914400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038475" h="914400">
                  <a:moveTo>
                    <a:pt x="2581275" y="904875"/>
                  </a:moveTo>
                  <a:lnTo>
                    <a:pt x="2571750" y="904875"/>
                  </a:lnTo>
                  <a:lnTo>
                    <a:pt x="2571750" y="914400"/>
                  </a:lnTo>
                  <a:lnTo>
                    <a:pt x="2581275" y="914400"/>
                  </a:lnTo>
                  <a:lnTo>
                    <a:pt x="2581275" y="904875"/>
                  </a:lnTo>
                  <a:close/>
                </a:path>
                <a:path w="3038475" h="914400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038475" h="914400">
                  <a:moveTo>
                    <a:pt x="2638425" y="904875"/>
                  </a:moveTo>
                  <a:lnTo>
                    <a:pt x="2628900" y="904875"/>
                  </a:lnTo>
                  <a:lnTo>
                    <a:pt x="2628900" y="914400"/>
                  </a:lnTo>
                  <a:lnTo>
                    <a:pt x="2638425" y="914400"/>
                  </a:lnTo>
                  <a:lnTo>
                    <a:pt x="2638425" y="904875"/>
                  </a:lnTo>
                  <a:close/>
                </a:path>
                <a:path w="3038475" h="914400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038475" h="914400">
                  <a:moveTo>
                    <a:pt x="2695575" y="904875"/>
                  </a:moveTo>
                  <a:lnTo>
                    <a:pt x="2686050" y="904875"/>
                  </a:lnTo>
                  <a:lnTo>
                    <a:pt x="2686050" y="914400"/>
                  </a:lnTo>
                  <a:lnTo>
                    <a:pt x="2695575" y="914400"/>
                  </a:lnTo>
                  <a:lnTo>
                    <a:pt x="2695575" y="904875"/>
                  </a:lnTo>
                  <a:close/>
                </a:path>
                <a:path w="3038475" h="91440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038475" h="914400">
                  <a:moveTo>
                    <a:pt x="2752725" y="904875"/>
                  </a:moveTo>
                  <a:lnTo>
                    <a:pt x="2743200" y="904875"/>
                  </a:lnTo>
                  <a:lnTo>
                    <a:pt x="2743200" y="914400"/>
                  </a:lnTo>
                  <a:lnTo>
                    <a:pt x="2752725" y="914400"/>
                  </a:lnTo>
                  <a:lnTo>
                    <a:pt x="2752725" y="904875"/>
                  </a:lnTo>
                  <a:close/>
                </a:path>
                <a:path w="3038475" h="91440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038475" h="914400">
                  <a:moveTo>
                    <a:pt x="2809875" y="904875"/>
                  </a:moveTo>
                  <a:lnTo>
                    <a:pt x="2800350" y="904875"/>
                  </a:lnTo>
                  <a:lnTo>
                    <a:pt x="2800350" y="914400"/>
                  </a:lnTo>
                  <a:lnTo>
                    <a:pt x="2809875" y="914400"/>
                  </a:lnTo>
                  <a:lnTo>
                    <a:pt x="2809875" y="904875"/>
                  </a:lnTo>
                  <a:close/>
                </a:path>
                <a:path w="3038475" h="914400">
                  <a:moveTo>
                    <a:pt x="2867025" y="904875"/>
                  </a:moveTo>
                  <a:lnTo>
                    <a:pt x="2857500" y="904875"/>
                  </a:lnTo>
                  <a:lnTo>
                    <a:pt x="2857500" y="914400"/>
                  </a:lnTo>
                  <a:lnTo>
                    <a:pt x="2867025" y="914400"/>
                  </a:lnTo>
                  <a:lnTo>
                    <a:pt x="2867025" y="904875"/>
                  </a:lnTo>
                  <a:close/>
                </a:path>
                <a:path w="3038475" h="914400">
                  <a:moveTo>
                    <a:pt x="2924175" y="904875"/>
                  </a:moveTo>
                  <a:lnTo>
                    <a:pt x="2914650" y="904875"/>
                  </a:lnTo>
                  <a:lnTo>
                    <a:pt x="2914650" y="914400"/>
                  </a:lnTo>
                  <a:lnTo>
                    <a:pt x="2924175" y="914400"/>
                  </a:lnTo>
                  <a:lnTo>
                    <a:pt x="2924175" y="904875"/>
                  </a:lnTo>
                  <a:close/>
                </a:path>
                <a:path w="3038475" h="914400">
                  <a:moveTo>
                    <a:pt x="2981325" y="904875"/>
                  </a:moveTo>
                  <a:lnTo>
                    <a:pt x="2971800" y="904875"/>
                  </a:lnTo>
                  <a:lnTo>
                    <a:pt x="2971800" y="914400"/>
                  </a:lnTo>
                  <a:lnTo>
                    <a:pt x="2981325" y="914400"/>
                  </a:lnTo>
                  <a:lnTo>
                    <a:pt x="2981325" y="904875"/>
                  </a:lnTo>
                  <a:close/>
                </a:path>
                <a:path w="3038475" h="914400">
                  <a:moveTo>
                    <a:pt x="3038475" y="904875"/>
                  </a:moveTo>
                  <a:lnTo>
                    <a:pt x="3028950" y="904875"/>
                  </a:lnTo>
                  <a:lnTo>
                    <a:pt x="3028950" y="914400"/>
                  </a:lnTo>
                  <a:lnTo>
                    <a:pt x="3038475" y="914400"/>
                  </a:lnTo>
                  <a:lnTo>
                    <a:pt x="3038475" y="90487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531870" y="3048012"/>
              <a:ext cx="295275" cy="9525"/>
            </a:xfrm>
            <a:custGeom>
              <a:avLst/>
              <a:gdLst/>
              <a:ahLst/>
              <a:cxnLst/>
              <a:rect l="l" t="t" r="r" b="b"/>
              <a:pathLst>
                <a:path w="2952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952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952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952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952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952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540672" y="5676999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475039" y="477212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475039" y="3867249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263525" y="2612520"/>
            <a:ext cx="1703705" cy="51244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20">
                <a:solidFill>
                  <a:srgbClr val="252423"/>
                </a:solidFill>
                <a:latin typeface="Lucida Sans Unicode"/>
                <a:cs typeface="Lucida Sans Unicode"/>
              </a:rPr>
              <a:t>Quarter</a:t>
            </a:r>
            <a:endParaRPr sz="1400">
              <a:latin typeface="Lucida Sans Unicode"/>
              <a:cs typeface="Lucida Sans Unicode"/>
            </a:endParaRPr>
          </a:p>
          <a:p>
            <a:pPr marL="224154">
              <a:lnSpc>
                <a:spcPct val="100000"/>
              </a:lnSpc>
              <a:spcBef>
                <a:spcPts val="425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2062946" y="6841489"/>
            <a:ext cx="492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0">
                <a:solidFill>
                  <a:srgbClr val="252423"/>
                </a:solidFill>
                <a:latin typeface="Lucida Sans Unicode"/>
                <a:cs typeface="Lucida Sans Unicode"/>
              </a:rPr>
              <a:t>Quarter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68625" y="4466654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6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52423"/>
                </a:solidFill>
                <a:latin typeface="Lucida Sans Unicode"/>
                <a:cs typeface="Lucida Sans Unicode"/>
              </a:rPr>
              <a:t> crimes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59088" y="66929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1759187" y="66929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2559288" y="66929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3359388" y="6692900"/>
            <a:ext cx="2997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Qtr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50" b="1">
                <a:latin typeface="Segoe UI"/>
                <a:cs typeface="Segoe UI"/>
              </a:rPr>
              <a:t>4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069022" y="3108753"/>
            <a:ext cx="2479675" cy="3550920"/>
            <a:chOff x="1069022" y="3108753"/>
            <a:chExt cx="2479675" cy="3550920"/>
          </a:xfrm>
        </p:grpSpPr>
        <p:sp>
          <p:nvSpPr>
            <p:cNvPr id="59" name="object 59" descr=""/>
            <p:cNvSpPr/>
            <p:nvPr/>
          </p:nvSpPr>
          <p:spPr>
            <a:xfrm>
              <a:off x="1108710" y="3148441"/>
              <a:ext cx="2400300" cy="3471545"/>
            </a:xfrm>
            <a:custGeom>
              <a:avLst/>
              <a:gdLst/>
              <a:ahLst/>
              <a:cxnLst/>
              <a:rect l="l" t="t" r="r" b="b"/>
              <a:pathLst>
                <a:path w="2400300" h="3471545">
                  <a:moveTo>
                    <a:pt x="0" y="3471100"/>
                  </a:moveTo>
                  <a:lnTo>
                    <a:pt x="800099" y="3438887"/>
                  </a:lnTo>
                  <a:lnTo>
                    <a:pt x="1600200" y="0"/>
                  </a:lnTo>
                  <a:lnTo>
                    <a:pt x="2400300" y="32213"/>
                  </a:lnTo>
                </a:path>
              </a:pathLst>
            </a:custGeom>
            <a:ln w="28575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022" y="6579854"/>
              <a:ext cx="79374" cy="7937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9122" y="6547640"/>
              <a:ext cx="79374" cy="7937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9222" y="3108753"/>
              <a:ext cx="79374" cy="79374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9322" y="3140967"/>
              <a:ext cx="79374" cy="79374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988853" y="6355410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3358346" y="3270854"/>
            <a:ext cx="301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19.3K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2558246" y="3238640"/>
            <a:ext cx="301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19.4K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788953" y="6323197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3867150" y="2733675"/>
            <a:ext cx="3981450" cy="4352925"/>
            <a:chOff x="3867150" y="2733675"/>
            <a:chExt cx="3981450" cy="4352925"/>
          </a:xfrm>
        </p:grpSpPr>
        <p:sp>
          <p:nvSpPr>
            <p:cNvPr id="69" name="object 69" descr=""/>
            <p:cNvSpPr/>
            <p:nvPr/>
          </p:nvSpPr>
          <p:spPr>
            <a:xfrm>
              <a:off x="3867150" y="2733675"/>
              <a:ext cx="3981450" cy="4352925"/>
            </a:xfrm>
            <a:custGeom>
              <a:avLst/>
              <a:gdLst/>
              <a:ahLst/>
              <a:cxnLst/>
              <a:rect l="l" t="t" r="r" b="b"/>
              <a:pathLst>
                <a:path w="3981450" h="4352925">
                  <a:moveTo>
                    <a:pt x="0" y="0"/>
                  </a:moveTo>
                  <a:lnTo>
                    <a:pt x="3981450" y="0"/>
                  </a:lnTo>
                  <a:lnTo>
                    <a:pt x="3981450" y="4352925"/>
                  </a:lnTo>
                  <a:lnTo>
                    <a:pt x="0" y="435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B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551045" y="6283883"/>
              <a:ext cx="3209925" cy="9525"/>
            </a:xfrm>
            <a:custGeom>
              <a:avLst/>
              <a:gdLst/>
              <a:ahLst/>
              <a:cxnLst/>
              <a:rect l="l" t="t" r="r" b="b"/>
              <a:pathLst>
                <a:path w="32099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099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099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2099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2099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099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2099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2099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2099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099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2099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2099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099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2099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2099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2099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2099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2099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2099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2099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2099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2099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2099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2099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2099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2099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2099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2099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2099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2099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2099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2099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2099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2099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2099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2099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2099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2099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2099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2099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2099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2099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2099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2099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2099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2099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2099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2099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2099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2099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2099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2099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2099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2099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32099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32099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32099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 descr=""/>
          <p:cNvSpPr txBox="1"/>
          <p:nvPr/>
        </p:nvSpPr>
        <p:spPr>
          <a:xfrm>
            <a:off x="4303047" y="6198256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2" name="object 72" descr=""/>
          <p:cNvGrpSpPr/>
          <p:nvPr/>
        </p:nvGrpSpPr>
        <p:grpSpPr>
          <a:xfrm>
            <a:off x="4551045" y="3048000"/>
            <a:ext cx="3209925" cy="2436495"/>
            <a:chOff x="4551045" y="3048000"/>
            <a:chExt cx="3209925" cy="2436495"/>
          </a:xfrm>
        </p:grpSpPr>
        <p:sp>
          <p:nvSpPr>
            <p:cNvPr id="73" name="object 73" descr=""/>
            <p:cNvSpPr/>
            <p:nvPr/>
          </p:nvSpPr>
          <p:spPr>
            <a:xfrm>
              <a:off x="4551045" y="4665941"/>
              <a:ext cx="3209925" cy="818515"/>
            </a:xfrm>
            <a:custGeom>
              <a:avLst/>
              <a:gdLst/>
              <a:ahLst/>
              <a:cxnLst/>
              <a:rect l="l" t="t" r="r" b="b"/>
              <a:pathLst>
                <a:path w="3209925" h="818514">
                  <a:moveTo>
                    <a:pt x="9525" y="808977"/>
                  </a:moveTo>
                  <a:lnTo>
                    <a:pt x="0" y="808977"/>
                  </a:lnTo>
                  <a:lnTo>
                    <a:pt x="0" y="818502"/>
                  </a:lnTo>
                  <a:lnTo>
                    <a:pt x="9525" y="818502"/>
                  </a:lnTo>
                  <a:lnTo>
                    <a:pt x="9525" y="808977"/>
                  </a:lnTo>
                  <a:close/>
                </a:path>
                <a:path w="3209925" h="81851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09925" h="818514">
                  <a:moveTo>
                    <a:pt x="66675" y="808977"/>
                  </a:moveTo>
                  <a:lnTo>
                    <a:pt x="57150" y="808977"/>
                  </a:lnTo>
                  <a:lnTo>
                    <a:pt x="57150" y="818502"/>
                  </a:lnTo>
                  <a:lnTo>
                    <a:pt x="66675" y="818502"/>
                  </a:lnTo>
                  <a:lnTo>
                    <a:pt x="66675" y="808977"/>
                  </a:lnTo>
                  <a:close/>
                </a:path>
                <a:path w="3209925" h="81851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09925" h="818514">
                  <a:moveTo>
                    <a:pt x="123825" y="808977"/>
                  </a:moveTo>
                  <a:lnTo>
                    <a:pt x="114300" y="808977"/>
                  </a:lnTo>
                  <a:lnTo>
                    <a:pt x="114300" y="818502"/>
                  </a:lnTo>
                  <a:lnTo>
                    <a:pt x="123825" y="818502"/>
                  </a:lnTo>
                  <a:lnTo>
                    <a:pt x="123825" y="808977"/>
                  </a:lnTo>
                  <a:close/>
                </a:path>
                <a:path w="3209925" h="81851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209925" h="818514">
                  <a:moveTo>
                    <a:pt x="180975" y="808977"/>
                  </a:moveTo>
                  <a:lnTo>
                    <a:pt x="171450" y="808977"/>
                  </a:lnTo>
                  <a:lnTo>
                    <a:pt x="171450" y="818502"/>
                  </a:lnTo>
                  <a:lnTo>
                    <a:pt x="180975" y="818502"/>
                  </a:lnTo>
                  <a:lnTo>
                    <a:pt x="180975" y="808977"/>
                  </a:lnTo>
                  <a:close/>
                </a:path>
                <a:path w="3209925" h="81851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209925" h="818514">
                  <a:moveTo>
                    <a:pt x="238125" y="808977"/>
                  </a:moveTo>
                  <a:lnTo>
                    <a:pt x="228600" y="808977"/>
                  </a:lnTo>
                  <a:lnTo>
                    <a:pt x="228600" y="818502"/>
                  </a:lnTo>
                  <a:lnTo>
                    <a:pt x="238125" y="818502"/>
                  </a:lnTo>
                  <a:lnTo>
                    <a:pt x="238125" y="808977"/>
                  </a:lnTo>
                  <a:close/>
                </a:path>
                <a:path w="3209925" h="81851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09925" h="818514">
                  <a:moveTo>
                    <a:pt x="295275" y="808977"/>
                  </a:moveTo>
                  <a:lnTo>
                    <a:pt x="285750" y="808977"/>
                  </a:lnTo>
                  <a:lnTo>
                    <a:pt x="285750" y="818502"/>
                  </a:lnTo>
                  <a:lnTo>
                    <a:pt x="295275" y="818502"/>
                  </a:lnTo>
                  <a:lnTo>
                    <a:pt x="295275" y="808977"/>
                  </a:lnTo>
                  <a:close/>
                </a:path>
                <a:path w="3209925" h="81851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209925" h="818514">
                  <a:moveTo>
                    <a:pt x="352425" y="808977"/>
                  </a:moveTo>
                  <a:lnTo>
                    <a:pt x="342900" y="808977"/>
                  </a:lnTo>
                  <a:lnTo>
                    <a:pt x="342900" y="818502"/>
                  </a:lnTo>
                  <a:lnTo>
                    <a:pt x="352425" y="818502"/>
                  </a:lnTo>
                  <a:lnTo>
                    <a:pt x="352425" y="808977"/>
                  </a:lnTo>
                  <a:close/>
                </a:path>
                <a:path w="3209925" h="81851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209925" h="818514">
                  <a:moveTo>
                    <a:pt x="409575" y="808977"/>
                  </a:moveTo>
                  <a:lnTo>
                    <a:pt x="400050" y="808977"/>
                  </a:lnTo>
                  <a:lnTo>
                    <a:pt x="400050" y="818502"/>
                  </a:lnTo>
                  <a:lnTo>
                    <a:pt x="409575" y="818502"/>
                  </a:lnTo>
                  <a:lnTo>
                    <a:pt x="409575" y="808977"/>
                  </a:lnTo>
                  <a:close/>
                </a:path>
                <a:path w="3209925" h="81851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209925" h="818514">
                  <a:moveTo>
                    <a:pt x="466725" y="808977"/>
                  </a:moveTo>
                  <a:lnTo>
                    <a:pt x="457200" y="808977"/>
                  </a:lnTo>
                  <a:lnTo>
                    <a:pt x="457200" y="818502"/>
                  </a:lnTo>
                  <a:lnTo>
                    <a:pt x="466725" y="818502"/>
                  </a:lnTo>
                  <a:lnTo>
                    <a:pt x="466725" y="808977"/>
                  </a:lnTo>
                  <a:close/>
                </a:path>
                <a:path w="3209925" h="81851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09925" h="818514">
                  <a:moveTo>
                    <a:pt x="523875" y="808977"/>
                  </a:moveTo>
                  <a:lnTo>
                    <a:pt x="514350" y="808977"/>
                  </a:lnTo>
                  <a:lnTo>
                    <a:pt x="514350" y="818502"/>
                  </a:lnTo>
                  <a:lnTo>
                    <a:pt x="523875" y="818502"/>
                  </a:lnTo>
                  <a:lnTo>
                    <a:pt x="523875" y="808977"/>
                  </a:lnTo>
                  <a:close/>
                </a:path>
                <a:path w="3209925" h="81851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209925" h="818514">
                  <a:moveTo>
                    <a:pt x="581025" y="808977"/>
                  </a:moveTo>
                  <a:lnTo>
                    <a:pt x="571500" y="808977"/>
                  </a:lnTo>
                  <a:lnTo>
                    <a:pt x="571500" y="818502"/>
                  </a:lnTo>
                  <a:lnTo>
                    <a:pt x="581025" y="818502"/>
                  </a:lnTo>
                  <a:lnTo>
                    <a:pt x="581025" y="808977"/>
                  </a:lnTo>
                  <a:close/>
                </a:path>
                <a:path w="3209925" h="81851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209925" h="818514">
                  <a:moveTo>
                    <a:pt x="638175" y="808977"/>
                  </a:moveTo>
                  <a:lnTo>
                    <a:pt x="628650" y="808977"/>
                  </a:lnTo>
                  <a:lnTo>
                    <a:pt x="628650" y="818502"/>
                  </a:lnTo>
                  <a:lnTo>
                    <a:pt x="638175" y="818502"/>
                  </a:lnTo>
                  <a:lnTo>
                    <a:pt x="638175" y="808977"/>
                  </a:lnTo>
                  <a:close/>
                </a:path>
                <a:path w="3209925" h="81851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09925" h="818514">
                  <a:moveTo>
                    <a:pt x="695325" y="808977"/>
                  </a:moveTo>
                  <a:lnTo>
                    <a:pt x="685800" y="808977"/>
                  </a:lnTo>
                  <a:lnTo>
                    <a:pt x="685800" y="818502"/>
                  </a:lnTo>
                  <a:lnTo>
                    <a:pt x="695325" y="818502"/>
                  </a:lnTo>
                  <a:lnTo>
                    <a:pt x="695325" y="808977"/>
                  </a:lnTo>
                  <a:close/>
                </a:path>
                <a:path w="3209925" h="81851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209925" h="818514">
                  <a:moveTo>
                    <a:pt x="752475" y="808977"/>
                  </a:moveTo>
                  <a:lnTo>
                    <a:pt x="742950" y="808977"/>
                  </a:lnTo>
                  <a:lnTo>
                    <a:pt x="742950" y="818502"/>
                  </a:lnTo>
                  <a:lnTo>
                    <a:pt x="752475" y="818502"/>
                  </a:lnTo>
                  <a:lnTo>
                    <a:pt x="752475" y="808977"/>
                  </a:lnTo>
                  <a:close/>
                </a:path>
                <a:path w="3209925" h="81851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209925" h="818514">
                  <a:moveTo>
                    <a:pt x="809625" y="808977"/>
                  </a:moveTo>
                  <a:lnTo>
                    <a:pt x="800100" y="808977"/>
                  </a:lnTo>
                  <a:lnTo>
                    <a:pt x="800100" y="818502"/>
                  </a:lnTo>
                  <a:lnTo>
                    <a:pt x="809625" y="818502"/>
                  </a:lnTo>
                  <a:lnTo>
                    <a:pt x="809625" y="808977"/>
                  </a:lnTo>
                  <a:close/>
                </a:path>
                <a:path w="3209925" h="818514">
                  <a:moveTo>
                    <a:pt x="866775" y="808977"/>
                  </a:moveTo>
                  <a:lnTo>
                    <a:pt x="857250" y="808977"/>
                  </a:lnTo>
                  <a:lnTo>
                    <a:pt x="857250" y="818502"/>
                  </a:lnTo>
                  <a:lnTo>
                    <a:pt x="866775" y="818502"/>
                  </a:lnTo>
                  <a:lnTo>
                    <a:pt x="866775" y="808977"/>
                  </a:lnTo>
                  <a:close/>
                </a:path>
                <a:path w="3209925" h="818514">
                  <a:moveTo>
                    <a:pt x="923925" y="808977"/>
                  </a:moveTo>
                  <a:lnTo>
                    <a:pt x="914400" y="808977"/>
                  </a:lnTo>
                  <a:lnTo>
                    <a:pt x="914400" y="818502"/>
                  </a:lnTo>
                  <a:lnTo>
                    <a:pt x="923925" y="818502"/>
                  </a:lnTo>
                  <a:lnTo>
                    <a:pt x="923925" y="808977"/>
                  </a:lnTo>
                  <a:close/>
                </a:path>
                <a:path w="3209925" h="818514">
                  <a:moveTo>
                    <a:pt x="981075" y="808977"/>
                  </a:moveTo>
                  <a:lnTo>
                    <a:pt x="971550" y="808977"/>
                  </a:lnTo>
                  <a:lnTo>
                    <a:pt x="971550" y="818502"/>
                  </a:lnTo>
                  <a:lnTo>
                    <a:pt x="981075" y="818502"/>
                  </a:lnTo>
                  <a:lnTo>
                    <a:pt x="981075" y="808977"/>
                  </a:lnTo>
                  <a:close/>
                </a:path>
                <a:path w="3209925" h="818514">
                  <a:moveTo>
                    <a:pt x="1038225" y="808977"/>
                  </a:moveTo>
                  <a:lnTo>
                    <a:pt x="1028700" y="808977"/>
                  </a:lnTo>
                  <a:lnTo>
                    <a:pt x="1028700" y="818502"/>
                  </a:lnTo>
                  <a:lnTo>
                    <a:pt x="1038225" y="818502"/>
                  </a:lnTo>
                  <a:lnTo>
                    <a:pt x="1038225" y="808977"/>
                  </a:lnTo>
                  <a:close/>
                </a:path>
                <a:path w="3209925" h="818514">
                  <a:moveTo>
                    <a:pt x="1095375" y="808977"/>
                  </a:moveTo>
                  <a:lnTo>
                    <a:pt x="1085850" y="808977"/>
                  </a:lnTo>
                  <a:lnTo>
                    <a:pt x="1085850" y="818502"/>
                  </a:lnTo>
                  <a:lnTo>
                    <a:pt x="1095375" y="818502"/>
                  </a:lnTo>
                  <a:lnTo>
                    <a:pt x="1095375" y="808977"/>
                  </a:lnTo>
                  <a:close/>
                </a:path>
                <a:path w="3209925" h="818514">
                  <a:moveTo>
                    <a:pt x="1152525" y="808977"/>
                  </a:moveTo>
                  <a:lnTo>
                    <a:pt x="1143000" y="808977"/>
                  </a:lnTo>
                  <a:lnTo>
                    <a:pt x="1143000" y="818502"/>
                  </a:lnTo>
                  <a:lnTo>
                    <a:pt x="1152525" y="818502"/>
                  </a:lnTo>
                  <a:lnTo>
                    <a:pt x="1152525" y="808977"/>
                  </a:lnTo>
                  <a:close/>
                </a:path>
                <a:path w="3209925" h="818514">
                  <a:moveTo>
                    <a:pt x="1209675" y="808977"/>
                  </a:moveTo>
                  <a:lnTo>
                    <a:pt x="1200150" y="808977"/>
                  </a:lnTo>
                  <a:lnTo>
                    <a:pt x="1200150" y="818502"/>
                  </a:lnTo>
                  <a:lnTo>
                    <a:pt x="1209675" y="818502"/>
                  </a:lnTo>
                  <a:lnTo>
                    <a:pt x="1209675" y="808977"/>
                  </a:lnTo>
                  <a:close/>
                </a:path>
                <a:path w="3209925" h="818514">
                  <a:moveTo>
                    <a:pt x="1266825" y="808977"/>
                  </a:moveTo>
                  <a:lnTo>
                    <a:pt x="1257300" y="808977"/>
                  </a:lnTo>
                  <a:lnTo>
                    <a:pt x="1257300" y="818502"/>
                  </a:lnTo>
                  <a:lnTo>
                    <a:pt x="1266825" y="818502"/>
                  </a:lnTo>
                  <a:lnTo>
                    <a:pt x="1266825" y="808977"/>
                  </a:lnTo>
                  <a:close/>
                </a:path>
                <a:path w="3209925" h="818514">
                  <a:moveTo>
                    <a:pt x="1323975" y="808977"/>
                  </a:moveTo>
                  <a:lnTo>
                    <a:pt x="1314450" y="808977"/>
                  </a:lnTo>
                  <a:lnTo>
                    <a:pt x="1314450" y="818502"/>
                  </a:lnTo>
                  <a:lnTo>
                    <a:pt x="1323975" y="818502"/>
                  </a:lnTo>
                  <a:lnTo>
                    <a:pt x="1323975" y="808977"/>
                  </a:lnTo>
                  <a:close/>
                </a:path>
                <a:path w="3209925" h="818514">
                  <a:moveTo>
                    <a:pt x="1381125" y="808977"/>
                  </a:moveTo>
                  <a:lnTo>
                    <a:pt x="1371600" y="808977"/>
                  </a:lnTo>
                  <a:lnTo>
                    <a:pt x="1371600" y="818502"/>
                  </a:lnTo>
                  <a:lnTo>
                    <a:pt x="1381125" y="818502"/>
                  </a:lnTo>
                  <a:lnTo>
                    <a:pt x="1381125" y="808977"/>
                  </a:lnTo>
                  <a:close/>
                </a:path>
                <a:path w="3209925" h="818514">
                  <a:moveTo>
                    <a:pt x="1438275" y="808977"/>
                  </a:moveTo>
                  <a:lnTo>
                    <a:pt x="1428750" y="808977"/>
                  </a:lnTo>
                  <a:lnTo>
                    <a:pt x="1428750" y="818502"/>
                  </a:lnTo>
                  <a:lnTo>
                    <a:pt x="1438275" y="818502"/>
                  </a:lnTo>
                  <a:lnTo>
                    <a:pt x="1438275" y="808977"/>
                  </a:lnTo>
                  <a:close/>
                </a:path>
                <a:path w="3209925" h="818514">
                  <a:moveTo>
                    <a:pt x="1495425" y="808977"/>
                  </a:moveTo>
                  <a:lnTo>
                    <a:pt x="1485900" y="808977"/>
                  </a:lnTo>
                  <a:lnTo>
                    <a:pt x="1485900" y="818502"/>
                  </a:lnTo>
                  <a:lnTo>
                    <a:pt x="1495425" y="818502"/>
                  </a:lnTo>
                  <a:lnTo>
                    <a:pt x="1495425" y="808977"/>
                  </a:lnTo>
                  <a:close/>
                </a:path>
                <a:path w="3209925" h="818514">
                  <a:moveTo>
                    <a:pt x="1552575" y="808977"/>
                  </a:moveTo>
                  <a:lnTo>
                    <a:pt x="1543050" y="808977"/>
                  </a:lnTo>
                  <a:lnTo>
                    <a:pt x="1543050" y="818502"/>
                  </a:lnTo>
                  <a:lnTo>
                    <a:pt x="1552575" y="818502"/>
                  </a:lnTo>
                  <a:lnTo>
                    <a:pt x="1552575" y="808977"/>
                  </a:lnTo>
                  <a:close/>
                </a:path>
                <a:path w="3209925" h="818514">
                  <a:moveTo>
                    <a:pt x="1609725" y="808977"/>
                  </a:moveTo>
                  <a:lnTo>
                    <a:pt x="1600200" y="808977"/>
                  </a:lnTo>
                  <a:lnTo>
                    <a:pt x="1600200" y="818502"/>
                  </a:lnTo>
                  <a:lnTo>
                    <a:pt x="1609725" y="818502"/>
                  </a:lnTo>
                  <a:lnTo>
                    <a:pt x="1609725" y="808977"/>
                  </a:lnTo>
                  <a:close/>
                </a:path>
                <a:path w="3209925" h="818514">
                  <a:moveTo>
                    <a:pt x="1666875" y="808977"/>
                  </a:moveTo>
                  <a:lnTo>
                    <a:pt x="1657350" y="808977"/>
                  </a:lnTo>
                  <a:lnTo>
                    <a:pt x="1657350" y="818502"/>
                  </a:lnTo>
                  <a:lnTo>
                    <a:pt x="1666875" y="818502"/>
                  </a:lnTo>
                  <a:lnTo>
                    <a:pt x="1666875" y="808977"/>
                  </a:lnTo>
                  <a:close/>
                </a:path>
                <a:path w="3209925" h="818514">
                  <a:moveTo>
                    <a:pt x="1724025" y="808977"/>
                  </a:moveTo>
                  <a:lnTo>
                    <a:pt x="1714500" y="808977"/>
                  </a:lnTo>
                  <a:lnTo>
                    <a:pt x="1714500" y="818502"/>
                  </a:lnTo>
                  <a:lnTo>
                    <a:pt x="1724025" y="818502"/>
                  </a:lnTo>
                  <a:lnTo>
                    <a:pt x="1724025" y="808977"/>
                  </a:lnTo>
                  <a:close/>
                </a:path>
                <a:path w="3209925" h="818514">
                  <a:moveTo>
                    <a:pt x="1781175" y="808977"/>
                  </a:moveTo>
                  <a:lnTo>
                    <a:pt x="1771650" y="808977"/>
                  </a:lnTo>
                  <a:lnTo>
                    <a:pt x="1771650" y="818502"/>
                  </a:lnTo>
                  <a:lnTo>
                    <a:pt x="1781175" y="818502"/>
                  </a:lnTo>
                  <a:lnTo>
                    <a:pt x="1781175" y="808977"/>
                  </a:lnTo>
                  <a:close/>
                </a:path>
                <a:path w="3209925" h="818514">
                  <a:moveTo>
                    <a:pt x="1838325" y="808977"/>
                  </a:moveTo>
                  <a:lnTo>
                    <a:pt x="1828800" y="808977"/>
                  </a:lnTo>
                  <a:lnTo>
                    <a:pt x="1828800" y="818502"/>
                  </a:lnTo>
                  <a:lnTo>
                    <a:pt x="1838325" y="818502"/>
                  </a:lnTo>
                  <a:lnTo>
                    <a:pt x="1838325" y="808977"/>
                  </a:lnTo>
                  <a:close/>
                </a:path>
                <a:path w="3209925" h="818514">
                  <a:moveTo>
                    <a:pt x="1895475" y="808977"/>
                  </a:moveTo>
                  <a:lnTo>
                    <a:pt x="1885950" y="808977"/>
                  </a:lnTo>
                  <a:lnTo>
                    <a:pt x="1885950" y="818502"/>
                  </a:lnTo>
                  <a:lnTo>
                    <a:pt x="1895475" y="818502"/>
                  </a:lnTo>
                  <a:lnTo>
                    <a:pt x="1895475" y="808977"/>
                  </a:lnTo>
                  <a:close/>
                </a:path>
                <a:path w="3209925" h="818514">
                  <a:moveTo>
                    <a:pt x="1952625" y="808977"/>
                  </a:moveTo>
                  <a:lnTo>
                    <a:pt x="1943100" y="808977"/>
                  </a:lnTo>
                  <a:lnTo>
                    <a:pt x="1943100" y="818502"/>
                  </a:lnTo>
                  <a:lnTo>
                    <a:pt x="1952625" y="818502"/>
                  </a:lnTo>
                  <a:lnTo>
                    <a:pt x="1952625" y="808977"/>
                  </a:lnTo>
                  <a:close/>
                </a:path>
                <a:path w="3209925" h="818514">
                  <a:moveTo>
                    <a:pt x="2009775" y="808977"/>
                  </a:moveTo>
                  <a:lnTo>
                    <a:pt x="2000250" y="808977"/>
                  </a:lnTo>
                  <a:lnTo>
                    <a:pt x="2000250" y="818502"/>
                  </a:lnTo>
                  <a:lnTo>
                    <a:pt x="2009775" y="818502"/>
                  </a:lnTo>
                  <a:lnTo>
                    <a:pt x="2009775" y="808977"/>
                  </a:lnTo>
                  <a:close/>
                </a:path>
                <a:path w="3209925" h="818514">
                  <a:moveTo>
                    <a:pt x="2066925" y="808977"/>
                  </a:moveTo>
                  <a:lnTo>
                    <a:pt x="2057400" y="808977"/>
                  </a:lnTo>
                  <a:lnTo>
                    <a:pt x="2057400" y="818502"/>
                  </a:lnTo>
                  <a:lnTo>
                    <a:pt x="2066925" y="818502"/>
                  </a:lnTo>
                  <a:lnTo>
                    <a:pt x="2066925" y="808977"/>
                  </a:lnTo>
                  <a:close/>
                </a:path>
                <a:path w="3209925" h="818514">
                  <a:moveTo>
                    <a:pt x="2124075" y="808977"/>
                  </a:moveTo>
                  <a:lnTo>
                    <a:pt x="2114550" y="808977"/>
                  </a:lnTo>
                  <a:lnTo>
                    <a:pt x="2114550" y="818502"/>
                  </a:lnTo>
                  <a:lnTo>
                    <a:pt x="2124075" y="818502"/>
                  </a:lnTo>
                  <a:lnTo>
                    <a:pt x="2124075" y="808977"/>
                  </a:lnTo>
                  <a:close/>
                </a:path>
                <a:path w="3209925" h="818514">
                  <a:moveTo>
                    <a:pt x="2181225" y="808977"/>
                  </a:moveTo>
                  <a:lnTo>
                    <a:pt x="2171700" y="808977"/>
                  </a:lnTo>
                  <a:lnTo>
                    <a:pt x="2171700" y="818502"/>
                  </a:lnTo>
                  <a:lnTo>
                    <a:pt x="2181225" y="818502"/>
                  </a:lnTo>
                  <a:lnTo>
                    <a:pt x="2181225" y="808977"/>
                  </a:lnTo>
                  <a:close/>
                </a:path>
                <a:path w="3209925" h="818514">
                  <a:moveTo>
                    <a:pt x="2238375" y="808977"/>
                  </a:moveTo>
                  <a:lnTo>
                    <a:pt x="2228850" y="808977"/>
                  </a:lnTo>
                  <a:lnTo>
                    <a:pt x="2228850" y="818502"/>
                  </a:lnTo>
                  <a:lnTo>
                    <a:pt x="2238375" y="818502"/>
                  </a:lnTo>
                  <a:lnTo>
                    <a:pt x="2238375" y="808977"/>
                  </a:lnTo>
                  <a:close/>
                </a:path>
                <a:path w="3209925" h="818514">
                  <a:moveTo>
                    <a:pt x="2295525" y="808977"/>
                  </a:moveTo>
                  <a:lnTo>
                    <a:pt x="2286000" y="808977"/>
                  </a:lnTo>
                  <a:lnTo>
                    <a:pt x="2286000" y="818502"/>
                  </a:lnTo>
                  <a:lnTo>
                    <a:pt x="2295525" y="818502"/>
                  </a:lnTo>
                  <a:lnTo>
                    <a:pt x="2295525" y="808977"/>
                  </a:lnTo>
                  <a:close/>
                </a:path>
                <a:path w="3209925" h="818514">
                  <a:moveTo>
                    <a:pt x="2352675" y="808977"/>
                  </a:moveTo>
                  <a:lnTo>
                    <a:pt x="2343150" y="808977"/>
                  </a:lnTo>
                  <a:lnTo>
                    <a:pt x="2343150" y="818502"/>
                  </a:lnTo>
                  <a:lnTo>
                    <a:pt x="2352675" y="818502"/>
                  </a:lnTo>
                  <a:lnTo>
                    <a:pt x="2352675" y="808977"/>
                  </a:lnTo>
                  <a:close/>
                </a:path>
                <a:path w="3209925" h="818514">
                  <a:moveTo>
                    <a:pt x="2409825" y="808977"/>
                  </a:moveTo>
                  <a:lnTo>
                    <a:pt x="2400300" y="808977"/>
                  </a:lnTo>
                  <a:lnTo>
                    <a:pt x="2400300" y="818502"/>
                  </a:lnTo>
                  <a:lnTo>
                    <a:pt x="2409825" y="818502"/>
                  </a:lnTo>
                  <a:lnTo>
                    <a:pt x="2409825" y="808977"/>
                  </a:lnTo>
                  <a:close/>
                </a:path>
                <a:path w="3209925" h="818514">
                  <a:moveTo>
                    <a:pt x="2466975" y="808977"/>
                  </a:moveTo>
                  <a:lnTo>
                    <a:pt x="2457450" y="808977"/>
                  </a:lnTo>
                  <a:lnTo>
                    <a:pt x="2457450" y="818502"/>
                  </a:lnTo>
                  <a:lnTo>
                    <a:pt x="2466975" y="818502"/>
                  </a:lnTo>
                  <a:lnTo>
                    <a:pt x="2466975" y="808977"/>
                  </a:lnTo>
                  <a:close/>
                </a:path>
                <a:path w="3209925" h="818514">
                  <a:moveTo>
                    <a:pt x="2524125" y="808977"/>
                  </a:moveTo>
                  <a:lnTo>
                    <a:pt x="2514600" y="808977"/>
                  </a:lnTo>
                  <a:lnTo>
                    <a:pt x="2514600" y="818502"/>
                  </a:lnTo>
                  <a:lnTo>
                    <a:pt x="2524125" y="818502"/>
                  </a:lnTo>
                  <a:lnTo>
                    <a:pt x="2524125" y="808977"/>
                  </a:lnTo>
                  <a:close/>
                </a:path>
                <a:path w="3209925" h="818514">
                  <a:moveTo>
                    <a:pt x="2581275" y="808977"/>
                  </a:moveTo>
                  <a:lnTo>
                    <a:pt x="2571750" y="808977"/>
                  </a:lnTo>
                  <a:lnTo>
                    <a:pt x="2571750" y="818502"/>
                  </a:lnTo>
                  <a:lnTo>
                    <a:pt x="2581275" y="818502"/>
                  </a:lnTo>
                  <a:lnTo>
                    <a:pt x="2581275" y="808977"/>
                  </a:lnTo>
                  <a:close/>
                </a:path>
                <a:path w="3209925" h="818514">
                  <a:moveTo>
                    <a:pt x="2638425" y="808977"/>
                  </a:moveTo>
                  <a:lnTo>
                    <a:pt x="2628900" y="808977"/>
                  </a:lnTo>
                  <a:lnTo>
                    <a:pt x="2628900" y="818502"/>
                  </a:lnTo>
                  <a:lnTo>
                    <a:pt x="2638425" y="818502"/>
                  </a:lnTo>
                  <a:lnTo>
                    <a:pt x="2638425" y="808977"/>
                  </a:lnTo>
                  <a:close/>
                </a:path>
                <a:path w="3209925" h="818514">
                  <a:moveTo>
                    <a:pt x="2695575" y="808977"/>
                  </a:moveTo>
                  <a:lnTo>
                    <a:pt x="2686050" y="808977"/>
                  </a:lnTo>
                  <a:lnTo>
                    <a:pt x="2686050" y="818502"/>
                  </a:lnTo>
                  <a:lnTo>
                    <a:pt x="2695575" y="818502"/>
                  </a:lnTo>
                  <a:lnTo>
                    <a:pt x="2695575" y="808977"/>
                  </a:lnTo>
                  <a:close/>
                </a:path>
                <a:path w="3209925" h="818514">
                  <a:moveTo>
                    <a:pt x="2752725" y="808977"/>
                  </a:moveTo>
                  <a:lnTo>
                    <a:pt x="2743200" y="808977"/>
                  </a:lnTo>
                  <a:lnTo>
                    <a:pt x="2743200" y="818502"/>
                  </a:lnTo>
                  <a:lnTo>
                    <a:pt x="2752725" y="818502"/>
                  </a:lnTo>
                  <a:lnTo>
                    <a:pt x="2752725" y="808977"/>
                  </a:lnTo>
                  <a:close/>
                </a:path>
                <a:path w="3209925" h="818514">
                  <a:moveTo>
                    <a:pt x="2809875" y="808977"/>
                  </a:moveTo>
                  <a:lnTo>
                    <a:pt x="2800350" y="808977"/>
                  </a:lnTo>
                  <a:lnTo>
                    <a:pt x="2800350" y="818502"/>
                  </a:lnTo>
                  <a:lnTo>
                    <a:pt x="2809875" y="818502"/>
                  </a:lnTo>
                  <a:lnTo>
                    <a:pt x="2809875" y="808977"/>
                  </a:lnTo>
                  <a:close/>
                </a:path>
                <a:path w="3209925" h="818514">
                  <a:moveTo>
                    <a:pt x="2867025" y="808977"/>
                  </a:moveTo>
                  <a:lnTo>
                    <a:pt x="2857500" y="808977"/>
                  </a:lnTo>
                  <a:lnTo>
                    <a:pt x="2857500" y="818502"/>
                  </a:lnTo>
                  <a:lnTo>
                    <a:pt x="2867025" y="818502"/>
                  </a:lnTo>
                  <a:lnTo>
                    <a:pt x="2867025" y="808977"/>
                  </a:lnTo>
                  <a:close/>
                </a:path>
                <a:path w="3209925" h="818514">
                  <a:moveTo>
                    <a:pt x="2924175" y="808977"/>
                  </a:moveTo>
                  <a:lnTo>
                    <a:pt x="2914650" y="808977"/>
                  </a:lnTo>
                  <a:lnTo>
                    <a:pt x="2914650" y="818502"/>
                  </a:lnTo>
                  <a:lnTo>
                    <a:pt x="2924175" y="818502"/>
                  </a:lnTo>
                  <a:lnTo>
                    <a:pt x="2924175" y="808977"/>
                  </a:lnTo>
                  <a:close/>
                </a:path>
                <a:path w="3209925" h="818514">
                  <a:moveTo>
                    <a:pt x="2981325" y="808977"/>
                  </a:moveTo>
                  <a:lnTo>
                    <a:pt x="2971800" y="808977"/>
                  </a:lnTo>
                  <a:lnTo>
                    <a:pt x="2971800" y="818502"/>
                  </a:lnTo>
                  <a:lnTo>
                    <a:pt x="2981325" y="818502"/>
                  </a:lnTo>
                  <a:lnTo>
                    <a:pt x="2981325" y="808977"/>
                  </a:lnTo>
                  <a:close/>
                </a:path>
                <a:path w="3209925" h="818514">
                  <a:moveTo>
                    <a:pt x="3038475" y="808977"/>
                  </a:moveTo>
                  <a:lnTo>
                    <a:pt x="3028950" y="808977"/>
                  </a:lnTo>
                  <a:lnTo>
                    <a:pt x="3028950" y="818502"/>
                  </a:lnTo>
                  <a:lnTo>
                    <a:pt x="3038475" y="818502"/>
                  </a:lnTo>
                  <a:lnTo>
                    <a:pt x="3038475" y="808977"/>
                  </a:lnTo>
                  <a:close/>
                </a:path>
                <a:path w="3209925" h="818514">
                  <a:moveTo>
                    <a:pt x="3095625" y="808977"/>
                  </a:moveTo>
                  <a:lnTo>
                    <a:pt x="3086100" y="808977"/>
                  </a:lnTo>
                  <a:lnTo>
                    <a:pt x="3086100" y="818502"/>
                  </a:lnTo>
                  <a:lnTo>
                    <a:pt x="3095625" y="818502"/>
                  </a:lnTo>
                  <a:lnTo>
                    <a:pt x="3095625" y="808977"/>
                  </a:lnTo>
                  <a:close/>
                </a:path>
                <a:path w="3209925" h="818514">
                  <a:moveTo>
                    <a:pt x="3152775" y="808977"/>
                  </a:moveTo>
                  <a:lnTo>
                    <a:pt x="3143250" y="808977"/>
                  </a:lnTo>
                  <a:lnTo>
                    <a:pt x="3143250" y="818502"/>
                  </a:lnTo>
                  <a:lnTo>
                    <a:pt x="3152775" y="818502"/>
                  </a:lnTo>
                  <a:lnTo>
                    <a:pt x="3152775" y="808977"/>
                  </a:lnTo>
                  <a:close/>
                </a:path>
                <a:path w="3209925" h="818514">
                  <a:moveTo>
                    <a:pt x="3209925" y="808977"/>
                  </a:moveTo>
                  <a:lnTo>
                    <a:pt x="3200400" y="808977"/>
                  </a:lnTo>
                  <a:lnTo>
                    <a:pt x="3200400" y="818502"/>
                  </a:lnTo>
                  <a:lnTo>
                    <a:pt x="3209925" y="818502"/>
                  </a:lnTo>
                  <a:lnTo>
                    <a:pt x="3209925" y="80897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4551045" y="3856977"/>
              <a:ext cx="3209925" cy="818515"/>
            </a:xfrm>
            <a:custGeom>
              <a:avLst/>
              <a:gdLst/>
              <a:ahLst/>
              <a:cxnLst/>
              <a:rect l="l" t="t" r="r" b="b"/>
              <a:pathLst>
                <a:path w="3209925" h="81851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09925" h="81851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09925" h="81851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209925" h="81851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209925" h="81851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09925" h="81851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209925" h="81851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209925" h="81851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209925" h="81851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09925" h="81851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209925" h="81851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209925" h="81851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09925" h="81851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209925" h="818514">
                  <a:moveTo>
                    <a:pt x="752475" y="808964"/>
                  </a:moveTo>
                  <a:lnTo>
                    <a:pt x="742950" y="808964"/>
                  </a:lnTo>
                  <a:lnTo>
                    <a:pt x="742950" y="818489"/>
                  </a:lnTo>
                  <a:lnTo>
                    <a:pt x="752475" y="818489"/>
                  </a:lnTo>
                  <a:lnTo>
                    <a:pt x="752475" y="808964"/>
                  </a:lnTo>
                  <a:close/>
                </a:path>
                <a:path w="3209925" h="81851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209925" h="818514">
                  <a:moveTo>
                    <a:pt x="809625" y="808964"/>
                  </a:moveTo>
                  <a:lnTo>
                    <a:pt x="800100" y="808964"/>
                  </a:lnTo>
                  <a:lnTo>
                    <a:pt x="800100" y="818489"/>
                  </a:lnTo>
                  <a:lnTo>
                    <a:pt x="809625" y="818489"/>
                  </a:lnTo>
                  <a:lnTo>
                    <a:pt x="809625" y="808964"/>
                  </a:lnTo>
                  <a:close/>
                </a:path>
                <a:path w="3209925" h="818514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209925" h="818514">
                  <a:moveTo>
                    <a:pt x="866775" y="808964"/>
                  </a:moveTo>
                  <a:lnTo>
                    <a:pt x="857250" y="808964"/>
                  </a:lnTo>
                  <a:lnTo>
                    <a:pt x="857250" y="818489"/>
                  </a:lnTo>
                  <a:lnTo>
                    <a:pt x="866775" y="818489"/>
                  </a:lnTo>
                  <a:lnTo>
                    <a:pt x="866775" y="808964"/>
                  </a:lnTo>
                  <a:close/>
                </a:path>
                <a:path w="3209925" h="818514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209925" h="818514">
                  <a:moveTo>
                    <a:pt x="923925" y="808964"/>
                  </a:moveTo>
                  <a:lnTo>
                    <a:pt x="914400" y="808964"/>
                  </a:lnTo>
                  <a:lnTo>
                    <a:pt x="914400" y="818489"/>
                  </a:lnTo>
                  <a:lnTo>
                    <a:pt x="923925" y="818489"/>
                  </a:lnTo>
                  <a:lnTo>
                    <a:pt x="923925" y="808964"/>
                  </a:lnTo>
                  <a:close/>
                </a:path>
                <a:path w="3209925" h="818514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209925" h="818514">
                  <a:moveTo>
                    <a:pt x="981075" y="808964"/>
                  </a:moveTo>
                  <a:lnTo>
                    <a:pt x="971550" y="808964"/>
                  </a:lnTo>
                  <a:lnTo>
                    <a:pt x="971550" y="818489"/>
                  </a:lnTo>
                  <a:lnTo>
                    <a:pt x="981075" y="818489"/>
                  </a:lnTo>
                  <a:lnTo>
                    <a:pt x="981075" y="808964"/>
                  </a:lnTo>
                  <a:close/>
                </a:path>
                <a:path w="3209925" h="818514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209925" h="818514">
                  <a:moveTo>
                    <a:pt x="1038225" y="808964"/>
                  </a:moveTo>
                  <a:lnTo>
                    <a:pt x="1028700" y="808964"/>
                  </a:lnTo>
                  <a:lnTo>
                    <a:pt x="1028700" y="818489"/>
                  </a:lnTo>
                  <a:lnTo>
                    <a:pt x="1038225" y="818489"/>
                  </a:lnTo>
                  <a:lnTo>
                    <a:pt x="1038225" y="808964"/>
                  </a:lnTo>
                  <a:close/>
                </a:path>
                <a:path w="3209925" h="818514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209925" h="818514">
                  <a:moveTo>
                    <a:pt x="1095375" y="808964"/>
                  </a:moveTo>
                  <a:lnTo>
                    <a:pt x="1085850" y="808964"/>
                  </a:lnTo>
                  <a:lnTo>
                    <a:pt x="1085850" y="818489"/>
                  </a:lnTo>
                  <a:lnTo>
                    <a:pt x="1095375" y="818489"/>
                  </a:lnTo>
                  <a:lnTo>
                    <a:pt x="1095375" y="808964"/>
                  </a:lnTo>
                  <a:close/>
                </a:path>
                <a:path w="3209925" h="818514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209925" h="818514">
                  <a:moveTo>
                    <a:pt x="1152525" y="808964"/>
                  </a:moveTo>
                  <a:lnTo>
                    <a:pt x="1143000" y="808964"/>
                  </a:lnTo>
                  <a:lnTo>
                    <a:pt x="1143000" y="818489"/>
                  </a:lnTo>
                  <a:lnTo>
                    <a:pt x="1152525" y="818489"/>
                  </a:lnTo>
                  <a:lnTo>
                    <a:pt x="1152525" y="808964"/>
                  </a:lnTo>
                  <a:close/>
                </a:path>
                <a:path w="3209925" h="818514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209925" h="818514">
                  <a:moveTo>
                    <a:pt x="1209675" y="808964"/>
                  </a:moveTo>
                  <a:lnTo>
                    <a:pt x="1200150" y="808964"/>
                  </a:lnTo>
                  <a:lnTo>
                    <a:pt x="1200150" y="818489"/>
                  </a:lnTo>
                  <a:lnTo>
                    <a:pt x="1209675" y="818489"/>
                  </a:lnTo>
                  <a:lnTo>
                    <a:pt x="1209675" y="808964"/>
                  </a:lnTo>
                  <a:close/>
                </a:path>
                <a:path w="3209925" h="818514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209925" h="818514">
                  <a:moveTo>
                    <a:pt x="1266825" y="808964"/>
                  </a:moveTo>
                  <a:lnTo>
                    <a:pt x="1257300" y="808964"/>
                  </a:lnTo>
                  <a:lnTo>
                    <a:pt x="1257300" y="818489"/>
                  </a:lnTo>
                  <a:lnTo>
                    <a:pt x="1266825" y="818489"/>
                  </a:lnTo>
                  <a:lnTo>
                    <a:pt x="1266825" y="808964"/>
                  </a:lnTo>
                  <a:close/>
                </a:path>
                <a:path w="3209925" h="818514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209925" h="818514">
                  <a:moveTo>
                    <a:pt x="1323975" y="808964"/>
                  </a:moveTo>
                  <a:lnTo>
                    <a:pt x="1314450" y="808964"/>
                  </a:lnTo>
                  <a:lnTo>
                    <a:pt x="1314450" y="818489"/>
                  </a:lnTo>
                  <a:lnTo>
                    <a:pt x="1323975" y="818489"/>
                  </a:lnTo>
                  <a:lnTo>
                    <a:pt x="1323975" y="808964"/>
                  </a:lnTo>
                  <a:close/>
                </a:path>
                <a:path w="3209925" h="818514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209925" h="818514">
                  <a:moveTo>
                    <a:pt x="1381125" y="808964"/>
                  </a:moveTo>
                  <a:lnTo>
                    <a:pt x="1371600" y="808964"/>
                  </a:lnTo>
                  <a:lnTo>
                    <a:pt x="1371600" y="818489"/>
                  </a:lnTo>
                  <a:lnTo>
                    <a:pt x="1381125" y="818489"/>
                  </a:lnTo>
                  <a:lnTo>
                    <a:pt x="1381125" y="808964"/>
                  </a:lnTo>
                  <a:close/>
                </a:path>
                <a:path w="3209925" h="818514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209925" h="818514">
                  <a:moveTo>
                    <a:pt x="1438275" y="808964"/>
                  </a:moveTo>
                  <a:lnTo>
                    <a:pt x="1428750" y="808964"/>
                  </a:lnTo>
                  <a:lnTo>
                    <a:pt x="1428750" y="818489"/>
                  </a:lnTo>
                  <a:lnTo>
                    <a:pt x="1438275" y="818489"/>
                  </a:lnTo>
                  <a:lnTo>
                    <a:pt x="1438275" y="808964"/>
                  </a:lnTo>
                  <a:close/>
                </a:path>
                <a:path w="3209925" h="818514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209925" h="818514">
                  <a:moveTo>
                    <a:pt x="1495425" y="808964"/>
                  </a:moveTo>
                  <a:lnTo>
                    <a:pt x="1485900" y="808964"/>
                  </a:lnTo>
                  <a:lnTo>
                    <a:pt x="1485900" y="818489"/>
                  </a:lnTo>
                  <a:lnTo>
                    <a:pt x="1495425" y="818489"/>
                  </a:lnTo>
                  <a:lnTo>
                    <a:pt x="1495425" y="808964"/>
                  </a:lnTo>
                  <a:close/>
                </a:path>
                <a:path w="3209925" h="818514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209925" h="818514">
                  <a:moveTo>
                    <a:pt x="1552575" y="808964"/>
                  </a:moveTo>
                  <a:lnTo>
                    <a:pt x="1543050" y="808964"/>
                  </a:lnTo>
                  <a:lnTo>
                    <a:pt x="1543050" y="818489"/>
                  </a:lnTo>
                  <a:lnTo>
                    <a:pt x="1552575" y="818489"/>
                  </a:lnTo>
                  <a:lnTo>
                    <a:pt x="1552575" y="808964"/>
                  </a:lnTo>
                  <a:close/>
                </a:path>
                <a:path w="3209925" h="818514">
                  <a:moveTo>
                    <a:pt x="1609725" y="808964"/>
                  </a:moveTo>
                  <a:lnTo>
                    <a:pt x="1600200" y="808964"/>
                  </a:lnTo>
                  <a:lnTo>
                    <a:pt x="1600200" y="818489"/>
                  </a:lnTo>
                  <a:lnTo>
                    <a:pt x="1609725" y="818489"/>
                  </a:lnTo>
                  <a:lnTo>
                    <a:pt x="1609725" y="808964"/>
                  </a:lnTo>
                  <a:close/>
                </a:path>
                <a:path w="3209925" h="818514">
                  <a:moveTo>
                    <a:pt x="1666875" y="808964"/>
                  </a:moveTo>
                  <a:lnTo>
                    <a:pt x="1657350" y="808964"/>
                  </a:lnTo>
                  <a:lnTo>
                    <a:pt x="1657350" y="818489"/>
                  </a:lnTo>
                  <a:lnTo>
                    <a:pt x="1666875" y="818489"/>
                  </a:lnTo>
                  <a:lnTo>
                    <a:pt x="1666875" y="808964"/>
                  </a:lnTo>
                  <a:close/>
                </a:path>
                <a:path w="3209925" h="818514">
                  <a:moveTo>
                    <a:pt x="1724025" y="808964"/>
                  </a:moveTo>
                  <a:lnTo>
                    <a:pt x="1714500" y="808964"/>
                  </a:lnTo>
                  <a:lnTo>
                    <a:pt x="1714500" y="818489"/>
                  </a:lnTo>
                  <a:lnTo>
                    <a:pt x="1724025" y="818489"/>
                  </a:lnTo>
                  <a:lnTo>
                    <a:pt x="1724025" y="808964"/>
                  </a:lnTo>
                  <a:close/>
                </a:path>
                <a:path w="3209925" h="818514">
                  <a:moveTo>
                    <a:pt x="1781175" y="808964"/>
                  </a:moveTo>
                  <a:lnTo>
                    <a:pt x="1771650" y="808964"/>
                  </a:lnTo>
                  <a:lnTo>
                    <a:pt x="1771650" y="818489"/>
                  </a:lnTo>
                  <a:lnTo>
                    <a:pt x="1781175" y="818489"/>
                  </a:lnTo>
                  <a:lnTo>
                    <a:pt x="1781175" y="808964"/>
                  </a:lnTo>
                  <a:close/>
                </a:path>
                <a:path w="3209925" h="818514">
                  <a:moveTo>
                    <a:pt x="1838325" y="808964"/>
                  </a:moveTo>
                  <a:lnTo>
                    <a:pt x="1828800" y="808964"/>
                  </a:lnTo>
                  <a:lnTo>
                    <a:pt x="1828800" y="818489"/>
                  </a:lnTo>
                  <a:lnTo>
                    <a:pt x="1838325" y="818489"/>
                  </a:lnTo>
                  <a:lnTo>
                    <a:pt x="1838325" y="808964"/>
                  </a:lnTo>
                  <a:close/>
                </a:path>
                <a:path w="3209925" h="818514">
                  <a:moveTo>
                    <a:pt x="1895475" y="808964"/>
                  </a:moveTo>
                  <a:lnTo>
                    <a:pt x="1885950" y="808964"/>
                  </a:lnTo>
                  <a:lnTo>
                    <a:pt x="1885950" y="818489"/>
                  </a:lnTo>
                  <a:lnTo>
                    <a:pt x="1895475" y="818489"/>
                  </a:lnTo>
                  <a:lnTo>
                    <a:pt x="1895475" y="808964"/>
                  </a:lnTo>
                  <a:close/>
                </a:path>
                <a:path w="3209925" h="818514">
                  <a:moveTo>
                    <a:pt x="1952625" y="808964"/>
                  </a:moveTo>
                  <a:lnTo>
                    <a:pt x="1943100" y="808964"/>
                  </a:lnTo>
                  <a:lnTo>
                    <a:pt x="1943100" y="818489"/>
                  </a:lnTo>
                  <a:lnTo>
                    <a:pt x="1952625" y="818489"/>
                  </a:lnTo>
                  <a:lnTo>
                    <a:pt x="1952625" y="808964"/>
                  </a:lnTo>
                  <a:close/>
                </a:path>
                <a:path w="3209925" h="818514">
                  <a:moveTo>
                    <a:pt x="2009775" y="808964"/>
                  </a:moveTo>
                  <a:lnTo>
                    <a:pt x="2000250" y="808964"/>
                  </a:lnTo>
                  <a:lnTo>
                    <a:pt x="2000250" y="818489"/>
                  </a:lnTo>
                  <a:lnTo>
                    <a:pt x="2009775" y="818489"/>
                  </a:lnTo>
                  <a:lnTo>
                    <a:pt x="2009775" y="808964"/>
                  </a:lnTo>
                  <a:close/>
                </a:path>
                <a:path w="3209925" h="818514">
                  <a:moveTo>
                    <a:pt x="2066925" y="808964"/>
                  </a:moveTo>
                  <a:lnTo>
                    <a:pt x="2057400" y="808964"/>
                  </a:lnTo>
                  <a:lnTo>
                    <a:pt x="2057400" y="818489"/>
                  </a:lnTo>
                  <a:lnTo>
                    <a:pt x="2066925" y="818489"/>
                  </a:lnTo>
                  <a:lnTo>
                    <a:pt x="2066925" y="808964"/>
                  </a:lnTo>
                  <a:close/>
                </a:path>
                <a:path w="3209925" h="818514">
                  <a:moveTo>
                    <a:pt x="2124075" y="808964"/>
                  </a:moveTo>
                  <a:lnTo>
                    <a:pt x="2114550" y="808964"/>
                  </a:lnTo>
                  <a:lnTo>
                    <a:pt x="2114550" y="818489"/>
                  </a:lnTo>
                  <a:lnTo>
                    <a:pt x="2124075" y="818489"/>
                  </a:lnTo>
                  <a:lnTo>
                    <a:pt x="2124075" y="808964"/>
                  </a:lnTo>
                  <a:close/>
                </a:path>
                <a:path w="3209925" h="818514">
                  <a:moveTo>
                    <a:pt x="2181225" y="808964"/>
                  </a:moveTo>
                  <a:lnTo>
                    <a:pt x="2171700" y="808964"/>
                  </a:lnTo>
                  <a:lnTo>
                    <a:pt x="2171700" y="818489"/>
                  </a:lnTo>
                  <a:lnTo>
                    <a:pt x="2181225" y="818489"/>
                  </a:lnTo>
                  <a:lnTo>
                    <a:pt x="2181225" y="808964"/>
                  </a:lnTo>
                  <a:close/>
                </a:path>
                <a:path w="3209925" h="818514">
                  <a:moveTo>
                    <a:pt x="2238375" y="808964"/>
                  </a:moveTo>
                  <a:lnTo>
                    <a:pt x="2228850" y="808964"/>
                  </a:lnTo>
                  <a:lnTo>
                    <a:pt x="2228850" y="818489"/>
                  </a:lnTo>
                  <a:lnTo>
                    <a:pt x="2238375" y="818489"/>
                  </a:lnTo>
                  <a:lnTo>
                    <a:pt x="2238375" y="808964"/>
                  </a:lnTo>
                  <a:close/>
                </a:path>
                <a:path w="3209925" h="818514">
                  <a:moveTo>
                    <a:pt x="2295525" y="808964"/>
                  </a:moveTo>
                  <a:lnTo>
                    <a:pt x="2286000" y="808964"/>
                  </a:lnTo>
                  <a:lnTo>
                    <a:pt x="2286000" y="818489"/>
                  </a:lnTo>
                  <a:lnTo>
                    <a:pt x="2295525" y="818489"/>
                  </a:lnTo>
                  <a:lnTo>
                    <a:pt x="2295525" y="808964"/>
                  </a:lnTo>
                  <a:close/>
                </a:path>
                <a:path w="3209925" h="818514">
                  <a:moveTo>
                    <a:pt x="2352675" y="808964"/>
                  </a:moveTo>
                  <a:lnTo>
                    <a:pt x="2343150" y="808964"/>
                  </a:lnTo>
                  <a:lnTo>
                    <a:pt x="2343150" y="818489"/>
                  </a:lnTo>
                  <a:lnTo>
                    <a:pt x="2352675" y="818489"/>
                  </a:lnTo>
                  <a:lnTo>
                    <a:pt x="2352675" y="808964"/>
                  </a:lnTo>
                  <a:close/>
                </a:path>
                <a:path w="3209925" h="818514">
                  <a:moveTo>
                    <a:pt x="2409825" y="808964"/>
                  </a:moveTo>
                  <a:lnTo>
                    <a:pt x="2400300" y="808964"/>
                  </a:lnTo>
                  <a:lnTo>
                    <a:pt x="2400300" y="818489"/>
                  </a:lnTo>
                  <a:lnTo>
                    <a:pt x="2409825" y="818489"/>
                  </a:lnTo>
                  <a:lnTo>
                    <a:pt x="2409825" y="808964"/>
                  </a:lnTo>
                  <a:close/>
                </a:path>
                <a:path w="3209925" h="818514">
                  <a:moveTo>
                    <a:pt x="2466975" y="808964"/>
                  </a:moveTo>
                  <a:lnTo>
                    <a:pt x="2457450" y="808964"/>
                  </a:lnTo>
                  <a:lnTo>
                    <a:pt x="2457450" y="818489"/>
                  </a:lnTo>
                  <a:lnTo>
                    <a:pt x="2466975" y="818489"/>
                  </a:lnTo>
                  <a:lnTo>
                    <a:pt x="2466975" y="808964"/>
                  </a:lnTo>
                  <a:close/>
                </a:path>
                <a:path w="3209925" h="818514">
                  <a:moveTo>
                    <a:pt x="2524125" y="808964"/>
                  </a:moveTo>
                  <a:lnTo>
                    <a:pt x="2514600" y="808964"/>
                  </a:lnTo>
                  <a:lnTo>
                    <a:pt x="2514600" y="818489"/>
                  </a:lnTo>
                  <a:lnTo>
                    <a:pt x="2524125" y="818489"/>
                  </a:lnTo>
                  <a:lnTo>
                    <a:pt x="2524125" y="808964"/>
                  </a:lnTo>
                  <a:close/>
                </a:path>
                <a:path w="3209925" h="818514">
                  <a:moveTo>
                    <a:pt x="2581275" y="808964"/>
                  </a:moveTo>
                  <a:lnTo>
                    <a:pt x="2571750" y="808964"/>
                  </a:lnTo>
                  <a:lnTo>
                    <a:pt x="2571750" y="818489"/>
                  </a:lnTo>
                  <a:lnTo>
                    <a:pt x="2581275" y="818489"/>
                  </a:lnTo>
                  <a:lnTo>
                    <a:pt x="2581275" y="808964"/>
                  </a:lnTo>
                  <a:close/>
                </a:path>
                <a:path w="3209925" h="818514">
                  <a:moveTo>
                    <a:pt x="2638425" y="808964"/>
                  </a:moveTo>
                  <a:lnTo>
                    <a:pt x="2628900" y="808964"/>
                  </a:lnTo>
                  <a:lnTo>
                    <a:pt x="2628900" y="818489"/>
                  </a:lnTo>
                  <a:lnTo>
                    <a:pt x="2638425" y="818489"/>
                  </a:lnTo>
                  <a:lnTo>
                    <a:pt x="2638425" y="808964"/>
                  </a:lnTo>
                  <a:close/>
                </a:path>
                <a:path w="3209925" h="818514">
                  <a:moveTo>
                    <a:pt x="2695575" y="808964"/>
                  </a:moveTo>
                  <a:lnTo>
                    <a:pt x="2686050" y="808964"/>
                  </a:lnTo>
                  <a:lnTo>
                    <a:pt x="2686050" y="818489"/>
                  </a:lnTo>
                  <a:lnTo>
                    <a:pt x="2695575" y="818489"/>
                  </a:lnTo>
                  <a:lnTo>
                    <a:pt x="2695575" y="808964"/>
                  </a:lnTo>
                  <a:close/>
                </a:path>
                <a:path w="3209925" h="818514">
                  <a:moveTo>
                    <a:pt x="2752725" y="808964"/>
                  </a:moveTo>
                  <a:lnTo>
                    <a:pt x="2743200" y="808964"/>
                  </a:lnTo>
                  <a:lnTo>
                    <a:pt x="2743200" y="818489"/>
                  </a:lnTo>
                  <a:lnTo>
                    <a:pt x="2752725" y="818489"/>
                  </a:lnTo>
                  <a:lnTo>
                    <a:pt x="2752725" y="808964"/>
                  </a:lnTo>
                  <a:close/>
                </a:path>
                <a:path w="3209925" h="818514">
                  <a:moveTo>
                    <a:pt x="2809875" y="808964"/>
                  </a:moveTo>
                  <a:lnTo>
                    <a:pt x="2800350" y="808964"/>
                  </a:lnTo>
                  <a:lnTo>
                    <a:pt x="2800350" y="818489"/>
                  </a:lnTo>
                  <a:lnTo>
                    <a:pt x="2809875" y="818489"/>
                  </a:lnTo>
                  <a:lnTo>
                    <a:pt x="2809875" y="808964"/>
                  </a:lnTo>
                  <a:close/>
                </a:path>
                <a:path w="3209925" h="818514">
                  <a:moveTo>
                    <a:pt x="2867025" y="808964"/>
                  </a:moveTo>
                  <a:lnTo>
                    <a:pt x="2857500" y="808964"/>
                  </a:lnTo>
                  <a:lnTo>
                    <a:pt x="2857500" y="818489"/>
                  </a:lnTo>
                  <a:lnTo>
                    <a:pt x="2867025" y="818489"/>
                  </a:lnTo>
                  <a:lnTo>
                    <a:pt x="2867025" y="808964"/>
                  </a:lnTo>
                  <a:close/>
                </a:path>
                <a:path w="3209925" h="818514">
                  <a:moveTo>
                    <a:pt x="2924175" y="808964"/>
                  </a:moveTo>
                  <a:lnTo>
                    <a:pt x="2914650" y="808964"/>
                  </a:lnTo>
                  <a:lnTo>
                    <a:pt x="2914650" y="818489"/>
                  </a:lnTo>
                  <a:lnTo>
                    <a:pt x="2924175" y="818489"/>
                  </a:lnTo>
                  <a:lnTo>
                    <a:pt x="2924175" y="808964"/>
                  </a:lnTo>
                  <a:close/>
                </a:path>
                <a:path w="3209925" h="818514">
                  <a:moveTo>
                    <a:pt x="2981325" y="808964"/>
                  </a:moveTo>
                  <a:lnTo>
                    <a:pt x="2971800" y="808964"/>
                  </a:lnTo>
                  <a:lnTo>
                    <a:pt x="2971800" y="818489"/>
                  </a:lnTo>
                  <a:lnTo>
                    <a:pt x="2981325" y="818489"/>
                  </a:lnTo>
                  <a:lnTo>
                    <a:pt x="2981325" y="808964"/>
                  </a:lnTo>
                  <a:close/>
                </a:path>
                <a:path w="3209925" h="818514">
                  <a:moveTo>
                    <a:pt x="3038475" y="808964"/>
                  </a:moveTo>
                  <a:lnTo>
                    <a:pt x="3028950" y="808964"/>
                  </a:lnTo>
                  <a:lnTo>
                    <a:pt x="3028950" y="818489"/>
                  </a:lnTo>
                  <a:lnTo>
                    <a:pt x="3038475" y="818489"/>
                  </a:lnTo>
                  <a:lnTo>
                    <a:pt x="3038475" y="808964"/>
                  </a:lnTo>
                  <a:close/>
                </a:path>
                <a:path w="3209925" h="818514">
                  <a:moveTo>
                    <a:pt x="3095625" y="808964"/>
                  </a:moveTo>
                  <a:lnTo>
                    <a:pt x="3086100" y="808964"/>
                  </a:lnTo>
                  <a:lnTo>
                    <a:pt x="3086100" y="818489"/>
                  </a:lnTo>
                  <a:lnTo>
                    <a:pt x="3095625" y="818489"/>
                  </a:lnTo>
                  <a:lnTo>
                    <a:pt x="3095625" y="808964"/>
                  </a:lnTo>
                  <a:close/>
                </a:path>
                <a:path w="3209925" h="818514">
                  <a:moveTo>
                    <a:pt x="3152775" y="808964"/>
                  </a:moveTo>
                  <a:lnTo>
                    <a:pt x="3143250" y="808964"/>
                  </a:lnTo>
                  <a:lnTo>
                    <a:pt x="3143250" y="818489"/>
                  </a:lnTo>
                  <a:lnTo>
                    <a:pt x="3152775" y="818489"/>
                  </a:lnTo>
                  <a:lnTo>
                    <a:pt x="3152775" y="808964"/>
                  </a:lnTo>
                  <a:close/>
                </a:path>
                <a:path w="3209925" h="818514">
                  <a:moveTo>
                    <a:pt x="3209925" y="808964"/>
                  </a:moveTo>
                  <a:lnTo>
                    <a:pt x="3200400" y="808964"/>
                  </a:lnTo>
                  <a:lnTo>
                    <a:pt x="3200400" y="818489"/>
                  </a:lnTo>
                  <a:lnTo>
                    <a:pt x="3209925" y="818489"/>
                  </a:lnTo>
                  <a:lnTo>
                    <a:pt x="3209925" y="80896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4551045" y="3048012"/>
              <a:ext cx="3209925" cy="818515"/>
            </a:xfrm>
            <a:custGeom>
              <a:avLst/>
              <a:gdLst/>
              <a:ahLst/>
              <a:cxnLst/>
              <a:rect l="l" t="t" r="r" b="b"/>
              <a:pathLst>
                <a:path w="3209925" h="81851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09925" h="81851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09925" h="81851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209925" h="81851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209925" h="81851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09925" h="81851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209925" h="81851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209925" h="81851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209925" h="81851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09925" h="81851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209925" h="81851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209925" h="81851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09925" h="81851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209925" h="81851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209925" h="818514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209925" h="818514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209925" h="818514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209925" h="818514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209925" h="818514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209925" h="818514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209925" h="818514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209925" h="818514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209925" h="818514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209925" h="818514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209925" h="818514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209925" h="818514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209925" h="818514">
                  <a:moveTo>
                    <a:pt x="1495425" y="808964"/>
                  </a:moveTo>
                  <a:lnTo>
                    <a:pt x="1485900" y="808964"/>
                  </a:lnTo>
                  <a:lnTo>
                    <a:pt x="1485900" y="818489"/>
                  </a:lnTo>
                  <a:lnTo>
                    <a:pt x="1495425" y="818489"/>
                  </a:lnTo>
                  <a:lnTo>
                    <a:pt x="1495425" y="808964"/>
                  </a:lnTo>
                  <a:close/>
                </a:path>
                <a:path w="3209925" h="818514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209925" h="818514">
                  <a:moveTo>
                    <a:pt x="1552575" y="808964"/>
                  </a:moveTo>
                  <a:lnTo>
                    <a:pt x="1543050" y="808964"/>
                  </a:lnTo>
                  <a:lnTo>
                    <a:pt x="1543050" y="818489"/>
                  </a:lnTo>
                  <a:lnTo>
                    <a:pt x="1552575" y="818489"/>
                  </a:lnTo>
                  <a:lnTo>
                    <a:pt x="1552575" y="808964"/>
                  </a:lnTo>
                  <a:close/>
                </a:path>
                <a:path w="3209925" h="818514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209925" h="818514">
                  <a:moveTo>
                    <a:pt x="1609725" y="808964"/>
                  </a:moveTo>
                  <a:lnTo>
                    <a:pt x="1600200" y="808964"/>
                  </a:lnTo>
                  <a:lnTo>
                    <a:pt x="1600200" y="818489"/>
                  </a:lnTo>
                  <a:lnTo>
                    <a:pt x="1609725" y="818489"/>
                  </a:lnTo>
                  <a:lnTo>
                    <a:pt x="1609725" y="808964"/>
                  </a:lnTo>
                  <a:close/>
                </a:path>
                <a:path w="3209925" h="818514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209925" h="818514">
                  <a:moveTo>
                    <a:pt x="1666875" y="808964"/>
                  </a:moveTo>
                  <a:lnTo>
                    <a:pt x="1657350" y="808964"/>
                  </a:lnTo>
                  <a:lnTo>
                    <a:pt x="1657350" y="818489"/>
                  </a:lnTo>
                  <a:lnTo>
                    <a:pt x="1666875" y="818489"/>
                  </a:lnTo>
                  <a:lnTo>
                    <a:pt x="1666875" y="808964"/>
                  </a:lnTo>
                  <a:close/>
                </a:path>
                <a:path w="3209925" h="818514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209925" h="818514">
                  <a:moveTo>
                    <a:pt x="1724025" y="808964"/>
                  </a:moveTo>
                  <a:lnTo>
                    <a:pt x="1714500" y="808964"/>
                  </a:lnTo>
                  <a:lnTo>
                    <a:pt x="1714500" y="818489"/>
                  </a:lnTo>
                  <a:lnTo>
                    <a:pt x="1724025" y="818489"/>
                  </a:lnTo>
                  <a:lnTo>
                    <a:pt x="1724025" y="808964"/>
                  </a:lnTo>
                  <a:close/>
                </a:path>
                <a:path w="3209925" h="818514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209925" h="818514">
                  <a:moveTo>
                    <a:pt x="1781175" y="808964"/>
                  </a:moveTo>
                  <a:lnTo>
                    <a:pt x="1771650" y="808964"/>
                  </a:lnTo>
                  <a:lnTo>
                    <a:pt x="1771650" y="818489"/>
                  </a:lnTo>
                  <a:lnTo>
                    <a:pt x="1781175" y="818489"/>
                  </a:lnTo>
                  <a:lnTo>
                    <a:pt x="1781175" y="808964"/>
                  </a:lnTo>
                  <a:close/>
                </a:path>
                <a:path w="3209925" h="818514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209925" h="818514">
                  <a:moveTo>
                    <a:pt x="1838325" y="808964"/>
                  </a:moveTo>
                  <a:lnTo>
                    <a:pt x="1828800" y="808964"/>
                  </a:lnTo>
                  <a:lnTo>
                    <a:pt x="1828800" y="818489"/>
                  </a:lnTo>
                  <a:lnTo>
                    <a:pt x="1838325" y="818489"/>
                  </a:lnTo>
                  <a:lnTo>
                    <a:pt x="1838325" y="808964"/>
                  </a:lnTo>
                  <a:close/>
                </a:path>
                <a:path w="3209925" h="818514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209925" h="818514">
                  <a:moveTo>
                    <a:pt x="1895475" y="808964"/>
                  </a:moveTo>
                  <a:lnTo>
                    <a:pt x="1885950" y="808964"/>
                  </a:lnTo>
                  <a:lnTo>
                    <a:pt x="1885950" y="818489"/>
                  </a:lnTo>
                  <a:lnTo>
                    <a:pt x="1895475" y="818489"/>
                  </a:lnTo>
                  <a:lnTo>
                    <a:pt x="1895475" y="808964"/>
                  </a:lnTo>
                  <a:close/>
                </a:path>
                <a:path w="3209925" h="818514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209925" h="818514">
                  <a:moveTo>
                    <a:pt x="1952625" y="808964"/>
                  </a:moveTo>
                  <a:lnTo>
                    <a:pt x="1943100" y="808964"/>
                  </a:lnTo>
                  <a:lnTo>
                    <a:pt x="1943100" y="818489"/>
                  </a:lnTo>
                  <a:lnTo>
                    <a:pt x="1952625" y="818489"/>
                  </a:lnTo>
                  <a:lnTo>
                    <a:pt x="1952625" y="808964"/>
                  </a:lnTo>
                  <a:close/>
                </a:path>
                <a:path w="3209925" h="818514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209925" h="818514">
                  <a:moveTo>
                    <a:pt x="2009775" y="808964"/>
                  </a:moveTo>
                  <a:lnTo>
                    <a:pt x="2000250" y="808964"/>
                  </a:lnTo>
                  <a:lnTo>
                    <a:pt x="2000250" y="818489"/>
                  </a:lnTo>
                  <a:lnTo>
                    <a:pt x="2009775" y="818489"/>
                  </a:lnTo>
                  <a:lnTo>
                    <a:pt x="2009775" y="808964"/>
                  </a:lnTo>
                  <a:close/>
                </a:path>
                <a:path w="3209925" h="818514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209925" h="818514">
                  <a:moveTo>
                    <a:pt x="2066925" y="808964"/>
                  </a:moveTo>
                  <a:lnTo>
                    <a:pt x="2057400" y="808964"/>
                  </a:lnTo>
                  <a:lnTo>
                    <a:pt x="2057400" y="818489"/>
                  </a:lnTo>
                  <a:lnTo>
                    <a:pt x="2066925" y="818489"/>
                  </a:lnTo>
                  <a:lnTo>
                    <a:pt x="2066925" y="808964"/>
                  </a:lnTo>
                  <a:close/>
                </a:path>
                <a:path w="3209925" h="818514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209925" h="818514">
                  <a:moveTo>
                    <a:pt x="2124075" y="808964"/>
                  </a:moveTo>
                  <a:lnTo>
                    <a:pt x="2114550" y="808964"/>
                  </a:lnTo>
                  <a:lnTo>
                    <a:pt x="2114550" y="818489"/>
                  </a:lnTo>
                  <a:lnTo>
                    <a:pt x="2124075" y="818489"/>
                  </a:lnTo>
                  <a:lnTo>
                    <a:pt x="2124075" y="808964"/>
                  </a:lnTo>
                  <a:close/>
                </a:path>
                <a:path w="3209925" h="818514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209925" h="818514">
                  <a:moveTo>
                    <a:pt x="2181225" y="808964"/>
                  </a:moveTo>
                  <a:lnTo>
                    <a:pt x="2171700" y="808964"/>
                  </a:lnTo>
                  <a:lnTo>
                    <a:pt x="2171700" y="818489"/>
                  </a:lnTo>
                  <a:lnTo>
                    <a:pt x="2181225" y="818489"/>
                  </a:lnTo>
                  <a:lnTo>
                    <a:pt x="2181225" y="808964"/>
                  </a:lnTo>
                  <a:close/>
                </a:path>
                <a:path w="3209925" h="818514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209925" h="818514">
                  <a:moveTo>
                    <a:pt x="2238375" y="808964"/>
                  </a:moveTo>
                  <a:lnTo>
                    <a:pt x="2228850" y="808964"/>
                  </a:lnTo>
                  <a:lnTo>
                    <a:pt x="2228850" y="818489"/>
                  </a:lnTo>
                  <a:lnTo>
                    <a:pt x="2238375" y="818489"/>
                  </a:lnTo>
                  <a:lnTo>
                    <a:pt x="2238375" y="808964"/>
                  </a:lnTo>
                  <a:close/>
                </a:path>
                <a:path w="3209925" h="818514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209925" h="818514">
                  <a:moveTo>
                    <a:pt x="2295525" y="808964"/>
                  </a:moveTo>
                  <a:lnTo>
                    <a:pt x="2286000" y="808964"/>
                  </a:lnTo>
                  <a:lnTo>
                    <a:pt x="2286000" y="818489"/>
                  </a:lnTo>
                  <a:lnTo>
                    <a:pt x="2295525" y="818489"/>
                  </a:lnTo>
                  <a:lnTo>
                    <a:pt x="2295525" y="808964"/>
                  </a:lnTo>
                  <a:close/>
                </a:path>
                <a:path w="3209925" h="818514">
                  <a:moveTo>
                    <a:pt x="2352675" y="808964"/>
                  </a:moveTo>
                  <a:lnTo>
                    <a:pt x="2343150" y="808964"/>
                  </a:lnTo>
                  <a:lnTo>
                    <a:pt x="2343150" y="818489"/>
                  </a:lnTo>
                  <a:lnTo>
                    <a:pt x="2352675" y="818489"/>
                  </a:lnTo>
                  <a:lnTo>
                    <a:pt x="2352675" y="808964"/>
                  </a:lnTo>
                  <a:close/>
                </a:path>
                <a:path w="3209925" h="818514">
                  <a:moveTo>
                    <a:pt x="2409825" y="808964"/>
                  </a:moveTo>
                  <a:lnTo>
                    <a:pt x="2400300" y="808964"/>
                  </a:lnTo>
                  <a:lnTo>
                    <a:pt x="2400300" y="818489"/>
                  </a:lnTo>
                  <a:lnTo>
                    <a:pt x="2409825" y="818489"/>
                  </a:lnTo>
                  <a:lnTo>
                    <a:pt x="2409825" y="808964"/>
                  </a:lnTo>
                  <a:close/>
                </a:path>
                <a:path w="3209925" h="818514">
                  <a:moveTo>
                    <a:pt x="2466975" y="808964"/>
                  </a:moveTo>
                  <a:lnTo>
                    <a:pt x="2457450" y="808964"/>
                  </a:lnTo>
                  <a:lnTo>
                    <a:pt x="2457450" y="818489"/>
                  </a:lnTo>
                  <a:lnTo>
                    <a:pt x="2466975" y="818489"/>
                  </a:lnTo>
                  <a:lnTo>
                    <a:pt x="2466975" y="808964"/>
                  </a:lnTo>
                  <a:close/>
                </a:path>
                <a:path w="3209925" h="818514">
                  <a:moveTo>
                    <a:pt x="2524125" y="808964"/>
                  </a:moveTo>
                  <a:lnTo>
                    <a:pt x="2514600" y="808964"/>
                  </a:lnTo>
                  <a:lnTo>
                    <a:pt x="2514600" y="818489"/>
                  </a:lnTo>
                  <a:lnTo>
                    <a:pt x="2524125" y="818489"/>
                  </a:lnTo>
                  <a:lnTo>
                    <a:pt x="2524125" y="808964"/>
                  </a:lnTo>
                  <a:close/>
                </a:path>
                <a:path w="3209925" h="818514">
                  <a:moveTo>
                    <a:pt x="2581275" y="808964"/>
                  </a:moveTo>
                  <a:lnTo>
                    <a:pt x="2571750" y="808964"/>
                  </a:lnTo>
                  <a:lnTo>
                    <a:pt x="2571750" y="818489"/>
                  </a:lnTo>
                  <a:lnTo>
                    <a:pt x="2581275" y="818489"/>
                  </a:lnTo>
                  <a:lnTo>
                    <a:pt x="2581275" y="808964"/>
                  </a:lnTo>
                  <a:close/>
                </a:path>
                <a:path w="3209925" h="818514">
                  <a:moveTo>
                    <a:pt x="2638425" y="808964"/>
                  </a:moveTo>
                  <a:lnTo>
                    <a:pt x="2628900" y="808964"/>
                  </a:lnTo>
                  <a:lnTo>
                    <a:pt x="2628900" y="818489"/>
                  </a:lnTo>
                  <a:lnTo>
                    <a:pt x="2638425" y="818489"/>
                  </a:lnTo>
                  <a:lnTo>
                    <a:pt x="2638425" y="808964"/>
                  </a:lnTo>
                  <a:close/>
                </a:path>
                <a:path w="3209925" h="818514">
                  <a:moveTo>
                    <a:pt x="2695575" y="808964"/>
                  </a:moveTo>
                  <a:lnTo>
                    <a:pt x="2686050" y="808964"/>
                  </a:lnTo>
                  <a:lnTo>
                    <a:pt x="2686050" y="818489"/>
                  </a:lnTo>
                  <a:lnTo>
                    <a:pt x="2695575" y="818489"/>
                  </a:lnTo>
                  <a:lnTo>
                    <a:pt x="2695575" y="808964"/>
                  </a:lnTo>
                  <a:close/>
                </a:path>
                <a:path w="3209925" h="818514">
                  <a:moveTo>
                    <a:pt x="2752725" y="808964"/>
                  </a:moveTo>
                  <a:lnTo>
                    <a:pt x="2743200" y="808964"/>
                  </a:lnTo>
                  <a:lnTo>
                    <a:pt x="2743200" y="818489"/>
                  </a:lnTo>
                  <a:lnTo>
                    <a:pt x="2752725" y="818489"/>
                  </a:lnTo>
                  <a:lnTo>
                    <a:pt x="2752725" y="808964"/>
                  </a:lnTo>
                  <a:close/>
                </a:path>
                <a:path w="3209925" h="818514">
                  <a:moveTo>
                    <a:pt x="2809875" y="808964"/>
                  </a:moveTo>
                  <a:lnTo>
                    <a:pt x="2800350" y="808964"/>
                  </a:lnTo>
                  <a:lnTo>
                    <a:pt x="2800350" y="818489"/>
                  </a:lnTo>
                  <a:lnTo>
                    <a:pt x="2809875" y="818489"/>
                  </a:lnTo>
                  <a:lnTo>
                    <a:pt x="2809875" y="808964"/>
                  </a:lnTo>
                  <a:close/>
                </a:path>
                <a:path w="3209925" h="818514">
                  <a:moveTo>
                    <a:pt x="2867025" y="808964"/>
                  </a:moveTo>
                  <a:lnTo>
                    <a:pt x="2857500" y="808964"/>
                  </a:lnTo>
                  <a:lnTo>
                    <a:pt x="2857500" y="818489"/>
                  </a:lnTo>
                  <a:lnTo>
                    <a:pt x="2867025" y="818489"/>
                  </a:lnTo>
                  <a:lnTo>
                    <a:pt x="2867025" y="808964"/>
                  </a:lnTo>
                  <a:close/>
                </a:path>
                <a:path w="3209925" h="818514">
                  <a:moveTo>
                    <a:pt x="2924175" y="808964"/>
                  </a:moveTo>
                  <a:lnTo>
                    <a:pt x="2914650" y="808964"/>
                  </a:lnTo>
                  <a:lnTo>
                    <a:pt x="2914650" y="818489"/>
                  </a:lnTo>
                  <a:lnTo>
                    <a:pt x="2924175" y="818489"/>
                  </a:lnTo>
                  <a:lnTo>
                    <a:pt x="2924175" y="808964"/>
                  </a:lnTo>
                  <a:close/>
                </a:path>
                <a:path w="3209925" h="818514">
                  <a:moveTo>
                    <a:pt x="2981325" y="808964"/>
                  </a:moveTo>
                  <a:lnTo>
                    <a:pt x="2971800" y="808964"/>
                  </a:lnTo>
                  <a:lnTo>
                    <a:pt x="2971800" y="818489"/>
                  </a:lnTo>
                  <a:lnTo>
                    <a:pt x="2981325" y="818489"/>
                  </a:lnTo>
                  <a:lnTo>
                    <a:pt x="2981325" y="808964"/>
                  </a:lnTo>
                  <a:close/>
                </a:path>
                <a:path w="3209925" h="818514">
                  <a:moveTo>
                    <a:pt x="3038475" y="808964"/>
                  </a:moveTo>
                  <a:lnTo>
                    <a:pt x="3028950" y="808964"/>
                  </a:lnTo>
                  <a:lnTo>
                    <a:pt x="3028950" y="818489"/>
                  </a:lnTo>
                  <a:lnTo>
                    <a:pt x="3038475" y="818489"/>
                  </a:lnTo>
                  <a:lnTo>
                    <a:pt x="3038475" y="808964"/>
                  </a:lnTo>
                  <a:close/>
                </a:path>
                <a:path w="3209925" h="818514">
                  <a:moveTo>
                    <a:pt x="3095625" y="808964"/>
                  </a:moveTo>
                  <a:lnTo>
                    <a:pt x="3086100" y="808964"/>
                  </a:lnTo>
                  <a:lnTo>
                    <a:pt x="3086100" y="818489"/>
                  </a:lnTo>
                  <a:lnTo>
                    <a:pt x="3095625" y="818489"/>
                  </a:lnTo>
                  <a:lnTo>
                    <a:pt x="3095625" y="808964"/>
                  </a:lnTo>
                  <a:close/>
                </a:path>
                <a:path w="3209925" h="818514">
                  <a:moveTo>
                    <a:pt x="3152775" y="808964"/>
                  </a:moveTo>
                  <a:lnTo>
                    <a:pt x="3143250" y="808964"/>
                  </a:lnTo>
                  <a:lnTo>
                    <a:pt x="3143250" y="818489"/>
                  </a:lnTo>
                  <a:lnTo>
                    <a:pt x="3152775" y="818489"/>
                  </a:lnTo>
                  <a:lnTo>
                    <a:pt x="3152775" y="808964"/>
                  </a:lnTo>
                  <a:close/>
                </a:path>
                <a:path w="3209925" h="818514">
                  <a:moveTo>
                    <a:pt x="3209925" y="808964"/>
                  </a:moveTo>
                  <a:lnTo>
                    <a:pt x="3200400" y="808964"/>
                  </a:lnTo>
                  <a:lnTo>
                    <a:pt x="3200400" y="818489"/>
                  </a:lnTo>
                  <a:lnTo>
                    <a:pt x="3209925" y="818489"/>
                  </a:lnTo>
                  <a:lnTo>
                    <a:pt x="3209925" y="80896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779895" y="3048012"/>
              <a:ext cx="981075" cy="9525"/>
            </a:xfrm>
            <a:custGeom>
              <a:avLst/>
              <a:gdLst/>
              <a:ahLst/>
              <a:cxnLst/>
              <a:rect l="l" t="t" r="r" b="b"/>
              <a:pathLst>
                <a:path w="9810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9810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9810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9810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9810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9810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9810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9810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9810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9810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9810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9810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9810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9810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9810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9810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9810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9810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4303047" y="5389285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237414" y="458031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4237414" y="3771344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3902075" y="2612520"/>
            <a:ext cx="1602105" cy="512445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5">
                <a:solidFill>
                  <a:srgbClr val="252423"/>
                </a:solidFill>
                <a:latin typeface="Lucida Sans Unicode"/>
                <a:cs typeface="Lucida Sans Unicode"/>
              </a:rPr>
              <a:t>Month</a:t>
            </a:r>
            <a:endParaRPr sz="1400">
              <a:latin typeface="Lucida Sans Unicode"/>
              <a:cs typeface="Lucida Sans Unicode"/>
            </a:endParaRPr>
          </a:p>
          <a:p>
            <a:pPr marL="347980">
              <a:lnSpc>
                <a:spcPct val="100000"/>
              </a:lnSpc>
              <a:spcBef>
                <a:spcPts val="425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5973852" y="6851014"/>
            <a:ext cx="404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Month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3907175" y="4290442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6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52423"/>
                </a:solidFill>
                <a:latin typeface="Lucida Sans Unicode"/>
                <a:cs typeface="Lucida Sans Unicode"/>
              </a:rPr>
              <a:t> crimes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3" name="object 83" descr=""/>
          <p:cNvSpPr txBox="1"/>
          <p:nvPr/>
        </p:nvSpPr>
        <p:spPr>
          <a:xfrm rot="19500000">
            <a:off x="4197806" y="6462151"/>
            <a:ext cx="43808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4" name="object 84" descr=""/>
          <p:cNvSpPr txBox="1"/>
          <p:nvPr/>
        </p:nvSpPr>
        <p:spPr>
          <a:xfrm rot="19500000">
            <a:off x="4421726" y="6478685"/>
            <a:ext cx="49409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5" name="object 85" descr=""/>
          <p:cNvSpPr txBox="1"/>
          <p:nvPr/>
        </p:nvSpPr>
        <p:spPr>
          <a:xfrm rot="19500000">
            <a:off x="4822408" y="6438334"/>
            <a:ext cx="35843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March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6" name="object 86" descr=""/>
          <p:cNvSpPr txBox="1"/>
          <p:nvPr/>
        </p:nvSpPr>
        <p:spPr>
          <a:xfrm rot="19500000">
            <a:off x="5165670" y="6416161"/>
            <a:ext cx="28608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7" name="object 87" descr=""/>
          <p:cNvSpPr txBox="1"/>
          <p:nvPr/>
        </p:nvSpPr>
        <p:spPr>
          <a:xfrm rot="19500000">
            <a:off x="5466779" y="6407619"/>
            <a:ext cx="25899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5" b="1"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8" name="object 88" descr=""/>
          <p:cNvSpPr txBox="1"/>
          <p:nvPr/>
        </p:nvSpPr>
        <p:spPr>
          <a:xfrm rot="19500000">
            <a:off x="5726186" y="6412944"/>
            <a:ext cx="276218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9" name="object 89" descr=""/>
          <p:cNvSpPr txBox="1"/>
          <p:nvPr/>
        </p:nvSpPr>
        <p:spPr>
          <a:xfrm rot="19500000">
            <a:off x="6033294" y="6402385"/>
            <a:ext cx="24316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0" name="object 90" descr=""/>
          <p:cNvSpPr txBox="1"/>
          <p:nvPr/>
        </p:nvSpPr>
        <p:spPr>
          <a:xfrm rot="19500000">
            <a:off x="6159940" y="6451155"/>
            <a:ext cx="401426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1" name="object 91" descr=""/>
          <p:cNvSpPr txBox="1"/>
          <p:nvPr/>
        </p:nvSpPr>
        <p:spPr>
          <a:xfrm rot="19500000">
            <a:off x="6254988" y="6508904"/>
            <a:ext cx="597146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September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2" name="object 92" descr=""/>
          <p:cNvSpPr txBox="1"/>
          <p:nvPr/>
        </p:nvSpPr>
        <p:spPr>
          <a:xfrm rot="19500000">
            <a:off x="6666733" y="6465315"/>
            <a:ext cx="44851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October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3" name="object 93" descr=""/>
          <p:cNvSpPr txBox="1"/>
          <p:nvPr/>
        </p:nvSpPr>
        <p:spPr>
          <a:xfrm rot="19500000">
            <a:off x="6823635" y="6503233"/>
            <a:ext cx="57721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November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4" name="object 94" descr=""/>
          <p:cNvSpPr txBox="1"/>
          <p:nvPr/>
        </p:nvSpPr>
        <p:spPr>
          <a:xfrm rot="19500000">
            <a:off x="7117122" y="6497454"/>
            <a:ext cx="55793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December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95" name="object 95" descr=""/>
          <p:cNvGrpSpPr/>
          <p:nvPr/>
        </p:nvGrpSpPr>
        <p:grpSpPr>
          <a:xfrm>
            <a:off x="4621524" y="3277861"/>
            <a:ext cx="3109595" cy="3037840"/>
            <a:chOff x="4621524" y="3277861"/>
            <a:chExt cx="3109595" cy="3037840"/>
          </a:xfrm>
        </p:grpSpPr>
        <p:sp>
          <p:nvSpPr>
            <p:cNvPr id="96" name="object 96" descr=""/>
            <p:cNvSpPr/>
            <p:nvPr/>
          </p:nvSpPr>
          <p:spPr>
            <a:xfrm>
              <a:off x="4661212" y="3317548"/>
              <a:ext cx="3030220" cy="2958465"/>
            </a:xfrm>
            <a:custGeom>
              <a:avLst/>
              <a:gdLst/>
              <a:ahLst/>
              <a:cxnLst/>
              <a:rect l="l" t="t" r="r" b="b"/>
              <a:pathLst>
                <a:path w="3030220" h="2958465">
                  <a:moveTo>
                    <a:pt x="0" y="2953713"/>
                  </a:moveTo>
                  <a:lnTo>
                    <a:pt x="275417" y="2953227"/>
                  </a:lnTo>
                  <a:lnTo>
                    <a:pt x="550835" y="2949182"/>
                  </a:lnTo>
                  <a:lnTo>
                    <a:pt x="826253" y="2948697"/>
                  </a:lnTo>
                  <a:lnTo>
                    <a:pt x="1101671" y="2944976"/>
                  </a:lnTo>
                  <a:lnTo>
                    <a:pt x="1377089" y="2933650"/>
                  </a:lnTo>
                  <a:lnTo>
                    <a:pt x="1652506" y="2917147"/>
                  </a:lnTo>
                  <a:lnTo>
                    <a:pt x="1927924" y="2835764"/>
                  </a:lnTo>
                  <a:lnTo>
                    <a:pt x="2203342" y="0"/>
                  </a:lnTo>
                  <a:lnTo>
                    <a:pt x="2478760" y="46434"/>
                  </a:lnTo>
                  <a:lnTo>
                    <a:pt x="2754177" y="2777357"/>
                  </a:lnTo>
                  <a:lnTo>
                    <a:pt x="3029595" y="2957919"/>
                  </a:lnTo>
                </a:path>
              </a:pathLst>
            </a:custGeom>
            <a:ln w="28575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1524" y="6231574"/>
              <a:ext cx="79374" cy="79374"/>
            </a:xfrm>
            <a:prstGeom prst="rect">
              <a:avLst/>
            </a:prstGeom>
          </p:spPr>
        </p:pic>
        <p:pic>
          <p:nvPicPr>
            <p:cNvPr id="98" name="object 9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6942" y="6231089"/>
              <a:ext cx="79374" cy="79374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2360" y="6227043"/>
              <a:ext cx="79374" cy="79374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3196" y="6222837"/>
              <a:ext cx="79374" cy="79374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7778" y="6226558"/>
              <a:ext cx="79374" cy="79374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8614" y="6211512"/>
              <a:ext cx="79374" cy="79374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4031" y="6195008"/>
              <a:ext cx="79374" cy="79374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9449" y="6113626"/>
              <a:ext cx="79374" cy="79374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4867" y="3277861"/>
              <a:ext cx="79374" cy="79374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0285" y="3324296"/>
              <a:ext cx="79374" cy="79374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5702" y="6055219"/>
              <a:ext cx="79374" cy="79374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1120" y="6235781"/>
              <a:ext cx="79374" cy="79374"/>
            </a:xfrm>
            <a:prstGeom prst="rect">
              <a:avLst/>
            </a:prstGeom>
          </p:spPr>
        </p:pic>
      </p:grpSp>
      <p:sp>
        <p:nvSpPr>
          <p:cNvPr id="109" name="object 109" descr=""/>
          <p:cNvSpPr txBox="1"/>
          <p:nvPr/>
        </p:nvSpPr>
        <p:spPr>
          <a:xfrm>
            <a:off x="7570951" y="6011338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0" name="object 110" descr=""/>
          <p:cNvSpPr txBox="1"/>
          <p:nvPr/>
        </p:nvSpPr>
        <p:spPr>
          <a:xfrm>
            <a:off x="6713890" y="3053418"/>
            <a:ext cx="301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18.3K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>
            <a:off x="6193862" y="5970566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7295533" y="5830775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1.2K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4515956" y="6007131"/>
            <a:ext cx="16681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sz="900" spc="204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sz="900" spc="2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3086" sz="135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baseline="3086" sz="1350" spc="322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3086" sz="135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baseline="3086" sz="1350" spc="33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3086" sz="1350">
                <a:solidFill>
                  <a:srgbClr val="605D5C"/>
                </a:solidFill>
                <a:latin typeface="Segoe UI"/>
                <a:cs typeface="Segoe UI"/>
              </a:rPr>
              <a:t>0.1K</a:t>
            </a:r>
            <a:r>
              <a:rPr dirty="0" baseline="3086" sz="1350" spc="33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9259" sz="1350" spc="-30">
                <a:solidFill>
                  <a:srgbClr val="605D5C"/>
                </a:solidFill>
                <a:latin typeface="Segoe UI"/>
                <a:cs typeface="Segoe UI"/>
              </a:rPr>
              <a:t>0.2K</a:t>
            </a:r>
            <a:endParaRPr baseline="9259" sz="1350">
              <a:latin typeface="Segoe UI"/>
              <a:cs typeface="Segoe U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6469281" y="5889183"/>
            <a:ext cx="2400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0.8K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6989308" y="3454183"/>
            <a:ext cx="3016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18.0K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6" name="object 116" descr=""/>
          <p:cNvSpPr/>
          <p:nvPr/>
        </p:nvSpPr>
        <p:spPr>
          <a:xfrm>
            <a:off x="7848600" y="2743200"/>
            <a:ext cx="4419600" cy="4343400"/>
          </a:xfrm>
          <a:custGeom>
            <a:avLst/>
            <a:gdLst/>
            <a:ahLst/>
            <a:cxnLst/>
            <a:rect l="l" t="t" r="r" b="b"/>
            <a:pathLst>
              <a:path w="4419600" h="4343400">
                <a:moveTo>
                  <a:pt x="4419600" y="4343400"/>
                </a:moveTo>
                <a:lnTo>
                  <a:pt x="0" y="4343400"/>
                </a:lnTo>
                <a:lnTo>
                  <a:pt x="0" y="0"/>
                </a:lnTo>
                <a:lnTo>
                  <a:pt x="4419600" y="0"/>
                </a:lnTo>
                <a:lnTo>
                  <a:pt x="4419600" y="4343400"/>
                </a:lnTo>
                <a:close/>
              </a:path>
            </a:pathLst>
          </a:custGeom>
          <a:solidFill>
            <a:srgbClr val="6FB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 descr=""/>
          <p:cNvSpPr txBox="1"/>
          <p:nvPr/>
        </p:nvSpPr>
        <p:spPr>
          <a:xfrm>
            <a:off x="7883525" y="2705163"/>
            <a:ext cx="1428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Day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118" name="object 118" descr=""/>
          <p:cNvGrpSpPr/>
          <p:nvPr/>
        </p:nvGrpSpPr>
        <p:grpSpPr>
          <a:xfrm>
            <a:off x="8465820" y="3067050"/>
            <a:ext cx="3724275" cy="3609975"/>
            <a:chOff x="8465820" y="3067050"/>
            <a:chExt cx="3724275" cy="3609975"/>
          </a:xfrm>
        </p:grpSpPr>
        <p:sp>
          <p:nvSpPr>
            <p:cNvPr id="119" name="object 119" descr=""/>
            <p:cNvSpPr/>
            <p:nvPr/>
          </p:nvSpPr>
          <p:spPr>
            <a:xfrm>
              <a:off x="8465820" y="5847054"/>
              <a:ext cx="3724275" cy="830580"/>
            </a:xfrm>
            <a:custGeom>
              <a:avLst/>
              <a:gdLst/>
              <a:ahLst/>
              <a:cxnLst/>
              <a:rect l="l" t="t" r="r" b="b"/>
              <a:pathLst>
                <a:path w="3724275" h="830579">
                  <a:moveTo>
                    <a:pt x="9525" y="820458"/>
                  </a:moveTo>
                  <a:lnTo>
                    <a:pt x="0" y="820458"/>
                  </a:lnTo>
                  <a:lnTo>
                    <a:pt x="0" y="829983"/>
                  </a:lnTo>
                  <a:lnTo>
                    <a:pt x="9525" y="829983"/>
                  </a:lnTo>
                  <a:lnTo>
                    <a:pt x="9525" y="820458"/>
                  </a:lnTo>
                  <a:close/>
                </a:path>
                <a:path w="3724275" h="83057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724275" h="830579">
                  <a:moveTo>
                    <a:pt x="66675" y="820458"/>
                  </a:moveTo>
                  <a:lnTo>
                    <a:pt x="57150" y="820458"/>
                  </a:lnTo>
                  <a:lnTo>
                    <a:pt x="57150" y="829983"/>
                  </a:lnTo>
                  <a:lnTo>
                    <a:pt x="66675" y="829983"/>
                  </a:lnTo>
                  <a:lnTo>
                    <a:pt x="66675" y="820458"/>
                  </a:lnTo>
                  <a:close/>
                </a:path>
                <a:path w="3724275" h="83057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724275" h="830579">
                  <a:moveTo>
                    <a:pt x="123825" y="820458"/>
                  </a:moveTo>
                  <a:lnTo>
                    <a:pt x="114300" y="820458"/>
                  </a:lnTo>
                  <a:lnTo>
                    <a:pt x="114300" y="829983"/>
                  </a:lnTo>
                  <a:lnTo>
                    <a:pt x="123825" y="829983"/>
                  </a:lnTo>
                  <a:lnTo>
                    <a:pt x="123825" y="820458"/>
                  </a:lnTo>
                  <a:close/>
                </a:path>
                <a:path w="3724275" h="83057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724275" h="830579">
                  <a:moveTo>
                    <a:pt x="180975" y="820458"/>
                  </a:moveTo>
                  <a:lnTo>
                    <a:pt x="171450" y="820458"/>
                  </a:lnTo>
                  <a:lnTo>
                    <a:pt x="171450" y="829983"/>
                  </a:lnTo>
                  <a:lnTo>
                    <a:pt x="180975" y="829983"/>
                  </a:lnTo>
                  <a:lnTo>
                    <a:pt x="180975" y="820458"/>
                  </a:lnTo>
                  <a:close/>
                </a:path>
                <a:path w="3724275" h="83057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724275" h="830579">
                  <a:moveTo>
                    <a:pt x="238125" y="820458"/>
                  </a:moveTo>
                  <a:lnTo>
                    <a:pt x="228600" y="820458"/>
                  </a:lnTo>
                  <a:lnTo>
                    <a:pt x="228600" y="829983"/>
                  </a:lnTo>
                  <a:lnTo>
                    <a:pt x="238125" y="829983"/>
                  </a:lnTo>
                  <a:lnTo>
                    <a:pt x="238125" y="820458"/>
                  </a:lnTo>
                  <a:close/>
                </a:path>
                <a:path w="3724275" h="83057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724275" h="830579">
                  <a:moveTo>
                    <a:pt x="295275" y="820458"/>
                  </a:moveTo>
                  <a:lnTo>
                    <a:pt x="285750" y="820458"/>
                  </a:lnTo>
                  <a:lnTo>
                    <a:pt x="285750" y="829983"/>
                  </a:lnTo>
                  <a:lnTo>
                    <a:pt x="295275" y="829983"/>
                  </a:lnTo>
                  <a:lnTo>
                    <a:pt x="295275" y="820458"/>
                  </a:lnTo>
                  <a:close/>
                </a:path>
                <a:path w="3724275" h="830579">
                  <a:moveTo>
                    <a:pt x="352425" y="820458"/>
                  </a:moveTo>
                  <a:lnTo>
                    <a:pt x="342900" y="820458"/>
                  </a:lnTo>
                  <a:lnTo>
                    <a:pt x="342900" y="829983"/>
                  </a:lnTo>
                  <a:lnTo>
                    <a:pt x="352425" y="829983"/>
                  </a:lnTo>
                  <a:lnTo>
                    <a:pt x="352425" y="820458"/>
                  </a:lnTo>
                  <a:close/>
                </a:path>
                <a:path w="3724275" h="830579">
                  <a:moveTo>
                    <a:pt x="409575" y="820458"/>
                  </a:moveTo>
                  <a:lnTo>
                    <a:pt x="400050" y="820458"/>
                  </a:lnTo>
                  <a:lnTo>
                    <a:pt x="400050" y="829983"/>
                  </a:lnTo>
                  <a:lnTo>
                    <a:pt x="409575" y="829983"/>
                  </a:lnTo>
                  <a:lnTo>
                    <a:pt x="409575" y="820458"/>
                  </a:lnTo>
                  <a:close/>
                </a:path>
                <a:path w="3724275" h="830579">
                  <a:moveTo>
                    <a:pt x="466725" y="820458"/>
                  </a:moveTo>
                  <a:lnTo>
                    <a:pt x="457200" y="820458"/>
                  </a:lnTo>
                  <a:lnTo>
                    <a:pt x="457200" y="829983"/>
                  </a:lnTo>
                  <a:lnTo>
                    <a:pt x="466725" y="829983"/>
                  </a:lnTo>
                  <a:lnTo>
                    <a:pt x="466725" y="820458"/>
                  </a:lnTo>
                  <a:close/>
                </a:path>
                <a:path w="3724275" h="830579">
                  <a:moveTo>
                    <a:pt x="523875" y="820458"/>
                  </a:moveTo>
                  <a:lnTo>
                    <a:pt x="514350" y="820458"/>
                  </a:lnTo>
                  <a:lnTo>
                    <a:pt x="514350" y="829983"/>
                  </a:lnTo>
                  <a:lnTo>
                    <a:pt x="523875" y="829983"/>
                  </a:lnTo>
                  <a:lnTo>
                    <a:pt x="523875" y="820458"/>
                  </a:lnTo>
                  <a:close/>
                </a:path>
                <a:path w="3724275" h="830579">
                  <a:moveTo>
                    <a:pt x="581025" y="820458"/>
                  </a:moveTo>
                  <a:lnTo>
                    <a:pt x="571500" y="820458"/>
                  </a:lnTo>
                  <a:lnTo>
                    <a:pt x="571500" y="829983"/>
                  </a:lnTo>
                  <a:lnTo>
                    <a:pt x="581025" y="829983"/>
                  </a:lnTo>
                  <a:lnTo>
                    <a:pt x="581025" y="820458"/>
                  </a:lnTo>
                  <a:close/>
                </a:path>
                <a:path w="3724275" h="830579">
                  <a:moveTo>
                    <a:pt x="638175" y="820458"/>
                  </a:moveTo>
                  <a:lnTo>
                    <a:pt x="628650" y="820458"/>
                  </a:lnTo>
                  <a:lnTo>
                    <a:pt x="628650" y="829983"/>
                  </a:lnTo>
                  <a:lnTo>
                    <a:pt x="638175" y="829983"/>
                  </a:lnTo>
                  <a:lnTo>
                    <a:pt x="638175" y="820458"/>
                  </a:lnTo>
                  <a:close/>
                </a:path>
                <a:path w="3724275" h="830579">
                  <a:moveTo>
                    <a:pt x="695325" y="820458"/>
                  </a:moveTo>
                  <a:lnTo>
                    <a:pt x="685800" y="820458"/>
                  </a:lnTo>
                  <a:lnTo>
                    <a:pt x="685800" y="829983"/>
                  </a:lnTo>
                  <a:lnTo>
                    <a:pt x="695325" y="829983"/>
                  </a:lnTo>
                  <a:lnTo>
                    <a:pt x="695325" y="820458"/>
                  </a:lnTo>
                  <a:close/>
                </a:path>
                <a:path w="3724275" h="830579">
                  <a:moveTo>
                    <a:pt x="752475" y="820458"/>
                  </a:moveTo>
                  <a:lnTo>
                    <a:pt x="742950" y="820458"/>
                  </a:lnTo>
                  <a:lnTo>
                    <a:pt x="742950" y="829983"/>
                  </a:lnTo>
                  <a:lnTo>
                    <a:pt x="752475" y="829983"/>
                  </a:lnTo>
                  <a:lnTo>
                    <a:pt x="752475" y="820458"/>
                  </a:lnTo>
                  <a:close/>
                </a:path>
                <a:path w="3724275" h="830579">
                  <a:moveTo>
                    <a:pt x="809625" y="820458"/>
                  </a:moveTo>
                  <a:lnTo>
                    <a:pt x="800100" y="820458"/>
                  </a:lnTo>
                  <a:lnTo>
                    <a:pt x="800100" y="829983"/>
                  </a:lnTo>
                  <a:lnTo>
                    <a:pt x="809625" y="829983"/>
                  </a:lnTo>
                  <a:lnTo>
                    <a:pt x="809625" y="820458"/>
                  </a:lnTo>
                  <a:close/>
                </a:path>
                <a:path w="3724275" h="830579">
                  <a:moveTo>
                    <a:pt x="866775" y="820458"/>
                  </a:moveTo>
                  <a:lnTo>
                    <a:pt x="857250" y="820458"/>
                  </a:lnTo>
                  <a:lnTo>
                    <a:pt x="857250" y="829983"/>
                  </a:lnTo>
                  <a:lnTo>
                    <a:pt x="866775" y="829983"/>
                  </a:lnTo>
                  <a:lnTo>
                    <a:pt x="866775" y="820458"/>
                  </a:lnTo>
                  <a:close/>
                </a:path>
                <a:path w="3724275" h="830579">
                  <a:moveTo>
                    <a:pt x="923925" y="820458"/>
                  </a:moveTo>
                  <a:lnTo>
                    <a:pt x="914400" y="820458"/>
                  </a:lnTo>
                  <a:lnTo>
                    <a:pt x="914400" y="829983"/>
                  </a:lnTo>
                  <a:lnTo>
                    <a:pt x="923925" y="829983"/>
                  </a:lnTo>
                  <a:lnTo>
                    <a:pt x="923925" y="820458"/>
                  </a:lnTo>
                  <a:close/>
                </a:path>
                <a:path w="3724275" h="830579">
                  <a:moveTo>
                    <a:pt x="981075" y="820458"/>
                  </a:moveTo>
                  <a:lnTo>
                    <a:pt x="971550" y="820458"/>
                  </a:lnTo>
                  <a:lnTo>
                    <a:pt x="971550" y="829983"/>
                  </a:lnTo>
                  <a:lnTo>
                    <a:pt x="981075" y="829983"/>
                  </a:lnTo>
                  <a:lnTo>
                    <a:pt x="981075" y="820458"/>
                  </a:lnTo>
                  <a:close/>
                </a:path>
                <a:path w="3724275" h="830579">
                  <a:moveTo>
                    <a:pt x="1038225" y="820458"/>
                  </a:moveTo>
                  <a:lnTo>
                    <a:pt x="1028700" y="820458"/>
                  </a:lnTo>
                  <a:lnTo>
                    <a:pt x="1028700" y="829983"/>
                  </a:lnTo>
                  <a:lnTo>
                    <a:pt x="1038225" y="829983"/>
                  </a:lnTo>
                  <a:lnTo>
                    <a:pt x="1038225" y="820458"/>
                  </a:lnTo>
                  <a:close/>
                </a:path>
                <a:path w="3724275" h="830579">
                  <a:moveTo>
                    <a:pt x="1095375" y="820458"/>
                  </a:moveTo>
                  <a:lnTo>
                    <a:pt x="1085850" y="820458"/>
                  </a:lnTo>
                  <a:lnTo>
                    <a:pt x="1085850" y="829983"/>
                  </a:lnTo>
                  <a:lnTo>
                    <a:pt x="1095375" y="829983"/>
                  </a:lnTo>
                  <a:lnTo>
                    <a:pt x="1095375" y="820458"/>
                  </a:lnTo>
                  <a:close/>
                </a:path>
                <a:path w="3724275" h="830579">
                  <a:moveTo>
                    <a:pt x="1152525" y="820458"/>
                  </a:moveTo>
                  <a:lnTo>
                    <a:pt x="1143000" y="820458"/>
                  </a:lnTo>
                  <a:lnTo>
                    <a:pt x="1143000" y="829983"/>
                  </a:lnTo>
                  <a:lnTo>
                    <a:pt x="1152525" y="829983"/>
                  </a:lnTo>
                  <a:lnTo>
                    <a:pt x="1152525" y="820458"/>
                  </a:lnTo>
                  <a:close/>
                </a:path>
                <a:path w="3724275" h="830579">
                  <a:moveTo>
                    <a:pt x="1209675" y="820458"/>
                  </a:moveTo>
                  <a:lnTo>
                    <a:pt x="1200150" y="820458"/>
                  </a:lnTo>
                  <a:lnTo>
                    <a:pt x="1200150" y="829983"/>
                  </a:lnTo>
                  <a:lnTo>
                    <a:pt x="1209675" y="829983"/>
                  </a:lnTo>
                  <a:lnTo>
                    <a:pt x="1209675" y="820458"/>
                  </a:lnTo>
                  <a:close/>
                </a:path>
                <a:path w="3724275" h="830579">
                  <a:moveTo>
                    <a:pt x="1266825" y="820458"/>
                  </a:moveTo>
                  <a:lnTo>
                    <a:pt x="1257300" y="820458"/>
                  </a:lnTo>
                  <a:lnTo>
                    <a:pt x="1257300" y="829983"/>
                  </a:lnTo>
                  <a:lnTo>
                    <a:pt x="1266825" y="829983"/>
                  </a:lnTo>
                  <a:lnTo>
                    <a:pt x="1266825" y="820458"/>
                  </a:lnTo>
                  <a:close/>
                </a:path>
                <a:path w="3724275" h="830579">
                  <a:moveTo>
                    <a:pt x="1323975" y="820458"/>
                  </a:moveTo>
                  <a:lnTo>
                    <a:pt x="1314450" y="820458"/>
                  </a:lnTo>
                  <a:lnTo>
                    <a:pt x="1314450" y="829983"/>
                  </a:lnTo>
                  <a:lnTo>
                    <a:pt x="1323975" y="829983"/>
                  </a:lnTo>
                  <a:lnTo>
                    <a:pt x="1323975" y="820458"/>
                  </a:lnTo>
                  <a:close/>
                </a:path>
                <a:path w="3724275" h="830579">
                  <a:moveTo>
                    <a:pt x="1381125" y="820458"/>
                  </a:moveTo>
                  <a:lnTo>
                    <a:pt x="1371600" y="820458"/>
                  </a:lnTo>
                  <a:lnTo>
                    <a:pt x="1371600" y="829983"/>
                  </a:lnTo>
                  <a:lnTo>
                    <a:pt x="1381125" y="829983"/>
                  </a:lnTo>
                  <a:lnTo>
                    <a:pt x="1381125" y="820458"/>
                  </a:lnTo>
                  <a:close/>
                </a:path>
                <a:path w="3724275" h="830579">
                  <a:moveTo>
                    <a:pt x="1438275" y="820458"/>
                  </a:moveTo>
                  <a:lnTo>
                    <a:pt x="1428750" y="820458"/>
                  </a:lnTo>
                  <a:lnTo>
                    <a:pt x="1428750" y="829983"/>
                  </a:lnTo>
                  <a:lnTo>
                    <a:pt x="1438275" y="829983"/>
                  </a:lnTo>
                  <a:lnTo>
                    <a:pt x="1438275" y="820458"/>
                  </a:lnTo>
                  <a:close/>
                </a:path>
                <a:path w="3724275" h="830579">
                  <a:moveTo>
                    <a:pt x="1495425" y="820458"/>
                  </a:moveTo>
                  <a:lnTo>
                    <a:pt x="1485900" y="820458"/>
                  </a:lnTo>
                  <a:lnTo>
                    <a:pt x="1485900" y="829983"/>
                  </a:lnTo>
                  <a:lnTo>
                    <a:pt x="1495425" y="829983"/>
                  </a:lnTo>
                  <a:lnTo>
                    <a:pt x="1495425" y="820458"/>
                  </a:lnTo>
                  <a:close/>
                </a:path>
                <a:path w="3724275" h="830579">
                  <a:moveTo>
                    <a:pt x="1552575" y="820458"/>
                  </a:moveTo>
                  <a:lnTo>
                    <a:pt x="1543050" y="820458"/>
                  </a:lnTo>
                  <a:lnTo>
                    <a:pt x="1543050" y="829983"/>
                  </a:lnTo>
                  <a:lnTo>
                    <a:pt x="1552575" y="829983"/>
                  </a:lnTo>
                  <a:lnTo>
                    <a:pt x="1552575" y="820458"/>
                  </a:lnTo>
                  <a:close/>
                </a:path>
                <a:path w="3724275" h="830579">
                  <a:moveTo>
                    <a:pt x="1609725" y="820458"/>
                  </a:moveTo>
                  <a:lnTo>
                    <a:pt x="1600200" y="820458"/>
                  </a:lnTo>
                  <a:lnTo>
                    <a:pt x="1600200" y="829983"/>
                  </a:lnTo>
                  <a:lnTo>
                    <a:pt x="1609725" y="829983"/>
                  </a:lnTo>
                  <a:lnTo>
                    <a:pt x="1609725" y="820458"/>
                  </a:lnTo>
                  <a:close/>
                </a:path>
                <a:path w="3724275" h="830579">
                  <a:moveTo>
                    <a:pt x="1666875" y="820458"/>
                  </a:moveTo>
                  <a:lnTo>
                    <a:pt x="1657350" y="820458"/>
                  </a:lnTo>
                  <a:lnTo>
                    <a:pt x="1657350" y="829983"/>
                  </a:lnTo>
                  <a:lnTo>
                    <a:pt x="1666875" y="829983"/>
                  </a:lnTo>
                  <a:lnTo>
                    <a:pt x="1666875" y="820458"/>
                  </a:lnTo>
                  <a:close/>
                </a:path>
                <a:path w="3724275" h="830579">
                  <a:moveTo>
                    <a:pt x="1724025" y="820458"/>
                  </a:moveTo>
                  <a:lnTo>
                    <a:pt x="1714500" y="820458"/>
                  </a:lnTo>
                  <a:lnTo>
                    <a:pt x="1714500" y="829983"/>
                  </a:lnTo>
                  <a:lnTo>
                    <a:pt x="1724025" y="829983"/>
                  </a:lnTo>
                  <a:lnTo>
                    <a:pt x="1724025" y="820458"/>
                  </a:lnTo>
                  <a:close/>
                </a:path>
                <a:path w="3724275" h="830579">
                  <a:moveTo>
                    <a:pt x="1781175" y="820458"/>
                  </a:moveTo>
                  <a:lnTo>
                    <a:pt x="1771650" y="820458"/>
                  </a:lnTo>
                  <a:lnTo>
                    <a:pt x="1771650" y="829983"/>
                  </a:lnTo>
                  <a:lnTo>
                    <a:pt x="1781175" y="829983"/>
                  </a:lnTo>
                  <a:lnTo>
                    <a:pt x="1781175" y="820458"/>
                  </a:lnTo>
                  <a:close/>
                </a:path>
                <a:path w="3724275" h="830579">
                  <a:moveTo>
                    <a:pt x="1838325" y="820458"/>
                  </a:moveTo>
                  <a:lnTo>
                    <a:pt x="1828800" y="820458"/>
                  </a:lnTo>
                  <a:lnTo>
                    <a:pt x="1828800" y="829983"/>
                  </a:lnTo>
                  <a:lnTo>
                    <a:pt x="1838325" y="829983"/>
                  </a:lnTo>
                  <a:lnTo>
                    <a:pt x="1838325" y="820458"/>
                  </a:lnTo>
                  <a:close/>
                </a:path>
                <a:path w="3724275" h="830579">
                  <a:moveTo>
                    <a:pt x="1895475" y="820458"/>
                  </a:moveTo>
                  <a:lnTo>
                    <a:pt x="1885950" y="820458"/>
                  </a:lnTo>
                  <a:lnTo>
                    <a:pt x="1885950" y="829983"/>
                  </a:lnTo>
                  <a:lnTo>
                    <a:pt x="1895475" y="829983"/>
                  </a:lnTo>
                  <a:lnTo>
                    <a:pt x="1895475" y="820458"/>
                  </a:lnTo>
                  <a:close/>
                </a:path>
                <a:path w="3724275" h="830579">
                  <a:moveTo>
                    <a:pt x="1952625" y="820458"/>
                  </a:moveTo>
                  <a:lnTo>
                    <a:pt x="1943100" y="820458"/>
                  </a:lnTo>
                  <a:lnTo>
                    <a:pt x="1943100" y="829983"/>
                  </a:lnTo>
                  <a:lnTo>
                    <a:pt x="1952625" y="829983"/>
                  </a:lnTo>
                  <a:lnTo>
                    <a:pt x="1952625" y="820458"/>
                  </a:lnTo>
                  <a:close/>
                </a:path>
                <a:path w="3724275" h="830579">
                  <a:moveTo>
                    <a:pt x="2009775" y="820458"/>
                  </a:moveTo>
                  <a:lnTo>
                    <a:pt x="2000250" y="820458"/>
                  </a:lnTo>
                  <a:lnTo>
                    <a:pt x="2000250" y="829983"/>
                  </a:lnTo>
                  <a:lnTo>
                    <a:pt x="2009775" y="829983"/>
                  </a:lnTo>
                  <a:lnTo>
                    <a:pt x="2009775" y="820458"/>
                  </a:lnTo>
                  <a:close/>
                </a:path>
                <a:path w="3724275" h="830579">
                  <a:moveTo>
                    <a:pt x="2066925" y="820458"/>
                  </a:moveTo>
                  <a:lnTo>
                    <a:pt x="2057400" y="820458"/>
                  </a:lnTo>
                  <a:lnTo>
                    <a:pt x="2057400" y="829983"/>
                  </a:lnTo>
                  <a:lnTo>
                    <a:pt x="2066925" y="829983"/>
                  </a:lnTo>
                  <a:lnTo>
                    <a:pt x="2066925" y="820458"/>
                  </a:lnTo>
                  <a:close/>
                </a:path>
                <a:path w="3724275" h="830579">
                  <a:moveTo>
                    <a:pt x="2124075" y="820458"/>
                  </a:moveTo>
                  <a:lnTo>
                    <a:pt x="2114550" y="820458"/>
                  </a:lnTo>
                  <a:lnTo>
                    <a:pt x="2114550" y="829983"/>
                  </a:lnTo>
                  <a:lnTo>
                    <a:pt x="2124075" y="829983"/>
                  </a:lnTo>
                  <a:lnTo>
                    <a:pt x="2124075" y="820458"/>
                  </a:lnTo>
                  <a:close/>
                </a:path>
                <a:path w="3724275" h="830579">
                  <a:moveTo>
                    <a:pt x="2181225" y="820458"/>
                  </a:moveTo>
                  <a:lnTo>
                    <a:pt x="2171700" y="820458"/>
                  </a:lnTo>
                  <a:lnTo>
                    <a:pt x="2171700" y="829983"/>
                  </a:lnTo>
                  <a:lnTo>
                    <a:pt x="2181225" y="829983"/>
                  </a:lnTo>
                  <a:lnTo>
                    <a:pt x="2181225" y="820458"/>
                  </a:lnTo>
                  <a:close/>
                </a:path>
                <a:path w="3724275" h="830579">
                  <a:moveTo>
                    <a:pt x="2238375" y="820458"/>
                  </a:moveTo>
                  <a:lnTo>
                    <a:pt x="2228850" y="820458"/>
                  </a:lnTo>
                  <a:lnTo>
                    <a:pt x="2228850" y="829983"/>
                  </a:lnTo>
                  <a:lnTo>
                    <a:pt x="2238375" y="829983"/>
                  </a:lnTo>
                  <a:lnTo>
                    <a:pt x="2238375" y="820458"/>
                  </a:lnTo>
                  <a:close/>
                </a:path>
                <a:path w="3724275" h="830579">
                  <a:moveTo>
                    <a:pt x="2295525" y="820458"/>
                  </a:moveTo>
                  <a:lnTo>
                    <a:pt x="2286000" y="820458"/>
                  </a:lnTo>
                  <a:lnTo>
                    <a:pt x="2286000" y="829983"/>
                  </a:lnTo>
                  <a:lnTo>
                    <a:pt x="2295525" y="829983"/>
                  </a:lnTo>
                  <a:lnTo>
                    <a:pt x="2295525" y="820458"/>
                  </a:lnTo>
                  <a:close/>
                </a:path>
                <a:path w="3724275" h="830579">
                  <a:moveTo>
                    <a:pt x="2352675" y="820458"/>
                  </a:moveTo>
                  <a:lnTo>
                    <a:pt x="2343150" y="820458"/>
                  </a:lnTo>
                  <a:lnTo>
                    <a:pt x="2343150" y="829983"/>
                  </a:lnTo>
                  <a:lnTo>
                    <a:pt x="2352675" y="829983"/>
                  </a:lnTo>
                  <a:lnTo>
                    <a:pt x="2352675" y="820458"/>
                  </a:lnTo>
                  <a:close/>
                </a:path>
                <a:path w="3724275" h="830579">
                  <a:moveTo>
                    <a:pt x="2409825" y="820458"/>
                  </a:moveTo>
                  <a:lnTo>
                    <a:pt x="2400300" y="820458"/>
                  </a:lnTo>
                  <a:lnTo>
                    <a:pt x="2400300" y="829983"/>
                  </a:lnTo>
                  <a:lnTo>
                    <a:pt x="2409825" y="829983"/>
                  </a:lnTo>
                  <a:lnTo>
                    <a:pt x="2409825" y="820458"/>
                  </a:lnTo>
                  <a:close/>
                </a:path>
                <a:path w="3724275" h="830579">
                  <a:moveTo>
                    <a:pt x="2466975" y="820458"/>
                  </a:moveTo>
                  <a:lnTo>
                    <a:pt x="2457450" y="820458"/>
                  </a:lnTo>
                  <a:lnTo>
                    <a:pt x="2457450" y="829983"/>
                  </a:lnTo>
                  <a:lnTo>
                    <a:pt x="2466975" y="829983"/>
                  </a:lnTo>
                  <a:lnTo>
                    <a:pt x="2466975" y="820458"/>
                  </a:lnTo>
                  <a:close/>
                </a:path>
                <a:path w="3724275" h="830579">
                  <a:moveTo>
                    <a:pt x="2524125" y="820458"/>
                  </a:moveTo>
                  <a:lnTo>
                    <a:pt x="2514600" y="820458"/>
                  </a:lnTo>
                  <a:lnTo>
                    <a:pt x="2514600" y="829983"/>
                  </a:lnTo>
                  <a:lnTo>
                    <a:pt x="2524125" y="829983"/>
                  </a:lnTo>
                  <a:lnTo>
                    <a:pt x="2524125" y="820458"/>
                  </a:lnTo>
                  <a:close/>
                </a:path>
                <a:path w="3724275" h="830579">
                  <a:moveTo>
                    <a:pt x="2581275" y="820458"/>
                  </a:moveTo>
                  <a:lnTo>
                    <a:pt x="2571750" y="820458"/>
                  </a:lnTo>
                  <a:lnTo>
                    <a:pt x="2571750" y="829983"/>
                  </a:lnTo>
                  <a:lnTo>
                    <a:pt x="2581275" y="829983"/>
                  </a:lnTo>
                  <a:lnTo>
                    <a:pt x="2581275" y="820458"/>
                  </a:lnTo>
                  <a:close/>
                </a:path>
                <a:path w="3724275" h="830579">
                  <a:moveTo>
                    <a:pt x="2638425" y="820458"/>
                  </a:moveTo>
                  <a:lnTo>
                    <a:pt x="2628900" y="820458"/>
                  </a:lnTo>
                  <a:lnTo>
                    <a:pt x="2628900" y="829983"/>
                  </a:lnTo>
                  <a:lnTo>
                    <a:pt x="2638425" y="829983"/>
                  </a:lnTo>
                  <a:lnTo>
                    <a:pt x="2638425" y="820458"/>
                  </a:lnTo>
                  <a:close/>
                </a:path>
                <a:path w="3724275" h="830579">
                  <a:moveTo>
                    <a:pt x="2695575" y="820458"/>
                  </a:moveTo>
                  <a:lnTo>
                    <a:pt x="2686050" y="820458"/>
                  </a:lnTo>
                  <a:lnTo>
                    <a:pt x="2686050" y="829983"/>
                  </a:lnTo>
                  <a:lnTo>
                    <a:pt x="2695575" y="829983"/>
                  </a:lnTo>
                  <a:lnTo>
                    <a:pt x="2695575" y="820458"/>
                  </a:lnTo>
                  <a:close/>
                </a:path>
                <a:path w="3724275" h="830579">
                  <a:moveTo>
                    <a:pt x="2752725" y="820458"/>
                  </a:moveTo>
                  <a:lnTo>
                    <a:pt x="2743200" y="820458"/>
                  </a:lnTo>
                  <a:lnTo>
                    <a:pt x="2743200" y="829983"/>
                  </a:lnTo>
                  <a:lnTo>
                    <a:pt x="2752725" y="829983"/>
                  </a:lnTo>
                  <a:lnTo>
                    <a:pt x="2752725" y="820458"/>
                  </a:lnTo>
                  <a:close/>
                </a:path>
                <a:path w="3724275" h="830579">
                  <a:moveTo>
                    <a:pt x="2809875" y="820458"/>
                  </a:moveTo>
                  <a:lnTo>
                    <a:pt x="2800350" y="820458"/>
                  </a:lnTo>
                  <a:lnTo>
                    <a:pt x="2800350" y="829983"/>
                  </a:lnTo>
                  <a:lnTo>
                    <a:pt x="2809875" y="829983"/>
                  </a:lnTo>
                  <a:lnTo>
                    <a:pt x="2809875" y="820458"/>
                  </a:lnTo>
                  <a:close/>
                </a:path>
                <a:path w="3724275" h="830579">
                  <a:moveTo>
                    <a:pt x="2867025" y="820458"/>
                  </a:moveTo>
                  <a:lnTo>
                    <a:pt x="2857500" y="820458"/>
                  </a:lnTo>
                  <a:lnTo>
                    <a:pt x="2857500" y="829983"/>
                  </a:lnTo>
                  <a:lnTo>
                    <a:pt x="2867025" y="829983"/>
                  </a:lnTo>
                  <a:lnTo>
                    <a:pt x="2867025" y="820458"/>
                  </a:lnTo>
                  <a:close/>
                </a:path>
                <a:path w="3724275" h="830579">
                  <a:moveTo>
                    <a:pt x="2924175" y="820458"/>
                  </a:moveTo>
                  <a:lnTo>
                    <a:pt x="2914650" y="820458"/>
                  </a:lnTo>
                  <a:lnTo>
                    <a:pt x="2914650" y="829983"/>
                  </a:lnTo>
                  <a:lnTo>
                    <a:pt x="2924175" y="829983"/>
                  </a:lnTo>
                  <a:lnTo>
                    <a:pt x="2924175" y="820458"/>
                  </a:lnTo>
                  <a:close/>
                </a:path>
                <a:path w="3724275" h="830579">
                  <a:moveTo>
                    <a:pt x="2981325" y="820458"/>
                  </a:moveTo>
                  <a:lnTo>
                    <a:pt x="2971800" y="820458"/>
                  </a:lnTo>
                  <a:lnTo>
                    <a:pt x="2971800" y="829983"/>
                  </a:lnTo>
                  <a:lnTo>
                    <a:pt x="2981325" y="829983"/>
                  </a:lnTo>
                  <a:lnTo>
                    <a:pt x="2981325" y="820458"/>
                  </a:lnTo>
                  <a:close/>
                </a:path>
                <a:path w="3724275" h="830579">
                  <a:moveTo>
                    <a:pt x="3038475" y="820458"/>
                  </a:moveTo>
                  <a:lnTo>
                    <a:pt x="3028950" y="820458"/>
                  </a:lnTo>
                  <a:lnTo>
                    <a:pt x="3028950" y="829983"/>
                  </a:lnTo>
                  <a:lnTo>
                    <a:pt x="3038475" y="829983"/>
                  </a:lnTo>
                  <a:lnTo>
                    <a:pt x="3038475" y="820458"/>
                  </a:lnTo>
                  <a:close/>
                </a:path>
                <a:path w="3724275" h="830579">
                  <a:moveTo>
                    <a:pt x="3095625" y="820458"/>
                  </a:moveTo>
                  <a:lnTo>
                    <a:pt x="3086100" y="820458"/>
                  </a:lnTo>
                  <a:lnTo>
                    <a:pt x="3086100" y="829983"/>
                  </a:lnTo>
                  <a:lnTo>
                    <a:pt x="3095625" y="829983"/>
                  </a:lnTo>
                  <a:lnTo>
                    <a:pt x="3095625" y="820458"/>
                  </a:lnTo>
                  <a:close/>
                </a:path>
                <a:path w="3724275" h="830579">
                  <a:moveTo>
                    <a:pt x="3152775" y="820458"/>
                  </a:moveTo>
                  <a:lnTo>
                    <a:pt x="3143250" y="820458"/>
                  </a:lnTo>
                  <a:lnTo>
                    <a:pt x="3143250" y="829983"/>
                  </a:lnTo>
                  <a:lnTo>
                    <a:pt x="3152775" y="829983"/>
                  </a:lnTo>
                  <a:lnTo>
                    <a:pt x="3152775" y="820458"/>
                  </a:lnTo>
                  <a:close/>
                </a:path>
                <a:path w="3724275" h="830579">
                  <a:moveTo>
                    <a:pt x="3209925" y="820458"/>
                  </a:moveTo>
                  <a:lnTo>
                    <a:pt x="3200400" y="820458"/>
                  </a:lnTo>
                  <a:lnTo>
                    <a:pt x="3200400" y="829983"/>
                  </a:lnTo>
                  <a:lnTo>
                    <a:pt x="3209925" y="829983"/>
                  </a:lnTo>
                  <a:lnTo>
                    <a:pt x="3209925" y="820458"/>
                  </a:lnTo>
                  <a:close/>
                </a:path>
                <a:path w="3724275" h="830579">
                  <a:moveTo>
                    <a:pt x="3267075" y="820458"/>
                  </a:moveTo>
                  <a:lnTo>
                    <a:pt x="3257550" y="820458"/>
                  </a:lnTo>
                  <a:lnTo>
                    <a:pt x="3257550" y="829983"/>
                  </a:lnTo>
                  <a:lnTo>
                    <a:pt x="3267075" y="829983"/>
                  </a:lnTo>
                  <a:lnTo>
                    <a:pt x="3267075" y="820458"/>
                  </a:lnTo>
                  <a:close/>
                </a:path>
                <a:path w="3724275" h="830579">
                  <a:moveTo>
                    <a:pt x="3324225" y="820458"/>
                  </a:moveTo>
                  <a:lnTo>
                    <a:pt x="3314700" y="820458"/>
                  </a:lnTo>
                  <a:lnTo>
                    <a:pt x="3314700" y="829983"/>
                  </a:lnTo>
                  <a:lnTo>
                    <a:pt x="3324225" y="829983"/>
                  </a:lnTo>
                  <a:lnTo>
                    <a:pt x="3324225" y="820458"/>
                  </a:lnTo>
                  <a:close/>
                </a:path>
                <a:path w="3724275" h="830579">
                  <a:moveTo>
                    <a:pt x="3381375" y="820458"/>
                  </a:moveTo>
                  <a:lnTo>
                    <a:pt x="3371850" y="820458"/>
                  </a:lnTo>
                  <a:lnTo>
                    <a:pt x="3371850" y="829983"/>
                  </a:lnTo>
                  <a:lnTo>
                    <a:pt x="3381375" y="829983"/>
                  </a:lnTo>
                  <a:lnTo>
                    <a:pt x="3381375" y="820458"/>
                  </a:lnTo>
                  <a:close/>
                </a:path>
                <a:path w="3724275" h="830579">
                  <a:moveTo>
                    <a:pt x="3438525" y="820458"/>
                  </a:moveTo>
                  <a:lnTo>
                    <a:pt x="3429000" y="820458"/>
                  </a:lnTo>
                  <a:lnTo>
                    <a:pt x="3429000" y="829983"/>
                  </a:lnTo>
                  <a:lnTo>
                    <a:pt x="3438525" y="829983"/>
                  </a:lnTo>
                  <a:lnTo>
                    <a:pt x="3438525" y="820458"/>
                  </a:lnTo>
                  <a:close/>
                </a:path>
                <a:path w="3724275" h="830579">
                  <a:moveTo>
                    <a:pt x="3495675" y="820458"/>
                  </a:moveTo>
                  <a:lnTo>
                    <a:pt x="3486150" y="820458"/>
                  </a:lnTo>
                  <a:lnTo>
                    <a:pt x="3486150" y="829983"/>
                  </a:lnTo>
                  <a:lnTo>
                    <a:pt x="3495675" y="829983"/>
                  </a:lnTo>
                  <a:lnTo>
                    <a:pt x="3495675" y="820458"/>
                  </a:lnTo>
                  <a:close/>
                </a:path>
                <a:path w="3724275" h="830579">
                  <a:moveTo>
                    <a:pt x="3552825" y="820458"/>
                  </a:moveTo>
                  <a:lnTo>
                    <a:pt x="3543300" y="820458"/>
                  </a:lnTo>
                  <a:lnTo>
                    <a:pt x="3543300" y="829983"/>
                  </a:lnTo>
                  <a:lnTo>
                    <a:pt x="3552825" y="829983"/>
                  </a:lnTo>
                  <a:lnTo>
                    <a:pt x="3552825" y="820458"/>
                  </a:lnTo>
                  <a:close/>
                </a:path>
                <a:path w="3724275" h="830579">
                  <a:moveTo>
                    <a:pt x="3609975" y="820458"/>
                  </a:moveTo>
                  <a:lnTo>
                    <a:pt x="3600450" y="820458"/>
                  </a:lnTo>
                  <a:lnTo>
                    <a:pt x="3600450" y="829983"/>
                  </a:lnTo>
                  <a:lnTo>
                    <a:pt x="3609975" y="829983"/>
                  </a:lnTo>
                  <a:lnTo>
                    <a:pt x="3609975" y="820458"/>
                  </a:lnTo>
                  <a:close/>
                </a:path>
                <a:path w="3724275" h="830579">
                  <a:moveTo>
                    <a:pt x="3667125" y="820458"/>
                  </a:moveTo>
                  <a:lnTo>
                    <a:pt x="3657600" y="820458"/>
                  </a:lnTo>
                  <a:lnTo>
                    <a:pt x="3657600" y="829983"/>
                  </a:lnTo>
                  <a:lnTo>
                    <a:pt x="3667125" y="829983"/>
                  </a:lnTo>
                  <a:lnTo>
                    <a:pt x="3667125" y="820458"/>
                  </a:lnTo>
                  <a:close/>
                </a:path>
                <a:path w="3724275" h="830579">
                  <a:moveTo>
                    <a:pt x="3724275" y="820458"/>
                  </a:moveTo>
                  <a:lnTo>
                    <a:pt x="3714750" y="820458"/>
                  </a:lnTo>
                  <a:lnTo>
                    <a:pt x="3714750" y="829983"/>
                  </a:lnTo>
                  <a:lnTo>
                    <a:pt x="3724275" y="829983"/>
                  </a:lnTo>
                  <a:lnTo>
                    <a:pt x="3724275" y="820458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8465820" y="5026609"/>
              <a:ext cx="3724275" cy="830580"/>
            </a:xfrm>
            <a:custGeom>
              <a:avLst/>
              <a:gdLst/>
              <a:ahLst/>
              <a:cxnLst/>
              <a:rect l="l" t="t" r="r" b="b"/>
              <a:pathLst>
                <a:path w="3724275" h="83057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724275" h="83057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724275" h="83057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724275" h="83057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724275" h="830579">
                  <a:moveTo>
                    <a:pt x="238125" y="820445"/>
                  </a:moveTo>
                  <a:lnTo>
                    <a:pt x="228600" y="820445"/>
                  </a:lnTo>
                  <a:lnTo>
                    <a:pt x="228600" y="829970"/>
                  </a:lnTo>
                  <a:lnTo>
                    <a:pt x="238125" y="829970"/>
                  </a:lnTo>
                  <a:lnTo>
                    <a:pt x="238125" y="820445"/>
                  </a:lnTo>
                  <a:close/>
                </a:path>
                <a:path w="3724275" h="83057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724275" h="830579">
                  <a:moveTo>
                    <a:pt x="295275" y="820445"/>
                  </a:moveTo>
                  <a:lnTo>
                    <a:pt x="285750" y="820445"/>
                  </a:lnTo>
                  <a:lnTo>
                    <a:pt x="285750" y="829970"/>
                  </a:lnTo>
                  <a:lnTo>
                    <a:pt x="295275" y="829970"/>
                  </a:lnTo>
                  <a:lnTo>
                    <a:pt x="295275" y="820445"/>
                  </a:lnTo>
                  <a:close/>
                </a:path>
                <a:path w="3724275" h="83057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724275" h="830579">
                  <a:moveTo>
                    <a:pt x="352425" y="820445"/>
                  </a:moveTo>
                  <a:lnTo>
                    <a:pt x="342900" y="820445"/>
                  </a:lnTo>
                  <a:lnTo>
                    <a:pt x="342900" y="829970"/>
                  </a:lnTo>
                  <a:lnTo>
                    <a:pt x="352425" y="829970"/>
                  </a:lnTo>
                  <a:lnTo>
                    <a:pt x="352425" y="820445"/>
                  </a:lnTo>
                  <a:close/>
                </a:path>
                <a:path w="3724275" h="83057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724275" h="830579">
                  <a:moveTo>
                    <a:pt x="409575" y="820445"/>
                  </a:moveTo>
                  <a:lnTo>
                    <a:pt x="400050" y="820445"/>
                  </a:lnTo>
                  <a:lnTo>
                    <a:pt x="400050" y="829970"/>
                  </a:lnTo>
                  <a:lnTo>
                    <a:pt x="409575" y="829970"/>
                  </a:lnTo>
                  <a:lnTo>
                    <a:pt x="409575" y="820445"/>
                  </a:lnTo>
                  <a:close/>
                </a:path>
                <a:path w="3724275" h="83057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724275" h="830579">
                  <a:moveTo>
                    <a:pt x="466725" y="820445"/>
                  </a:moveTo>
                  <a:lnTo>
                    <a:pt x="457200" y="820445"/>
                  </a:lnTo>
                  <a:lnTo>
                    <a:pt x="457200" y="829970"/>
                  </a:lnTo>
                  <a:lnTo>
                    <a:pt x="466725" y="829970"/>
                  </a:lnTo>
                  <a:lnTo>
                    <a:pt x="466725" y="820445"/>
                  </a:lnTo>
                  <a:close/>
                </a:path>
                <a:path w="3724275" h="83057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724275" h="830579">
                  <a:moveTo>
                    <a:pt x="523875" y="820445"/>
                  </a:moveTo>
                  <a:lnTo>
                    <a:pt x="514350" y="820445"/>
                  </a:lnTo>
                  <a:lnTo>
                    <a:pt x="514350" y="829970"/>
                  </a:lnTo>
                  <a:lnTo>
                    <a:pt x="523875" y="829970"/>
                  </a:lnTo>
                  <a:lnTo>
                    <a:pt x="523875" y="820445"/>
                  </a:lnTo>
                  <a:close/>
                </a:path>
                <a:path w="3724275" h="830579">
                  <a:moveTo>
                    <a:pt x="581025" y="820445"/>
                  </a:moveTo>
                  <a:lnTo>
                    <a:pt x="571500" y="820445"/>
                  </a:lnTo>
                  <a:lnTo>
                    <a:pt x="571500" y="829970"/>
                  </a:lnTo>
                  <a:lnTo>
                    <a:pt x="581025" y="829970"/>
                  </a:lnTo>
                  <a:lnTo>
                    <a:pt x="581025" y="820445"/>
                  </a:lnTo>
                  <a:close/>
                </a:path>
                <a:path w="3724275" h="830579">
                  <a:moveTo>
                    <a:pt x="638175" y="820445"/>
                  </a:moveTo>
                  <a:lnTo>
                    <a:pt x="628650" y="820445"/>
                  </a:lnTo>
                  <a:lnTo>
                    <a:pt x="628650" y="829970"/>
                  </a:lnTo>
                  <a:lnTo>
                    <a:pt x="638175" y="829970"/>
                  </a:lnTo>
                  <a:lnTo>
                    <a:pt x="638175" y="820445"/>
                  </a:lnTo>
                  <a:close/>
                </a:path>
                <a:path w="3724275" h="830579">
                  <a:moveTo>
                    <a:pt x="695325" y="820445"/>
                  </a:moveTo>
                  <a:lnTo>
                    <a:pt x="685800" y="820445"/>
                  </a:lnTo>
                  <a:lnTo>
                    <a:pt x="685800" y="829970"/>
                  </a:lnTo>
                  <a:lnTo>
                    <a:pt x="695325" y="829970"/>
                  </a:lnTo>
                  <a:lnTo>
                    <a:pt x="695325" y="820445"/>
                  </a:lnTo>
                  <a:close/>
                </a:path>
                <a:path w="3724275" h="830579">
                  <a:moveTo>
                    <a:pt x="752475" y="820445"/>
                  </a:moveTo>
                  <a:lnTo>
                    <a:pt x="742950" y="820445"/>
                  </a:lnTo>
                  <a:lnTo>
                    <a:pt x="742950" y="829970"/>
                  </a:lnTo>
                  <a:lnTo>
                    <a:pt x="752475" y="829970"/>
                  </a:lnTo>
                  <a:lnTo>
                    <a:pt x="752475" y="820445"/>
                  </a:lnTo>
                  <a:close/>
                </a:path>
                <a:path w="3724275" h="830579">
                  <a:moveTo>
                    <a:pt x="809625" y="820445"/>
                  </a:moveTo>
                  <a:lnTo>
                    <a:pt x="800100" y="820445"/>
                  </a:lnTo>
                  <a:lnTo>
                    <a:pt x="800100" y="829970"/>
                  </a:lnTo>
                  <a:lnTo>
                    <a:pt x="809625" y="829970"/>
                  </a:lnTo>
                  <a:lnTo>
                    <a:pt x="809625" y="820445"/>
                  </a:lnTo>
                  <a:close/>
                </a:path>
                <a:path w="3724275" h="830579">
                  <a:moveTo>
                    <a:pt x="866775" y="820445"/>
                  </a:moveTo>
                  <a:lnTo>
                    <a:pt x="857250" y="820445"/>
                  </a:lnTo>
                  <a:lnTo>
                    <a:pt x="857250" y="829970"/>
                  </a:lnTo>
                  <a:lnTo>
                    <a:pt x="866775" y="829970"/>
                  </a:lnTo>
                  <a:lnTo>
                    <a:pt x="866775" y="820445"/>
                  </a:lnTo>
                  <a:close/>
                </a:path>
                <a:path w="3724275" h="830579">
                  <a:moveTo>
                    <a:pt x="923925" y="820445"/>
                  </a:moveTo>
                  <a:lnTo>
                    <a:pt x="914400" y="820445"/>
                  </a:lnTo>
                  <a:lnTo>
                    <a:pt x="914400" y="829970"/>
                  </a:lnTo>
                  <a:lnTo>
                    <a:pt x="923925" y="829970"/>
                  </a:lnTo>
                  <a:lnTo>
                    <a:pt x="923925" y="820445"/>
                  </a:lnTo>
                  <a:close/>
                </a:path>
                <a:path w="3724275" h="830579">
                  <a:moveTo>
                    <a:pt x="981075" y="820445"/>
                  </a:moveTo>
                  <a:lnTo>
                    <a:pt x="971550" y="820445"/>
                  </a:lnTo>
                  <a:lnTo>
                    <a:pt x="971550" y="829970"/>
                  </a:lnTo>
                  <a:lnTo>
                    <a:pt x="981075" y="829970"/>
                  </a:lnTo>
                  <a:lnTo>
                    <a:pt x="981075" y="820445"/>
                  </a:lnTo>
                  <a:close/>
                </a:path>
                <a:path w="3724275" h="830579">
                  <a:moveTo>
                    <a:pt x="1038225" y="820445"/>
                  </a:moveTo>
                  <a:lnTo>
                    <a:pt x="1028700" y="820445"/>
                  </a:lnTo>
                  <a:lnTo>
                    <a:pt x="1028700" y="829970"/>
                  </a:lnTo>
                  <a:lnTo>
                    <a:pt x="1038225" y="829970"/>
                  </a:lnTo>
                  <a:lnTo>
                    <a:pt x="1038225" y="820445"/>
                  </a:lnTo>
                  <a:close/>
                </a:path>
                <a:path w="3724275" h="830579">
                  <a:moveTo>
                    <a:pt x="1095375" y="820445"/>
                  </a:moveTo>
                  <a:lnTo>
                    <a:pt x="1085850" y="820445"/>
                  </a:lnTo>
                  <a:lnTo>
                    <a:pt x="1085850" y="829970"/>
                  </a:lnTo>
                  <a:lnTo>
                    <a:pt x="1095375" y="829970"/>
                  </a:lnTo>
                  <a:lnTo>
                    <a:pt x="1095375" y="820445"/>
                  </a:lnTo>
                  <a:close/>
                </a:path>
                <a:path w="3724275" h="830579">
                  <a:moveTo>
                    <a:pt x="1152525" y="820445"/>
                  </a:moveTo>
                  <a:lnTo>
                    <a:pt x="1143000" y="820445"/>
                  </a:lnTo>
                  <a:lnTo>
                    <a:pt x="1143000" y="829970"/>
                  </a:lnTo>
                  <a:lnTo>
                    <a:pt x="1152525" y="829970"/>
                  </a:lnTo>
                  <a:lnTo>
                    <a:pt x="1152525" y="820445"/>
                  </a:lnTo>
                  <a:close/>
                </a:path>
                <a:path w="3724275" h="830579">
                  <a:moveTo>
                    <a:pt x="1209675" y="820445"/>
                  </a:moveTo>
                  <a:lnTo>
                    <a:pt x="1200150" y="820445"/>
                  </a:lnTo>
                  <a:lnTo>
                    <a:pt x="1200150" y="829970"/>
                  </a:lnTo>
                  <a:lnTo>
                    <a:pt x="1209675" y="829970"/>
                  </a:lnTo>
                  <a:lnTo>
                    <a:pt x="1209675" y="820445"/>
                  </a:lnTo>
                  <a:close/>
                </a:path>
                <a:path w="3724275" h="830579">
                  <a:moveTo>
                    <a:pt x="1266825" y="820445"/>
                  </a:moveTo>
                  <a:lnTo>
                    <a:pt x="1257300" y="820445"/>
                  </a:lnTo>
                  <a:lnTo>
                    <a:pt x="1257300" y="829970"/>
                  </a:lnTo>
                  <a:lnTo>
                    <a:pt x="1266825" y="829970"/>
                  </a:lnTo>
                  <a:lnTo>
                    <a:pt x="1266825" y="820445"/>
                  </a:lnTo>
                  <a:close/>
                </a:path>
                <a:path w="3724275" h="830579">
                  <a:moveTo>
                    <a:pt x="1323975" y="820445"/>
                  </a:moveTo>
                  <a:lnTo>
                    <a:pt x="1314450" y="820445"/>
                  </a:lnTo>
                  <a:lnTo>
                    <a:pt x="1314450" y="829970"/>
                  </a:lnTo>
                  <a:lnTo>
                    <a:pt x="1323975" y="829970"/>
                  </a:lnTo>
                  <a:lnTo>
                    <a:pt x="1323975" y="820445"/>
                  </a:lnTo>
                  <a:close/>
                </a:path>
                <a:path w="3724275" h="830579">
                  <a:moveTo>
                    <a:pt x="1381125" y="820445"/>
                  </a:moveTo>
                  <a:lnTo>
                    <a:pt x="1371600" y="820445"/>
                  </a:lnTo>
                  <a:lnTo>
                    <a:pt x="1371600" y="829970"/>
                  </a:lnTo>
                  <a:lnTo>
                    <a:pt x="1381125" y="829970"/>
                  </a:lnTo>
                  <a:lnTo>
                    <a:pt x="1381125" y="820445"/>
                  </a:lnTo>
                  <a:close/>
                </a:path>
                <a:path w="3724275" h="830579">
                  <a:moveTo>
                    <a:pt x="1438275" y="820445"/>
                  </a:moveTo>
                  <a:lnTo>
                    <a:pt x="1428750" y="820445"/>
                  </a:lnTo>
                  <a:lnTo>
                    <a:pt x="1428750" y="829970"/>
                  </a:lnTo>
                  <a:lnTo>
                    <a:pt x="1438275" y="829970"/>
                  </a:lnTo>
                  <a:lnTo>
                    <a:pt x="1438275" y="820445"/>
                  </a:lnTo>
                  <a:close/>
                </a:path>
                <a:path w="3724275" h="830579">
                  <a:moveTo>
                    <a:pt x="1495425" y="820445"/>
                  </a:moveTo>
                  <a:lnTo>
                    <a:pt x="1485900" y="820445"/>
                  </a:lnTo>
                  <a:lnTo>
                    <a:pt x="1485900" y="829970"/>
                  </a:lnTo>
                  <a:lnTo>
                    <a:pt x="1495425" y="829970"/>
                  </a:lnTo>
                  <a:lnTo>
                    <a:pt x="1495425" y="820445"/>
                  </a:lnTo>
                  <a:close/>
                </a:path>
                <a:path w="3724275" h="830579">
                  <a:moveTo>
                    <a:pt x="1552575" y="820445"/>
                  </a:moveTo>
                  <a:lnTo>
                    <a:pt x="1543050" y="820445"/>
                  </a:lnTo>
                  <a:lnTo>
                    <a:pt x="1543050" y="829970"/>
                  </a:lnTo>
                  <a:lnTo>
                    <a:pt x="1552575" y="829970"/>
                  </a:lnTo>
                  <a:lnTo>
                    <a:pt x="1552575" y="820445"/>
                  </a:lnTo>
                  <a:close/>
                </a:path>
                <a:path w="3724275" h="830579">
                  <a:moveTo>
                    <a:pt x="1609725" y="820445"/>
                  </a:moveTo>
                  <a:lnTo>
                    <a:pt x="1600200" y="820445"/>
                  </a:lnTo>
                  <a:lnTo>
                    <a:pt x="1600200" y="829970"/>
                  </a:lnTo>
                  <a:lnTo>
                    <a:pt x="1609725" y="829970"/>
                  </a:lnTo>
                  <a:lnTo>
                    <a:pt x="1609725" y="820445"/>
                  </a:lnTo>
                  <a:close/>
                </a:path>
                <a:path w="3724275" h="830579">
                  <a:moveTo>
                    <a:pt x="1666875" y="820445"/>
                  </a:moveTo>
                  <a:lnTo>
                    <a:pt x="1657350" y="820445"/>
                  </a:lnTo>
                  <a:lnTo>
                    <a:pt x="1657350" y="829970"/>
                  </a:lnTo>
                  <a:lnTo>
                    <a:pt x="1666875" y="829970"/>
                  </a:lnTo>
                  <a:lnTo>
                    <a:pt x="1666875" y="820445"/>
                  </a:lnTo>
                  <a:close/>
                </a:path>
                <a:path w="3724275" h="830579">
                  <a:moveTo>
                    <a:pt x="1724025" y="820445"/>
                  </a:moveTo>
                  <a:lnTo>
                    <a:pt x="1714500" y="820445"/>
                  </a:lnTo>
                  <a:lnTo>
                    <a:pt x="1714500" y="829970"/>
                  </a:lnTo>
                  <a:lnTo>
                    <a:pt x="1724025" y="829970"/>
                  </a:lnTo>
                  <a:lnTo>
                    <a:pt x="1724025" y="820445"/>
                  </a:lnTo>
                  <a:close/>
                </a:path>
                <a:path w="3724275" h="830579">
                  <a:moveTo>
                    <a:pt x="1781175" y="820445"/>
                  </a:moveTo>
                  <a:lnTo>
                    <a:pt x="1771650" y="820445"/>
                  </a:lnTo>
                  <a:lnTo>
                    <a:pt x="1771650" y="829970"/>
                  </a:lnTo>
                  <a:lnTo>
                    <a:pt x="1781175" y="829970"/>
                  </a:lnTo>
                  <a:lnTo>
                    <a:pt x="1781175" y="820445"/>
                  </a:lnTo>
                  <a:close/>
                </a:path>
                <a:path w="3724275" h="830579">
                  <a:moveTo>
                    <a:pt x="1838325" y="820445"/>
                  </a:moveTo>
                  <a:lnTo>
                    <a:pt x="1828800" y="820445"/>
                  </a:lnTo>
                  <a:lnTo>
                    <a:pt x="1828800" y="829970"/>
                  </a:lnTo>
                  <a:lnTo>
                    <a:pt x="1838325" y="829970"/>
                  </a:lnTo>
                  <a:lnTo>
                    <a:pt x="1838325" y="820445"/>
                  </a:lnTo>
                  <a:close/>
                </a:path>
                <a:path w="3724275" h="830579">
                  <a:moveTo>
                    <a:pt x="1895475" y="820445"/>
                  </a:moveTo>
                  <a:lnTo>
                    <a:pt x="1885950" y="820445"/>
                  </a:lnTo>
                  <a:lnTo>
                    <a:pt x="1885950" y="829970"/>
                  </a:lnTo>
                  <a:lnTo>
                    <a:pt x="1895475" y="829970"/>
                  </a:lnTo>
                  <a:lnTo>
                    <a:pt x="1895475" y="820445"/>
                  </a:lnTo>
                  <a:close/>
                </a:path>
                <a:path w="3724275" h="830579">
                  <a:moveTo>
                    <a:pt x="1952625" y="820445"/>
                  </a:moveTo>
                  <a:lnTo>
                    <a:pt x="1943100" y="820445"/>
                  </a:lnTo>
                  <a:lnTo>
                    <a:pt x="1943100" y="829970"/>
                  </a:lnTo>
                  <a:lnTo>
                    <a:pt x="1952625" y="829970"/>
                  </a:lnTo>
                  <a:lnTo>
                    <a:pt x="1952625" y="820445"/>
                  </a:lnTo>
                  <a:close/>
                </a:path>
                <a:path w="3724275" h="830579">
                  <a:moveTo>
                    <a:pt x="2009775" y="820445"/>
                  </a:moveTo>
                  <a:lnTo>
                    <a:pt x="2000250" y="820445"/>
                  </a:lnTo>
                  <a:lnTo>
                    <a:pt x="2000250" y="829970"/>
                  </a:lnTo>
                  <a:lnTo>
                    <a:pt x="2009775" y="829970"/>
                  </a:lnTo>
                  <a:lnTo>
                    <a:pt x="2009775" y="820445"/>
                  </a:lnTo>
                  <a:close/>
                </a:path>
                <a:path w="3724275" h="830579">
                  <a:moveTo>
                    <a:pt x="2066925" y="820445"/>
                  </a:moveTo>
                  <a:lnTo>
                    <a:pt x="2057400" y="820445"/>
                  </a:lnTo>
                  <a:lnTo>
                    <a:pt x="2057400" y="829970"/>
                  </a:lnTo>
                  <a:lnTo>
                    <a:pt x="2066925" y="829970"/>
                  </a:lnTo>
                  <a:lnTo>
                    <a:pt x="2066925" y="820445"/>
                  </a:lnTo>
                  <a:close/>
                </a:path>
                <a:path w="3724275" h="830579">
                  <a:moveTo>
                    <a:pt x="2124075" y="820445"/>
                  </a:moveTo>
                  <a:lnTo>
                    <a:pt x="2114550" y="820445"/>
                  </a:lnTo>
                  <a:lnTo>
                    <a:pt x="2114550" y="829970"/>
                  </a:lnTo>
                  <a:lnTo>
                    <a:pt x="2124075" y="829970"/>
                  </a:lnTo>
                  <a:lnTo>
                    <a:pt x="2124075" y="820445"/>
                  </a:lnTo>
                  <a:close/>
                </a:path>
                <a:path w="3724275" h="830579">
                  <a:moveTo>
                    <a:pt x="2181225" y="820445"/>
                  </a:moveTo>
                  <a:lnTo>
                    <a:pt x="2171700" y="820445"/>
                  </a:lnTo>
                  <a:lnTo>
                    <a:pt x="2171700" y="829970"/>
                  </a:lnTo>
                  <a:lnTo>
                    <a:pt x="2181225" y="829970"/>
                  </a:lnTo>
                  <a:lnTo>
                    <a:pt x="2181225" y="820445"/>
                  </a:lnTo>
                  <a:close/>
                </a:path>
                <a:path w="3724275" h="830579">
                  <a:moveTo>
                    <a:pt x="2238375" y="820445"/>
                  </a:moveTo>
                  <a:lnTo>
                    <a:pt x="2228850" y="820445"/>
                  </a:lnTo>
                  <a:lnTo>
                    <a:pt x="2228850" y="829970"/>
                  </a:lnTo>
                  <a:lnTo>
                    <a:pt x="2238375" y="829970"/>
                  </a:lnTo>
                  <a:lnTo>
                    <a:pt x="2238375" y="820445"/>
                  </a:lnTo>
                  <a:close/>
                </a:path>
                <a:path w="3724275" h="830579">
                  <a:moveTo>
                    <a:pt x="2295525" y="820445"/>
                  </a:moveTo>
                  <a:lnTo>
                    <a:pt x="2286000" y="820445"/>
                  </a:lnTo>
                  <a:lnTo>
                    <a:pt x="2286000" y="829970"/>
                  </a:lnTo>
                  <a:lnTo>
                    <a:pt x="2295525" y="829970"/>
                  </a:lnTo>
                  <a:lnTo>
                    <a:pt x="2295525" y="820445"/>
                  </a:lnTo>
                  <a:close/>
                </a:path>
                <a:path w="3724275" h="830579">
                  <a:moveTo>
                    <a:pt x="2352675" y="820445"/>
                  </a:moveTo>
                  <a:lnTo>
                    <a:pt x="2343150" y="820445"/>
                  </a:lnTo>
                  <a:lnTo>
                    <a:pt x="2343150" y="829970"/>
                  </a:lnTo>
                  <a:lnTo>
                    <a:pt x="2352675" y="829970"/>
                  </a:lnTo>
                  <a:lnTo>
                    <a:pt x="2352675" y="820445"/>
                  </a:lnTo>
                  <a:close/>
                </a:path>
                <a:path w="3724275" h="830579">
                  <a:moveTo>
                    <a:pt x="2409825" y="820445"/>
                  </a:moveTo>
                  <a:lnTo>
                    <a:pt x="2400300" y="820445"/>
                  </a:lnTo>
                  <a:lnTo>
                    <a:pt x="2400300" y="829970"/>
                  </a:lnTo>
                  <a:lnTo>
                    <a:pt x="2409825" y="829970"/>
                  </a:lnTo>
                  <a:lnTo>
                    <a:pt x="2409825" y="820445"/>
                  </a:lnTo>
                  <a:close/>
                </a:path>
                <a:path w="3724275" h="830579">
                  <a:moveTo>
                    <a:pt x="2466975" y="820445"/>
                  </a:moveTo>
                  <a:lnTo>
                    <a:pt x="2457450" y="820445"/>
                  </a:lnTo>
                  <a:lnTo>
                    <a:pt x="2457450" y="829970"/>
                  </a:lnTo>
                  <a:lnTo>
                    <a:pt x="2466975" y="829970"/>
                  </a:lnTo>
                  <a:lnTo>
                    <a:pt x="2466975" y="820445"/>
                  </a:lnTo>
                  <a:close/>
                </a:path>
                <a:path w="3724275" h="830579">
                  <a:moveTo>
                    <a:pt x="2524125" y="820445"/>
                  </a:moveTo>
                  <a:lnTo>
                    <a:pt x="2514600" y="820445"/>
                  </a:lnTo>
                  <a:lnTo>
                    <a:pt x="2514600" y="829970"/>
                  </a:lnTo>
                  <a:lnTo>
                    <a:pt x="2524125" y="829970"/>
                  </a:lnTo>
                  <a:lnTo>
                    <a:pt x="2524125" y="820445"/>
                  </a:lnTo>
                  <a:close/>
                </a:path>
                <a:path w="3724275" h="830579">
                  <a:moveTo>
                    <a:pt x="2581275" y="820445"/>
                  </a:moveTo>
                  <a:lnTo>
                    <a:pt x="2571750" y="820445"/>
                  </a:lnTo>
                  <a:lnTo>
                    <a:pt x="2571750" y="829970"/>
                  </a:lnTo>
                  <a:lnTo>
                    <a:pt x="2581275" y="829970"/>
                  </a:lnTo>
                  <a:lnTo>
                    <a:pt x="2581275" y="820445"/>
                  </a:lnTo>
                  <a:close/>
                </a:path>
                <a:path w="3724275" h="830579">
                  <a:moveTo>
                    <a:pt x="2638425" y="820445"/>
                  </a:moveTo>
                  <a:lnTo>
                    <a:pt x="2628900" y="820445"/>
                  </a:lnTo>
                  <a:lnTo>
                    <a:pt x="2628900" y="829970"/>
                  </a:lnTo>
                  <a:lnTo>
                    <a:pt x="2638425" y="829970"/>
                  </a:lnTo>
                  <a:lnTo>
                    <a:pt x="2638425" y="820445"/>
                  </a:lnTo>
                  <a:close/>
                </a:path>
                <a:path w="3724275" h="830579">
                  <a:moveTo>
                    <a:pt x="2695575" y="820445"/>
                  </a:moveTo>
                  <a:lnTo>
                    <a:pt x="2686050" y="820445"/>
                  </a:lnTo>
                  <a:lnTo>
                    <a:pt x="2686050" y="829970"/>
                  </a:lnTo>
                  <a:lnTo>
                    <a:pt x="2695575" y="829970"/>
                  </a:lnTo>
                  <a:lnTo>
                    <a:pt x="2695575" y="820445"/>
                  </a:lnTo>
                  <a:close/>
                </a:path>
                <a:path w="3724275" h="830579">
                  <a:moveTo>
                    <a:pt x="2752725" y="820445"/>
                  </a:moveTo>
                  <a:lnTo>
                    <a:pt x="2743200" y="820445"/>
                  </a:lnTo>
                  <a:lnTo>
                    <a:pt x="2743200" y="829970"/>
                  </a:lnTo>
                  <a:lnTo>
                    <a:pt x="2752725" y="829970"/>
                  </a:lnTo>
                  <a:lnTo>
                    <a:pt x="2752725" y="820445"/>
                  </a:lnTo>
                  <a:close/>
                </a:path>
                <a:path w="3724275" h="830579">
                  <a:moveTo>
                    <a:pt x="2809875" y="820445"/>
                  </a:moveTo>
                  <a:lnTo>
                    <a:pt x="2800350" y="820445"/>
                  </a:lnTo>
                  <a:lnTo>
                    <a:pt x="2800350" y="829970"/>
                  </a:lnTo>
                  <a:lnTo>
                    <a:pt x="2809875" y="829970"/>
                  </a:lnTo>
                  <a:lnTo>
                    <a:pt x="2809875" y="820445"/>
                  </a:lnTo>
                  <a:close/>
                </a:path>
                <a:path w="3724275" h="830579">
                  <a:moveTo>
                    <a:pt x="2867025" y="820445"/>
                  </a:moveTo>
                  <a:lnTo>
                    <a:pt x="2857500" y="820445"/>
                  </a:lnTo>
                  <a:lnTo>
                    <a:pt x="2857500" y="829970"/>
                  </a:lnTo>
                  <a:lnTo>
                    <a:pt x="2867025" y="829970"/>
                  </a:lnTo>
                  <a:lnTo>
                    <a:pt x="2867025" y="820445"/>
                  </a:lnTo>
                  <a:close/>
                </a:path>
                <a:path w="3724275" h="830579">
                  <a:moveTo>
                    <a:pt x="2924175" y="820445"/>
                  </a:moveTo>
                  <a:lnTo>
                    <a:pt x="2914650" y="820445"/>
                  </a:lnTo>
                  <a:lnTo>
                    <a:pt x="2914650" y="829970"/>
                  </a:lnTo>
                  <a:lnTo>
                    <a:pt x="2924175" y="829970"/>
                  </a:lnTo>
                  <a:lnTo>
                    <a:pt x="2924175" y="820445"/>
                  </a:lnTo>
                  <a:close/>
                </a:path>
                <a:path w="3724275" h="830579">
                  <a:moveTo>
                    <a:pt x="2981325" y="820445"/>
                  </a:moveTo>
                  <a:lnTo>
                    <a:pt x="2971800" y="820445"/>
                  </a:lnTo>
                  <a:lnTo>
                    <a:pt x="2971800" y="829970"/>
                  </a:lnTo>
                  <a:lnTo>
                    <a:pt x="2981325" y="829970"/>
                  </a:lnTo>
                  <a:lnTo>
                    <a:pt x="2981325" y="820445"/>
                  </a:lnTo>
                  <a:close/>
                </a:path>
                <a:path w="3724275" h="830579">
                  <a:moveTo>
                    <a:pt x="3038475" y="820445"/>
                  </a:moveTo>
                  <a:lnTo>
                    <a:pt x="3028950" y="820445"/>
                  </a:lnTo>
                  <a:lnTo>
                    <a:pt x="3028950" y="829970"/>
                  </a:lnTo>
                  <a:lnTo>
                    <a:pt x="3038475" y="829970"/>
                  </a:lnTo>
                  <a:lnTo>
                    <a:pt x="3038475" y="820445"/>
                  </a:lnTo>
                  <a:close/>
                </a:path>
                <a:path w="3724275" h="830579">
                  <a:moveTo>
                    <a:pt x="3095625" y="820445"/>
                  </a:moveTo>
                  <a:lnTo>
                    <a:pt x="3086100" y="820445"/>
                  </a:lnTo>
                  <a:lnTo>
                    <a:pt x="3086100" y="829970"/>
                  </a:lnTo>
                  <a:lnTo>
                    <a:pt x="3095625" y="829970"/>
                  </a:lnTo>
                  <a:lnTo>
                    <a:pt x="3095625" y="820445"/>
                  </a:lnTo>
                  <a:close/>
                </a:path>
                <a:path w="3724275" h="830579">
                  <a:moveTo>
                    <a:pt x="3152775" y="820445"/>
                  </a:moveTo>
                  <a:lnTo>
                    <a:pt x="3143250" y="820445"/>
                  </a:lnTo>
                  <a:lnTo>
                    <a:pt x="3143250" y="829970"/>
                  </a:lnTo>
                  <a:lnTo>
                    <a:pt x="3152775" y="829970"/>
                  </a:lnTo>
                  <a:lnTo>
                    <a:pt x="3152775" y="820445"/>
                  </a:lnTo>
                  <a:close/>
                </a:path>
                <a:path w="3724275" h="830579">
                  <a:moveTo>
                    <a:pt x="3209925" y="820445"/>
                  </a:moveTo>
                  <a:lnTo>
                    <a:pt x="3200400" y="820445"/>
                  </a:lnTo>
                  <a:lnTo>
                    <a:pt x="3200400" y="829970"/>
                  </a:lnTo>
                  <a:lnTo>
                    <a:pt x="3209925" y="829970"/>
                  </a:lnTo>
                  <a:lnTo>
                    <a:pt x="3209925" y="820445"/>
                  </a:lnTo>
                  <a:close/>
                </a:path>
                <a:path w="3724275" h="830579">
                  <a:moveTo>
                    <a:pt x="3267075" y="820445"/>
                  </a:moveTo>
                  <a:lnTo>
                    <a:pt x="3257550" y="820445"/>
                  </a:lnTo>
                  <a:lnTo>
                    <a:pt x="3257550" y="829970"/>
                  </a:lnTo>
                  <a:lnTo>
                    <a:pt x="3267075" y="829970"/>
                  </a:lnTo>
                  <a:lnTo>
                    <a:pt x="3267075" y="820445"/>
                  </a:lnTo>
                  <a:close/>
                </a:path>
                <a:path w="3724275" h="830579">
                  <a:moveTo>
                    <a:pt x="3324225" y="820445"/>
                  </a:moveTo>
                  <a:lnTo>
                    <a:pt x="3314700" y="820445"/>
                  </a:lnTo>
                  <a:lnTo>
                    <a:pt x="3314700" y="829970"/>
                  </a:lnTo>
                  <a:lnTo>
                    <a:pt x="3324225" y="829970"/>
                  </a:lnTo>
                  <a:lnTo>
                    <a:pt x="3324225" y="820445"/>
                  </a:lnTo>
                  <a:close/>
                </a:path>
                <a:path w="3724275" h="830579">
                  <a:moveTo>
                    <a:pt x="3381375" y="820445"/>
                  </a:moveTo>
                  <a:lnTo>
                    <a:pt x="3371850" y="820445"/>
                  </a:lnTo>
                  <a:lnTo>
                    <a:pt x="3371850" y="829970"/>
                  </a:lnTo>
                  <a:lnTo>
                    <a:pt x="3381375" y="829970"/>
                  </a:lnTo>
                  <a:lnTo>
                    <a:pt x="3381375" y="820445"/>
                  </a:lnTo>
                  <a:close/>
                </a:path>
                <a:path w="3724275" h="830579">
                  <a:moveTo>
                    <a:pt x="3438525" y="820445"/>
                  </a:moveTo>
                  <a:lnTo>
                    <a:pt x="3429000" y="820445"/>
                  </a:lnTo>
                  <a:lnTo>
                    <a:pt x="3429000" y="829970"/>
                  </a:lnTo>
                  <a:lnTo>
                    <a:pt x="3438525" y="829970"/>
                  </a:lnTo>
                  <a:lnTo>
                    <a:pt x="3438525" y="820445"/>
                  </a:lnTo>
                  <a:close/>
                </a:path>
                <a:path w="3724275" h="830579">
                  <a:moveTo>
                    <a:pt x="3495675" y="820445"/>
                  </a:moveTo>
                  <a:lnTo>
                    <a:pt x="3486150" y="820445"/>
                  </a:lnTo>
                  <a:lnTo>
                    <a:pt x="3486150" y="829970"/>
                  </a:lnTo>
                  <a:lnTo>
                    <a:pt x="3495675" y="829970"/>
                  </a:lnTo>
                  <a:lnTo>
                    <a:pt x="3495675" y="820445"/>
                  </a:lnTo>
                  <a:close/>
                </a:path>
                <a:path w="3724275" h="830579">
                  <a:moveTo>
                    <a:pt x="3552825" y="820445"/>
                  </a:moveTo>
                  <a:lnTo>
                    <a:pt x="3543300" y="820445"/>
                  </a:lnTo>
                  <a:lnTo>
                    <a:pt x="3543300" y="829970"/>
                  </a:lnTo>
                  <a:lnTo>
                    <a:pt x="3552825" y="829970"/>
                  </a:lnTo>
                  <a:lnTo>
                    <a:pt x="3552825" y="820445"/>
                  </a:lnTo>
                  <a:close/>
                </a:path>
                <a:path w="3724275" h="830579">
                  <a:moveTo>
                    <a:pt x="3609975" y="820445"/>
                  </a:moveTo>
                  <a:lnTo>
                    <a:pt x="3600450" y="820445"/>
                  </a:lnTo>
                  <a:lnTo>
                    <a:pt x="3600450" y="829970"/>
                  </a:lnTo>
                  <a:lnTo>
                    <a:pt x="3609975" y="829970"/>
                  </a:lnTo>
                  <a:lnTo>
                    <a:pt x="3609975" y="820445"/>
                  </a:lnTo>
                  <a:close/>
                </a:path>
                <a:path w="3724275" h="830579">
                  <a:moveTo>
                    <a:pt x="3667125" y="820445"/>
                  </a:moveTo>
                  <a:lnTo>
                    <a:pt x="3657600" y="820445"/>
                  </a:lnTo>
                  <a:lnTo>
                    <a:pt x="3657600" y="829970"/>
                  </a:lnTo>
                  <a:lnTo>
                    <a:pt x="3667125" y="829970"/>
                  </a:lnTo>
                  <a:lnTo>
                    <a:pt x="3667125" y="820445"/>
                  </a:lnTo>
                  <a:close/>
                </a:path>
                <a:path w="3724275" h="830579">
                  <a:moveTo>
                    <a:pt x="3724275" y="820445"/>
                  </a:moveTo>
                  <a:lnTo>
                    <a:pt x="3714750" y="820445"/>
                  </a:lnTo>
                  <a:lnTo>
                    <a:pt x="3714750" y="829970"/>
                  </a:lnTo>
                  <a:lnTo>
                    <a:pt x="3724275" y="829970"/>
                  </a:lnTo>
                  <a:lnTo>
                    <a:pt x="3724275" y="82044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8465820" y="4206163"/>
              <a:ext cx="3724275" cy="830580"/>
            </a:xfrm>
            <a:custGeom>
              <a:avLst/>
              <a:gdLst/>
              <a:ahLst/>
              <a:cxnLst/>
              <a:rect l="l" t="t" r="r" b="b"/>
              <a:pathLst>
                <a:path w="3724275" h="83057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724275" h="83057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724275" h="83057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724275" h="83057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724275" h="83057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724275" h="83057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724275" h="83057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724275" h="83057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724275" h="830579">
                  <a:moveTo>
                    <a:pt x="466725" y="820445"/>
                  </a:moveTo>
                  <a:lnTo>
                    <a:pt x="457200" y="820445"/>
                  </a:lnTo>
                  <a:lnTo>
                    <a:pt x="457200" y="829970"/>
                  </a:lnTo>
                  <a:lnTo>
                    <a:pt x="466725" y="829970"/>
                  </a:lnTo>
                  <a:lnTo>
                    <a:pt x="466725" y="820445"/>
                  </a:lnTo>
                  <a:close/>
                </a:path>
                <a:path w="3724275" h="83057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724275" h="830579">
                  <a:moveTo>
                    <a:pt x="523875" y="820445"/>
                  </a:moveTo>
                  <a:lnTo>
                    <a:pt x="514350" y="820445"/>
                  </a:lnTo>
                  <a:lnTo>
                    <a:pt x="514350" y="829970"/>
                  </a:lnTo>
                  <a:lnTo>
                    <a:pt x="523875" y="829970"/>
                  </a:lnTo>
                  <a:lnTo>
                    <a:pt x="523875" y="820445"/>
                  </a:lnTo>
                  <a:close/>
                </a:path>
                <a:path w="3724275" h="83057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724275" h="830579">
                  <a:moveTo>
                    <a:pt x="581025" y="820445"/>
                  </a:moveTo>
                  <a:lnTo>
                    <a:pt x="571500" y="820445"/>
                  </a:lnTo>
                  <a:lnTo>
                    <a:pt x="571500" y="829970"/>
                  </a:lnTo>
                  <a:lnTo>
                    <a:pt x="581025" y="829970"/>
                  </a:lnTo>
                  <a:lnTo>
                    <a:pt x="581025" y="820445"/>
                  </a:lnTo>
                  <a:close/>
                </a:path>
                <a:path w="3724275" h="83057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724275" h="830579">
                  <a:moveTo>
                    <a:pt x="638175" y="820445"/>
                  </a:moveTo>
                  <a:lnTo>
                    <a:pt x="628650" y="820445"/>
                  </a:lnTo>
                  <a:lnTo>
                    <a:pt x="628650" y="829970"/>
                  </a:lnTo>
                  <a:lnTo>
                    <a:pt x="638175" y="829970"/>
                  </a:lnTo>
                  <a:lnTo>
                    <a:pt x="638175" y="820445"/>
                  </a:lnTo>
                  <a:close/>
                </a:path>
                <a:path w="3724275" h="83057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724275" h="830579">
                  <a:moveTo>
                    <a:pt x="695325" y="820445"/>
                  </a:moveTo>
                  <a:lnTo>
                    <a:pt x="685800" y="820445"/>
                  </a:lnTo>
                  <a:lnTo>
                    <a:pt x="685800" y="829970"/>
                  </a:lnTo>
                  <a:lnTo>
                    <a:pt x="695325" y="829970"/>
                  </a:lnTo>
                  <a:lnTo>
                    <a:pt x="695325" y="820445"/>
                  </a:lnTo>
                  <a:close/>
                </a:path>
                <a:path w="3724275" h="83057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724275" h="830579">
                  <a:moveTo>
                    <a:pt x="752475" y="820445"/>
                  </a:moveTo>
                  <a:lnTo>
                    <a:pt x="742950" y="820445"/>
                  </a:lnTo>
                  <a:lnTo>
                    <a:pt x="742950" y="829970"/>
                  </a:lnTo>
                  <a:lnTo>
                    <a:pt x="752475" y="829970"/>
                  </a:lnTo>
                  <a:lnTo>
                    <a:pt x="752475" y="820445"/>
                  </a:lnTo>
                  <a:close/>
                </a:path>
                <a:path w="3724275" h="830579">
                  <a:moveTo>
                    <a:pt x="809625" y="820445"/>
                  </a:moveTo>
                  <a:lnTo>
                    <a:pt x="800100" y="820445"/>
                  </a:lnTo>
                  <a:lnTo>
                    <a:pt x="800100" y="829970"/>
                  </a:lnTo>
                  <a:lnTo>
                    <a:pt x="809625" y="829970"/>
                  </a:lnTo>
                  <a:lnTo>
                    <a:pt x="809625" y="820445"/>
                  </a:lnTo>
                  <a:close/>
                </a:path>
                <a:path w="3724275" h="830579">
                  <a:moveTo>
                    <a:pt x="866775" y="820445"/>
                  </a:moveTo>
                  <a:lnTo>
                    <a:pt x="857250" y="820445"/>
                  </a:lnTo>
                  <a:lnTo>
                    <a:pt x="857250" y="829970"/>
                  </a:lnTo>
                  <a:lnTo>
                    <a:pt x="866775" y="829970"/>
                  </a:lnTo>
                  <a:lnTo>
                    <a:pt x="866775" y="820445"/>
                  </a:lnTo>
                  <a:close/>
                </a:path>
                <a:path w="3724275" h="830579">
                  <a:moveTo>
                    <a:pt x="923925" y="820445"/>
                  </a:moveTo>
                  <a:lnTo>
                    <a:pt x="914400" y="820445"/>
                  </a:lnTo>
                  <a:lnTo>
                    <a:pt x="914400" y="829970"/>
                  </a:lnTo>
                  <a:lnTo>
                    <a:pt x="923925" y="829970"/>
                  </a:lnTo>
                  <a:lnTo>
                    <a:pt x="923925" y="820445"/>
                  </a:lnTo>
                  <a:close/>
                </a:path>
                <a:path w="3724275" h="830579">
                  <a:moveTo>
                    <a:pt x="981075" y="820445"/>
                  </a:moveTo>
                  <a:lnTo>
                    <a:pt x="971550" y="820445"/>
                  </a:lnTo>
                  <a:lnTo>
                    <a:pt x="971550" y="829970"/>
                  </a:lnTo>
                  <a:lnTo>
                    <a:pt x="981075" y="829970"/>
                  </a:lnTo>
                  <a:lnTo>
                    <a:pt x="981075" y="820445"/>
                  </a:lnTo>
                  <a:close/>
                </a:path>
                <a:path w="3724275" h="830579">
                  <a:moveTo>
                    <a:pt x="1038225" y="820445"/>
                  </a:moveTo>
                  <a:lnTo>
                    <a:pt x="1028700" y="820445"/>
                  </a:lnTo>
                  <a:lnTo>
                    <a:pt x="1028700" y="829970"/>
                  </a:lnTo>
                  <a:lnTo>
                    <a:pt x="1038225" y="829970"/>
                  </a:lnTo>
                  <a:lnTo>
                    <a:pt x="1038225" y="820445"/>
                  </a:lnTo>
                  <a:close/>
                </a:path>
                <a:path w="3724275" h="830579">
                  <a:moveTo>
                    <a:pt x="1095375" y="820445"/>
                  </a:moveTo>
                  <a:lnTo>
                    <a:pt x="1085850" y="820445"/>
                  </a:lnTo>
                  <a:lnTo>
                    <a:pt x="1085850" y="829970"/>
                  </a:lnTo>
                  <a:lnTo>
                    <a:pt x="1095375" y="829970"/>
                  </a:lnTo>
                  <a:lnTo>
                    <a:pt x="1095375" y="820445"/>
                  </a:lnTo>
                  <a:close/>
                </a:path>
                <a:path w="3724275" h="830579">
                  <a:moveTo>
                    <a:pt x="1152525" y="820445"/>
                  </a:moveTo>
                  <a:lnTo>
                    <a:pt x="1143000" y="820445"/>
                  </a:lnTo>
                  <a:lnTo>
                    <a:pt x="1143000" y="829970"/>
                  </a:lnTo>
                  <a:lnTo>
                    <a:pt x="1152525" y="829970"/>
                  </a:lnTo>
                  <a:lnTo>
                    <a:pt x="1152525" y="820445"/>
                  </a:lnTo>
                  <a:close/>
                </a:path>
                <a:path w="3724275" h="830579">
                  <a:moveTo>
                    <a:pt x="1209675" y="820445"/>
                  </a:moveTo>
                  <a:lnTo>
                    <a:pt x="1200150" y="820445"/>
                  </a:lnTo>
                  <a:lnTo>
                    <a:pt x="1200150" y="829970"/>
                  </a:lnTo>
                  <a:lnTo>
                    <a:pt x="1209675" y="829970"/>
                  </a:lnTo>
                  <a:lnTo>
                    <a:pt x="1209675" y="820445"/>
                  </a:lnTo>
                  <a:close/>
                </a:path>
                <a:path w="3724275" h="830579">
                  <a:moveTo>
                    <a:pt x="1266825" y="820445"/>
                  </a:moveTo>
                  <a:lnTo>
                    <a:pt x="1257300" y="820445"/>
                  </a:lnTo>
                  <a:lnTo>
                    <a:pt x="1257300" y="829970"/>
                  </a:lnTo>
                  <a:lnTo>
                    <a:pt x="1266825" y="829970"/>
                  </a:lnTo>
                  <a:lnTo>
                    <a:pt x="1266825" y="820445"/>
                  </a:lnTo>
                  <a:close/>
                </a:path>
                <a:path w="3724275" h="830579">
                  <a:moveTo>
                    <a:pt x="1323975" y="820445"/>
                  </a:moveTo>
                  <a:lnTo>
                    <a:pt x="1314450" y="820445"/>
                  </a:lnTo>
                  <a:lnTo>
                    <a:pt x="1314450" y="829970"/>
                  </a:lnTo>
                  <a:lnTo>
                    <a:pt x="1323975" y="829970"/>
                  </a:lnTo>
                  <a:lnTo>
                    <a:pt x="1323975" y="820445"/>
                  </a:lnTo>
                  <a:close/>
                </a:path>
                <a:path w="3724275" h="830579">
                  <a:moveTo>
                    <a:pt x="1381125" y="820445"/>
                  </a:moveTo>
                  <a:lnTo>
                    <a:pt x="1371600" y="820445"/>
                  </a:lnTo>
                  <a:lnTo>
                    <a:pt x="1371600" y="829970"/>
                  </a:lnTo>
                  <a:lnTo>
                    <a:pt x="1381125" y="829970"/>
                  </a:lnTo>
                  <a:lnTo>
                    <a:pt x="1381125" y="820445"/>
                  </a:lnTo>
                  <a:close/>
                </a:path>
                <a:path w="3724275" h="830579">
                  <a:moveTo>
                    <a:pt x="1438275" y="820445"/>
                  </a:moveTo>
                  <a:lnTo>
                    <a:pt x="1428750" y="820445"/>
                  </a:lnTo>
                  <a:lnTo>
                    <a:pt x="1428750" y="829970"/>
                  </a:lnTo>
                  <a:lnTo>
                    <a:pt x="1438275" y="829970"/>
                  </a:lnTo>
                  <a:lnTo>
                    <a:pt x="1438275" y="820445"/>
                  </a:lnTo>
                  <a:close/>
                </a:path>
                <a:path w="3724275" h="830579">
                  <a:moveTo>
                    <a:pt x="1495425" y="820445"/>
                  </a:moveTo>
                  <a:lnTo>
                    <a:pt x="1485900" y="820445"/>
                  </a:lnTo>
                  <a:lnTo>
                    <a:pt x="1485900" y="829970"/>
                  </a:lnTo>
                  <a:lnTo>
                    <a:pt x="1495425" y="829970"/>
                  </a:lnTo>
                  <a:lnTo>
                    <a:pt x="1495425" y="820445"/>
                  </a:lnTo>
                  <a:close/>
                </a:path>
                <a:path w="3724275" h="830579">
                  <a:moveTo>
                    <a:pt x="1552575" y="820445"/>
                  </a:moveTo>
                  <a:lnTo>
                    <a:pt x="1543050" y="820445"/>
                  </a:lnTo>
                  <a:lnTo>
                    <a:pt x="1543050" y="829970"/>
                  </a:lnTo>
                  <a:lnTo>
                    <a:pt x="1552575" y="829970"/>
                  </a:lnTo>
                  <a:lnTo>
                    <a:pt x="1552575" y="820445"/>
                  </a:lnTo>
                  <a:close/>
                </a:path>
                <a:path w="3724275" h="830579">
                  <a:moveTo>
                    <a:pt x="1609725" y="820445"/>
                  </a:moveTo>
                  <a:lnTo>
                    <a:pt x="1600200" y="820445"/>
                  </a:lnTo>
                  <a:lnTo>
                    <a:pt x="1600200" y="829970"/>
                  </a:lnTo>
                  <a:lnTo>
                    <a:pt x="1609725" y="829970"/>
                  </a:lnTo>
                  <a:lnTo>
                    <a:pt x="1609725" y="820445"/>
                  </a:lnTo>
                  <a:close/>
                </a:path>
                <a:path w="3724275" h="830579">
                  <a:moveTo>
                    <a:pt x="1666875" y="820445"/>
                  </a:moveTo>
                  <a:lnTo>
                    <a:pt x="1657350" y="820445"/>
                  </a:lnTo>
                  <a:lnTo>
                    <a:pt x="1657350" y="829970"/>
                  </a:lnTo>
                  <a:lnTo>
                    <a:pt x="1666875" y="829970"/>
                  </a:lnTo>
                  <a:lnTo>
                    <a:pt x="1666875" y="820445"/>
                  </a:lnTo>
                  <a:close/>
                </a:path>
                <a:path w="3724275" h="830579">
                  <a:moveTo>
                    <a:pt x="1724025" y="820445"/>
                  </a:moveTo>
                  <a:lnTo>
                    <a:pt x="1714500" y="820445"/>
                  </a:lnTo>
                  <a:lnTo>
                    <a:pt x="1714500" y="829970"/>
                  </a:lnTo>
                  <a:lnTo>
                    <a:pt x="1724025" y="829970"/>
                  </a:lnTo>
                  <a:lnTo>
                    <a:pt x="1724025" y="820445"/>
                  </a:lnTo>
                  <a:close/>
                </a:path>
                <a:path w="3724275" h="830579">
                  <a:moveTo>
                    <a:pt x="1781175" y="820445"/>
                  </a:moveTo>
                  <a:lnTo>
                    <a:pt x="1771650" y="820445"/>
                  </a:lnTo>
                  <a:lnTo>
                    <a:pt x="1771650" y="829970"/>
                  </a:lnTo>
                  <a:lnTo>
                    <a:pt x="1781175" y="829970"/>
                  </a:lnTo>
                  <a:lnTo>
                    <a:pt x="1781175" y="820445"/>
                  </a:lnTo>
                  <a:close/>
                </a:path>
                <a:path w="3724275" h="830579">
                  <a:moveTo>
                    <a:pt x="1838325" y="820445"/>
                  </a:moveTo>
                  <a:lnTo>
                    <a:pt x="1828800" y="820445"/>
                  </a:lnTo>
                  <a:lnTo>
                    <a:pt x="1828800" y="829970"/>
                  </a:lnTo>
                  <a:lnTo>
                    <a:pt x="1838325" y="829970"/>
                  </a:lnTo>
                  <a:lnTo>
                    <a:pt x="1838325" y="820445"/>
                  </a:lnTo>
                  <a:close/>
                </a:path>
                <a:path w="3724275" h="830579">
                  <a:moveTo>
                    <a:pt x="1895475" y="820445"/>
                  </a:moveTo>
                  <a:lnTo>
                    <a:pt x="1885950" y="820445"/>
                  </a:lnTo>
                  <a:lnTo>
                    <a:pt x="1885950" y="829970"/>
                  </a:lnTo>
                  <a:lnTo>
                    <a:pt x="1895475" y="829970"/>
                  </a:lnTo>
                  <a:lnTo>
                    <a:pt x="1895475" y="820445"/>
                  </a:lnTo>
                  <a:close/>
                </a:path>
                <a:path w="3724275" h="830579">
                  <a:moveTo>
                    <a:pt x="1952625" y="820445"/>
                  </a:moveTo>
                  <a:lnTo>
                    <a:pt x="1943100" y="820445"/>
                  </a:lnTo>
                  <a:lnTo>
                    <a:pt x="1943100" y="829970"/>
                  </a:lnTo>
                  <a:lnTo>
                    <a:pt x="1952625" y="829970"/>
                  </a:lnTo>
                  <a:lnTo>
                    <a:pt x="1952625" y="820445"/>
                  </a:lnTo>
                  <a:close/>
                </a:path>
                <a:path w="3724275" h="830579">
                  <a:moveTo>
                    <a:pt x="2009775" y="820445"/>
                  </a:moveTo>
                  <a:lnTo>
                    <a:pt x="2000250" y="820445"/>
                  </a:lnTo>
                  <a:lnTo>
                    <a:pt x="2000250" y="829970"/>
                  </a:lnTo>
                  <a:lnTo>
                    <a:pt x="2009775" y="829970"/>
                  </a:lnTo>
                  <a:lnTo>
                    <a:pt x="2009775" y="820445"/>
                  </a:lnTo>
                  <a:close/>
                </a:path>
                <a:path w="3724275" h="830579">
                  <a:moveTo>
                    <a:pt x="2066925" y="820445"/>
                  </a:moveTo>
                  <a:lnTo>
                    <a:pt x="2057400" y="820445"/>
                  </a:lnTo>
                  <a:lnTo>
                    <a:pt x="2057400" y="829970"/>
                  </a:lnTo>
                  <a:lnTo>
                    <a:pt x="2066925" y="829970"/>
                  </a:lnTo>
                  <a:lnTo>
                    <a:pt x="2066925" y="820445"/>
                  </a:lnTo>
                  <a:close/>
                </a:path>
                <a:path w="3724275" h="830579">
                  <a:moveTo>
                    <a:pt x="2124075" y="820445"/>
                  </a:moveTo>
                  <a:lnTo>
                    <a:pt x="2114550" y="820445"/>
                  </a:lnTo>
                  <a:lnTo>
                    <a:pt x="2114550" y="829970"/>
                  </a:lnTo>
                  <a:lnTo>
                    <a:pt x="2124075" y="829970"/>
                  </a:lnTo>
                  <a:lnTo>
                    <a:pt x="2124075" y="820445"/>
                  </a:lnTo>
                  <a:close/>
                </a:path>
                <a:path w="3724275" h="830579">
                  <a:moveTo>
                    <a:pt x="2181225" y="820445"/>
                  </a:moveTo>
                  <a:lnTo>
                    <a:pt x="2171700" y="820445"/>
                  </a:lnTo>
                  <a:lnTo>
                    <a:pt x="2171700" y="829970"/>
                  </a:lnTo>
                  <a:lnTo>
                    <a:pt x="2181225" y="829970"/>
                  </a:lnTo>
                  <a:lnTo>
                    <a:pt x="2181225" y="820445"/>
                  </a:lnTo>
                  <a:close/>
                </a:path>
                <a:path w="3724275" h="830579">
                  <a:moveTo>
                    <a:pt x="2238375" y="820445"/>
                  </a:moveTo>
                  <a:lnTo>
                    <a:pt x="2228850" y="820445"/>
                  </a:lnTo>
                  <a:lnTo>
                    <a:pt x="2228850" y="829970"/>
                  </a:lnTo>
                  <a:lnTo>
                    <a:pt x="2238375" y="829970"/>
                  </a:lnTo>
                  <a:lnTo>
                    <a:pt x="2238375" y="820445"/>
                  </a:lnTo>
                  <a:close/>
                </a:path>
                <a:path w="3724275" h="830579">
                  <a:moveTo>
                    <a:pt x="2295525" y="820445"/>
                  </a:moveTo>
                  <a:lnTo>
                    <a:pt x="2286000" y="820445"/>
                  </a:lnTo>
                  <a:lnTo>
                    <a:pt x="2286000" y="829970"/>
                  </a:lnTo>
                  <a:lnTo>
                    <a:pt x="2295525" y="829970"/>
                  </a:lnTo>
                  <a:lnTo>
                    <a:pt x="2295525" y="820445"/>
                  </a:lnTo>
                  <a:close/>
                </a:path>
                <a:path w="3724275" h="830579">
                  <a:moveTo>
                    <a:pt x="2352675" y="820445"/>
                  </a:moveTo>
                  <a:lnTo>
                    <a:pt x="2343150" y="820445"/>
                  </a:lnTo>
                  <a:lnTo>
                    <a:pt x="2343150" y="829970"/>
                  </a:lnTo>
                  <a:lnTo>
                    <a:pt x="2352675" y="829970"/>
                  </a:lnTo>
                  <a:lnTo>
                    <a:pt x="2352675" y="820445"/>
                  </a:lnTo>
                  <a:close/>
                </a:path>
                <a:path w="3724275" h="830579">
                  <a:moveTo>
                    <a:pt x="2409825" y="820445"/>
                  </a:moveTo>
                  <a:lnTo>
                    <a:pt x="2400300" y="820445"/>
                  </a:lnTo>
                  <a:lnTo>
                    <a:pt x="2400300" y="829970"/>
                  </a:lnTo>
                  <a:lnTo>
                    <a:pt x="2409825" y="829970"/>
                  </a:lnTo>
                  <a:lnTo>
                    <a:pt x="2409825" y="820445"/>
                  </a:lnTo>
                  <a:close/>
                </a:path>
                <a:path w="3724275" h="830579">
                  <a:moveTo>
                    <a:pt x="2466975" y="820445"/>
                  </a:moveTo>
                  <a:lnTo>
                    <a:pt x="2457450" y="820445"/>
                  </a:lnTo>
                  <a:lnTo>
                    <a:pt x="2457450" y="829970"/>
                  </a:lnTo>
                  <a:lnTo>
                    <a:pt x="2466975" y="829970"/>
                  </a:lnTo>
                  <a:lnTo>
                    <a:pt x="2466975" y="820445"/>
                  </a:lnTo>
                  <a:close/>
                </a:path>
                <a:path w="3724275" h="830579">
                  <a:moveTo>
                    <a:pt x="2524125" y="820445"/>
                  </a:moveTo>
                  <a:lnTo>
                    <a:pt x="2514600" y="820445"/>
                  </a:lnTo>
                  <a:lnTo>
                    <a:pt x="2514600" y="829970"/>
                  </a:lnTo>
                  <a:lnTo>
                    <a:pt x="2524125" y="829970"/>
                  </a:lnTo>
                  <a:lnTo>
                    <a:pt x="2524125" y="820445"/>
                  </a:lnTo>
                  <a:close/>
                </a:path>
                <a:path w="3724275" h="830579">
                  <a:moveTo>
                    <a:pt x="2581275" y="820445"/>
                  </a:moveTo>
                  <a:lnTo>
                    <a:pt x="2571750" y="820445"/>
                  </a:lnTo>
                  <a:lnTo>
                    <a:pt x="2571750" y="829970"/>
                  </a:lnTo>
                  <a:lnTo>
                    <a:pt x="2581275" y="829970"/>
                  </a:lnTo>
                  <a:lnTo>
                    <a:pt x="2581275" y="820445"/>
                  </a:lnTo>
                  <a:close/>
                </a:path>
                <a:path w="3724275" h="830579">
                  <a:moveTo>
                    <a:pt x="2638425" y="820445"/>
                  </a:moveTo>
                  <a:lnTo>
                    <a:pt x="2628900" y="820445"/>
                  </a:lnTo>
                  <a:lnTo>
                    <a:pt x="2628900" y="829970"/>
                  </a:lnTo>
                  <a:lnTo>
                    <a:pt x="2638425" y="829970"/>
                  </a:lnTo>
                  <a:lnTo>
                    <a:pt x="2638425" y="820445"/>
                  </a:lnTo>
                  <a:close/>
                </a:path>
                <a:path w="3724275" h="830579">
                  <a:moveTo>
                    <a:pt x="2695575" y="820445"/>
                  </a:moveTo>
                  <a:lnTo>
                    <a:pt x="2686050" y="820445"/>
                  </a:lnTo>
                  <a:lnTo>
                    <a:pt x="2686050" y="829970"/>
                  </a:lnTo>
                  <a:lnTo>
                    <a:pt x="2695575" y="829970"/>
                  </a:lnTo>
                  <a:lnTo>
                    <a:pt x="2695575" y="820445"/>
                  </a:lnTo>
                  <a:close/>
                </a:path>
                <a:path w="3724275" h="830579">
                  <a:moveTo>
                    <a:pt x="2752725" y="820445"/>
                  </a:moveTo>
                  <a:lnTo>
                    <a:pt x="2743200" y="820445"/>
                  </a:lnTo>
                  <a:lnTo>
                    <a:pt x="2743200" y="829970"/>
                  </a:lnTo>
                  <a:lnTo>
                    <a:pt x="2752725" y="829970"/>
                  </a:lnTo>
                  <a:lnTo>
                    <a:pt x="2752725" y="820445"/>
                  </a:lnTo>
                  <a:close/>
                </a:path>
                <a:path w="3724275" h="830579">
                  <a:moveTo>
                    <a:pt x="2809875" y="820445"/>
                  </a:moveTo>
                  <a:lnTo>
                    <a:pt x="2800350" y="820445"/>
                  </a:lnTo>
                  <a:lnTo>
                    <a:pt x="2800350" y="829970"/>
                  </a:lnTo>
                  <a:lnTo>
                    <a:pt x="2809875" y="829970"/>
                  </a:lnTo>
                  <a:lnTo>
                    <a:pt x="2809875" y="820445"/>
                  </a:lnTo>
                  <a:close/>
                </a:path>
                <a:path w="3724275" h="830579">
                  <a:moveTo>
                    <a:pt x="2867025" y="820445"/>
                  </a:moveTo>
                  <a:lnTo>
                    <a:pt x="2857500" y="820445"/>
                  </a:lnTo>
                  <a:lnTo>
                    <a:pt x="2857500" y="829970"/>
                  </a:lnTo>
                  <a:lnTo>
                    <a:pt x="2867025" y="829970"/>
                  </a:lnTo>
                  <a:lnTo>
                    <a:pt x="2867025" y="820445"/>
                  </a:lnTo>
                  <a:close/>
                </a:path>
                <a:path w="3724275" h="830579">
                  <a:moveTo>
                    <a:pt x="2924175" y="820445"/>
                  </a:moveTo>
                  <a:lnTo>
                    <a:pt x="2914650" y="820445"/>
                  </a:lnTo>
                  <a:lnTo>
                    <a:pt x="2914650" y="829970"/>
                  </a:lnTo>
                  <a:lnTo>
                    <a:pt x="2924175" y="829970"/>
                  </a:lnTo>
                  <a:lnTo>
                    <a:pt x="2924175" y="820445"/>
                  </a:lnTo>
                  <a:close/>
                </a:path>
                <a:path w="3724275" h="830579">
                  <a:moveTo>
                    <a:pt x="2981325" y="820445"/>
                  </a:moveTo>
                  <a:lnTo>
                    <a:pt x="2971800" y="820445"/>
                  </a:lnTo>
                  <a:lnTo>
                    <a:pt x="2971800" y="829970"/>
                  </a:lnTo>
                  <a:lnTo>
                    <a:pt x="2981325" y="829970"/>
                  </a:lnTo>
                  <a:lnTo>
                    <a:pt x="2981325" y="820445"/>
                  </a:lnTo>
                  <a:close/>
                </a:path>
                <a:path w="3724275" h="830579">
                  <a:moveTo>
                    <a:pt x="3038475" y="820445"/>
                  </a:moveTo>
                  <a:lnTo>
                    <a:pt x="3028950" y="820445"/>
                  </a:lnTo>
                  <a:lnTo>
                    <a:pt x="3028950" y="829970"/>
                  </a:lnTo>
                  <a:lnTo>
                    <a:pt x="3038475" y="829970"/>
                  </a:lnTo>
                  <a:lnTo>
                    <a:pt x="3038475" y="820445"/>
                  </a:lnTo>
                  <a:close/>
                </a:path>
                <a:path w="3724275" h="830579">
                  <a:moveTo>
                    <a:pt x="3095625" y="820445"/>
                  </a:moveTo>
                  <a:lnTo>
                    <a:pt x="3086100" y="820445"/>
                  </a:lnTo>
                  <a:lnTo>
                    <a:pt x="3086100" y="829970"/>
                  </a:lnTo>
                  <a:lnTo>
                    <a:pt x="3095625" y="829970"/>
                  </a:lnTo>
                  <a:lnTo>
                    <a:pt x="3095625" y="820445"/>
                  </a:lnTo>
                  <a:close/>
                </a:path>
                <a:path w="3724275" h="830579">
                  <a:moveTo>
                    <a:pt x="3152775" y="820445"/>
                  </a:moveTo>
                  <a:lnTo>
                    <a:pt x="3143250" y="820445"/>
                  </a:lnTo>
                  <a:lnTo>
                    <a:pt x="3143250" y="829970"/>
                  </a:lnTo>
                  <a:lnTo>
                    <a:pt x="3152775" y="829970"/>
                  </a:lnTo>
                  <a:lnTo>
                    <a:pt x="3152775" y="820445"/>
                  </a:lnTo>
                  <a:close/>
                </a:path>
                <a:path w="3724275" h="830579">
                  <a:moveTo>
                    <a:pt x="3209925" y="820445"/>
                  </a:moveTo>
                  <a:lnTo>
                    <a:pt x="3200400" y="820445"/>
                  </a:lnTo>
                  <a:lnTo>
                    <a:pt x="3200400" y="829970"/>
                  </a:lnTo>
                  <a:lnTo>
                    <a:pt x="3209925" y="829970"/>
                  </a:lnTo>
                  <a:lnTo>
                    <a:pt x="3209925" y="820445"/>
                  </a:lnTo>
                  <a:close/>
                </a:path>
                <a:path w="3724275" h="830579">
                  <a:moveTo>
                    <a:pt x="3267075" y="820445"/>
                  </a:moveTo>
                  <a:lnTo>
                    <a:pt x="3257550" y="820445"/>
                  </a:lnTo>
                  <a:lnTo>
                    <a:pt x="3257550" y="829970"/>
                  </a:lnTo>
                  <a:lnTo>
                    <a:pt x="3267075" y="829970"/>
                  </a:lnTo>
                  <a:lnTo>
                    <a:pt x="3267075" y="820445"/>
                  </a:lnTo>
                  <a:close/>
                </a:path>
                <a:path w="3724275" h="830579">
                  <a:moveTo>
                    <a:pt x="3324225" y="820445"/>
                  </a:moveTo>
                  <a:lnTo>
                    <a:pt x="3314700" y="820445"/>
                  </a:lnTo>
                  <a:lnTo>
                    <a:pt x="3314700" y="829970"/>
                  </a:lnTo>
                  <a:lnTo>
                    <a:pt x="3324225" y="829970"/>
                  </a:lnTo>
                  <a:lnTo>
                    <a:pt x="3324225" y="820445"/>
                  </a:lnTo>
                  <a:close/>
                </a:path>
                <a:path w="3724275" h="830579">
                  <a:moveTo>
                    <a:pt x="3381375" y="820445"/>
                  </a:moveTo>
                  <a:lnTo>
                    <a:pt x="3371850" y="820445"/>
                  </a:lnTo>
                  <a:lnTo>
                    <a:pt x="3371850" y="829970"/>
                  </a:lnTo>
                  <a:lnTo>
                    <a:pt x="3381375" y="829970"/>
                  </a:lnTo>
                  <a:lnTo>
                    <a:pt x="3381375" y="820445"/>
                  </a:lnTo>
                  <a:close/>
                </a:path>
                <a:path w="3724275" h="830579">
                  <a:moveTo>
                    <a:pt x="3438525" y="820445"/>
                  </a:moveTo>
                  <a:lnTo>
                    <a:pt x="3429000" y="820445"/>
                  </a:lnTo>
                  <a:lnTo>
                    <a:pt x="3429000" y="829970"/>
                  </a:lnTo>
                  <a:lnTo>
                    <a:pt x="3438525" y="829970"/>
                  </a:lnTo>
                  <a:lnTo>
                    <a:pt x="3438525" y="820445"/>
                  </a:lnTo>
                  <a:close/>
                </a:path>
                <a:path w="3724275" h="830579">
                  <a:moveTo>
                    <a:pt x="3495675" y="820445"/>
                  </a:moveTo>
                  <a:lnTo>
                    <a:pt x="3486150" y="820445"/>
                  </a:lnTo>
                  <a:lnTo>
                    <a:pt x="3486150" y="829970"/>
                  </a:lnTo>
                  <a:lnTo>
                    <a:pt x="3495675" y="829970"/>
                  </a:lnTo>
                  <a:lnTo>
                    <a:pt x="3495675" y="820445"/>
                  </a:lnTo>
                  <a:close/>
                </a:path>
                <a:path w="3724275" h="830579">
                  <a:moveTo>
                    <a:pt x="3552825" y="820445"/>
                  </a:moveTo>
                  <a:lnTo>
                    <a:pt x="3543300" y="820445"/>
                  </a:lnTo>
                  <a:lnTo>
                    <a:pt x="3543300" y="829970"/>
                  </a:lnTo>
                  <a:lnTo>
                    <a:pt x="3552825" y="829970"/>
                  </a:lnTo>
                  <a:lnTo>
                    <a:pt x="3552825" y="820445"/>
                  </a:lnTo>
                  <a:close/>
                </a:path>
                <a:path w="3724275" h="830579">
                  <a:moveTo>
                    <a:pt x="3609975" y="820445"/>
                  </a:moveTo>
                  <a:lnTo>
                    <a:pt x="3600450" y="820445"/>
                  </a:lnTo>
                  <a:lnTo>
                    <a:pt x="3600450" y="829970"/>
                  </a:lnTo>
                  <a:lnTo>
                    <a:pt x="3609975" y="829970"/>
                  </a:lnTo>
                  <a:lnTo>
                    <a:pt x="3609975" y="820445"/>
                  </a:lnTo>
                  <a:close/>
                </a:path>
                <a:path w="3724275" h="830579">
                  <a:moveTo>
                    <a:pt x="3667125" y="820445"/>
                  </a:moveTo>
                  <a:lnTo>
                    <a:pt x="3657600" y="820445"/>
                  </a:lnTo>
                  <a:lnTo>
                    <a:pt x="3657600" y="829970"/>
                  </a:lnTo>
                  <a:lnTo>
                    <a:pt x="3667125" y="829970"/>
                  </a:lnTo>
                  <a:lnTo>
                    <a:pt x="3667125" y="820445"/>
                  </a:lnTo>
                  <a:close/>
                </a:path>
                <a:path w="3724275" h="830579">
                  <a:moveTo>
                    <a:pt x="3724275" y="820445"/>
                  </a:moveTo>
                  <a:lnTo>
                    <a:pt x="3714750" y="820445"/>
                  </a:lnTo>
                  <a:lnTo>
                    <a:pt x="3714750" y="829970"/>
                  </a:lnTo>
                  <a:lnTo>
                    <a:pt x="3724275" y="829970"/>
                  </a:lnTo>
                  <a:lnTo>
                    <a:pt x="3724275" y="82044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8465820" y="3385705"/>
              <a:ext cx="3724275" cy="830580"/>
            </a:xfrm>
            <a:custGeom>
              <a:avLst/>
              <a:gdLst/>
              <a:ahLst/>
              <a:cxnLst/>
              <a:rect l="l" t="t" r="r" b="b"/>
              <a:pathLst>
                <a:path w="3724275" h="83057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724275" h="83057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724275" h="83057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724275" h="83057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724275" h="83057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724275" h="83057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724275" h="83057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724275" h="83057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724275" h="83057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724275" h="83057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724275" h="83057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724275" h="83057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724275" h="830579">
                  <a:moveTo>
                    <a:pt x="695325" y="820458"/>
                  </a:moveTo>
                  <a:lnTo>
                    <a:pt x="685800" y="820458"/>
                  </a:lnTo>
                  <a:lnTo>
                    <a:pt x="685800" y="829983"/>
                  </a:lnTo>
                  <a:lnTo>
                    <a:pt x="695325" y="829983"/>
                  </a:lnTo>
                  <a:lnTo>
                    <a:pt x="695325" y="820458"/>
                  </a:lnTo>
                  <a:close/>
                </a:path>
                <a:path w="3724275" h="83057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724275" h="830579">
                  <a:moveTo>
                    <a:pt x="752475" y="820458"/>
                  </a:moveTo>
                  <a:lnTo>
                    <a:pt x="742950" y="820458"/>
                  </a:lnTo>
                  <a:lnTo>
                    <a:pt x="742950" y="829983"/>
                  </a:lnTo>
                  <a:lnTo>
                    <a:pt x="752475" y="829983"/>
                  </a:lnTo>
                  <a:lnTo>
                    <a:pt x="752475" y="820458"/>
                  </a:lnTo>
                  <a:close/>
                </a:path>
                <a:path w="3724275" h="83057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724275" h="830579">
                  <a:moveTo>
                    <a:pt x="809625" y="820458"/>
                  </a:moveTo>
                  <a:lnTo>
                    <a:pt x="800100" y="820458"/>
                  </a:lnTo>
                  <a:lnTo>
                    <a:pt x="800100" y="829983"/>
                  </a:lnTo>
                  <a:lnTo>
                    <a:pt x="809625" y="829983"/>
                  </a:lnTo>
                  <a:lnTo>
                    <a:pt x="809625" y="820458"/>
                  </a:lnTo>
                  <a:close/>
                </a:path>
                <a:path w="3724275" h="83057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724275" h="830579">
                  <a:moveTo>
                    <a:pt x="866775" y="820458"/>
                  </a:moveTo>
                  <a:lnTo>
                    <a:pt x="857250" y="820458"/>
                  </a:lnTo>
                  <a:lnTo>
                    <a:pt x="857250" y="829983"/>
                  </a:lnTo>
                  <a:lnTo>
                    <a:pt x="866775" y="829983"/>
                  </a:lnTo>
                  <a:lnTo>
                    <a:pt x="866775" y="820458"/>
                  </a:lnTo>
                  <a:close/>
                </a:path>
                <a:path w="3724275" h="83057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724275" h="830579">
                  <a:moveTo>
                    <a:pt x="923925" y="820458"/>
                  </a:moveTo>
                  <a:lnTo>
                    <a:pt x="914400" y="820458"/>
                  </a:lnTo>
                  <a:lnTo>
                    <a:pt x="914400" y="829983"/>
                  </a:lnTo>
                  <a:lnTo>
                    <a:pt x="923925" y="829983"/>
                  </a:lnTo>
                  <a:lnTo>
                    <a:pt x="923925" y="820458"/>
                  </a:lnTo>
                  <a:close/>
                </a:path>
                <a:path w="3724275" h="83057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724275" h="830579">
                  <a:moveTo>
                    <a:pt x="981075" y="820458"/>
                  </a:moveTo>
                  <a:lnTo>
                    <a:pt x="971550" y="820458"/>
                  </a:lnTo>
                  <a:lnTo>
                    <a:pt x="971550" y="829983"/>
                  </a:lnTo>
                  <a:lnTo>
                    <a:pt x="981075" y="829983"/>
                  </a:lnTo>
                  <a:lnTo>
                    <a:pt x="981075" y="820458"/>
                  </a:lnTo>
                  <a:close/>
                </a:path>
                <a:path w="3724275" h="830579">
                  <a:moveTo>
                    <a:pt x="1038225" y="820458"/>
                  </a:moveTo>
                  <a:lnTo>
                    <a:pt x="1028700" y="820458"/>
                  </a:lnTo>
                  <a:lnTo>
                    <a:pt x="1028700" y="829983"/>
                  </a:lnTo>
                  <a:lnTo>
                    <a:pt x="1038225" y="829983"/>
                  </a:lnTo>
                  <a:lnTo>
                    <a:pt x="1038225" y="820458"/>
                  </a:lnTo>
                  <a:close/>
                </a:path>
                <a:path w="3724275" h="830579">
                  <a:moveTo>
                    <a:pt x="1095375" y="820458"/>
                  </a:moveTo>
                  <a:lnTo>
                    <a:pt x="1085850" y="820458"/>
                  </a:lnTo>
                  <a:lnTo>
                    <a:pt x="1085850" y="829983"/>
                  </a:lnTo>
                  <a:lnTo>
                    <a:pt x="1095375" y="829983"/>
                  </a:lnTo>
                  <a:lnTo>
                    <a:pt x="1095375" y="820458"/>
                  </a:lnTo>
                  <a:close/>
                </a:path>
                <a:path w="3724275" h="830579">
                  <a:moveTo>
                    <a:pt x="1152525" y="820458"/>
                  </a:moveTo>
                  <a:lnTo>
                    <a:pt x="1143000" y="820458"/>
                  </a:lnTo>
                  <a:lnTo>
                    <a:pt x="1143000" y="829983"/>
                  </a:lnTo>
                  <a:lnTo>
                    <a:pt x="1152525" y="829983"/>
                  </a:lnTo>
                  <a:lnTo>
                    <a:pt x="1152525" y="820458"/>
                  </a:lnTo>
                  <a:close/>
                </a:path>
                <a:path w="3724275" h="830579">
                  <a:moveTo>
                    <a:pt x="1209675" y="820458"/>
                  </a:moveTo>
                  <a:lnTo>
                    <a:pt x="1200150" y="820458"/>
                  </a:lnTo>
                  <a:lnTo>
                    <a:pt x="1200150" y="829983"/>
                  </a:lnTo>
                  <a:lnTo>
                    <a:pt x="1209675" y="829983"/>
                  </a:lnTo>
                  <a:lnTo>
                    <a:pt x="1209675" y="820458"/>
                  </a:lnTo>
                  <a:close/>
                </a:path>
                <a:path w="3724275" h="830579">
                  <a:moveTo>
                    <a:pt x="1266825" y="820458"/>
                  </a:moveTo>
                  <a:lnTo>
                    <a:pt x="1257300" y="820458"/>
                  </a:lnTo>
                  <a:lnTo>
                    <a:pt x="1257300" y="829983"/>
                  </a:lnTo>
                  <a:lnTo>
                    <a:pt x="1266825" y="829983"/>
                  </a:lnTo>
                  <a:lnTo>
                    <a:pt x="1266825" y="820458"/>
                  </a:lnTo>
                  <a:close/>
                </a:path>
                <a:path w="3724275" h="830579">
                  <a:moveTo>
                    <a:pt x="1323975" y="820458"/>
                  </a:moveTo>
                  <a:lnTo>
                    <a:pt x="1314450" y="820458"/>
                  </a:lnTo>
                  <a:lnTo>
                    <a:pt x="1314450" y="829983"/>
                  </a:lnTo>
                  <a:lnTo>
                    <a:pt x="1323975" y="829983"/>
                  </a:lnTo>
                  <a:lnTo>
                    <a:pt x="1323975" y="820458"/>
                  </a:lnTo>
                  <a:close/>
                </a:path>
                <a:path w="3724275" h="830579">
                  <a:moveTo>
                    <a:pt x="1381125" y="820458"/>
                  </a:moveTo>
                  <a:lnTo>
                    <a:pt x="1371600" y="820458"/>
                  </a:lnTo>
                  <a:lnTo>
                    <a:pt x="1371600" y="829983"/>
                  </a:lnTo>
                  <a:lnTo>
                    <a:pt x="1381125" y="829983"/>
                  </a:lnTo>
                  <a:lnTo>
                    <a:pt x="1381125" y="820458"/>
                  </a:lnTo>
                  <a:close/>
                </a:path>
                <a:path w="3724275" h="830579">
                  <a:moveTo>
                    <a:pt x="1438275" y="820458"/>
                  </a:moveTo>
                  <a:lnTo>
                    <a:pt x="1428750" y="820458"/>
                  </a:lnTo>
                  <a:lnTo>
                    <a:pt x="1428750" y="829983"/>
                  </a:lnTo>
                  <a:lnTo>
                    <a:pt x="1438275" y="829983"/>
                  </a:lnTo>
                  <a:lnTo>
                    <a:pt x="1438275" y="820458"/>
                  </a:lnTo>
                  <a:close/>
                </a:path>
                <a:path w="3724275" h="830579">
                  <a:moveTo>
                    <a:pt x="1495425" y="820458"/>
                  </a:moveTo>
                  <a:lnTo>
                    <a:pt x="1485900" y="820458"/>
                  </a:lnTo>
                  <a:lnTo>
                    <a:pt x="1485900" y="829983"/>
                  </a:lnTo>
                  <a:lnTo>
                    <a:pt x="1495425" y="829983"/>
                  </a:lnTo>
                  <a:lnTo>
                    <a:pt x="1495425" y="820458"/>
                  </a:lnTo>
                  <a:close/>
                </a:path>
                <a:path w="3724275" h="830579">
                  <a:moveTo>
                    <a:pt x="1552575" y="820458"/>
                  </a:moveTo>
                  <a:lnTo>
                    <a:pt x="1543050" y="820458"/>
                  </a:lnTo>
                  <a:lnTo>
                    <a:pt x="1543050" y="829983"/>
                  </a:lnTo>
                  <a:lnTo>
                    <a:pt x="1552575" y="829983"/>
                  </a:lnTo>
                  <a:lnTo>
                    <a:pt x="1552575" y="820458"/>
                  </a:lnTo>
                  <a:close/>
                </a:path>
                <a:path w="3724275" h="830579">
                  <a:moveTo>
                    <a:pt x="1609725" y="820458"/>
                  </a:moveTo>
                  <a:lnTo>
                    <a:pt x="1600200" y="820458"/>
                  </a:lnTo>
                  <a:lnTo>
                    <a:pt x="1600200" y="829983"/>
                  </a:lnTo>
                  <a:lnTo>
                    <a:pt x="1609725" y="829983"/>
                  </a:lnTo>
                  <a:lnTo>
                    <a:pt x="1609725" y="820458"/>
                  </a:lnTo>
                  <a:close/>
                </a:path>
                <a:path w="3724275" h="830579">
                  <a:moveTo>
                    <a:pt x="1666875" y="820458"/>
                  </a:moveTo>
                  <a:lnTo>
                    <a:pt x="1657350" y="820458"/>
                  </a:lnTo>
                  <a:lnTo>
                    <a:pt x="1657350" y="829983"/>
                  </a:lnTo>
                  <a:lnTo>
                    <a:pt x="1666875" y="829983"/>
                  </a:lnTo>
                  <a:lnTo>
                    <a:pt x="1666875" y="820458"/>
                  </a:lnTo>
                  <a:close/>
                </a:path>
                <a:path w="3724275" h="830579">
                  <a:moveTo>
                    <a:pt x="1724025" y="820458"/>
                  </a:moveTo>
                  <a:lnTo>
                    <a:pt x="1714500" y="820458"/>
                  </a:lnTo>
                  <a:lnTo>
                    <a:pt x="1714500" y="829983"/>
                  </a:lnTo>
                  <a:lnTo>
                    <a:pt x="1724025" y="829983"/>
                  </a:lnTo>
                  <a:lnTo>
                    <a:pt x="1724025" y="820458"/>
                  </a:lnTo>
                  <a:close/>
                </a:path>
                <a:path w="3724275" h="830579">
                  <a:moveTo>
                    <a:pt x="1781175" y="820458"/>
                  </a:moveTo>
                  <a:lnTo>
                    <a:pt x="1771650" y="820458"/>
                  </a:lnTo>
                  <a:lnTo>
                    <a:pt x="1771650" y="829983"/>
                  </a:lnTo>
                  <a:lnTo>
                    <a:pt x="1781175" y="829983"/>
                  </a:lnTo>
                  <a:lnTo>
                    <a:pt x="1781175" y="820458"/>
                  </a:lnTo>
                  <a:close/>
                </a:path>
                <a:path w="3724275" h="830579">
                  <a:moveTo>
                    <a:pt x="1838325" y="820458"/>
                  </a:moveTo>
                  <a:lnTo>
                    <a:pt x="1828800" y="820458"/>
                  </a:lnTo>
                  <a:lnTo>
                    <a:pt x="1828800" y="829983"/>
                  </a:lnTo>
                  <a:lnTo>
                    <a:pt x="1838325" y="829983"/>
                  </a:lnTo>
                  <a:lnTo>
                    <a:pt x="1838325" y="820458"/>
                  </a:lnTo>
                  <a:close/>
                </a:path>
                <a:path w="3724275" h="830579">
                  <a:moveTo>
                    <a:pt x="1895475" y="820458"/>
                  </a:moveTo>
                  <a:lnTo>
                    <a:pt x="1885950" y="820458"/>
                  </a:lnTo>
                  <a:lnTo>
                    <a:pt x="1885950" y="829983"/>
                  </a:lnTo>
                  <a:lnTo>
                    <a:pt x="1895475" y="829983"/>
                  </a:lnTo>
                  <a:lnTo>
                    <a:pt x="1895475" y="820458"/>
                  </a:lnTo>
                  <a:close/>
                </a:path>
                <a:path w="3724275" h="830579">
                  <a:moveTo>
                    <a:pt x="1952625" y="820458"/>
                  </a:moveTo>
                  <a:lnTo>
                    <a:pt x="1943100" y="820458"/>
                  </a:lnTo>
                  <a:lnTo>
                    <a:pt x="1943100" y="829983"/>
                  </a:lnTo>
                  <a:lnTo>
                    <a:pt x="1952625" y="829983"/>
                  </a:lnTo>
                  <a:lnTo>
                    <a:pt x="1952625" y="820458"/>
                  </a:lnTo>
                  <a:close/>
                </a:path>
                <a:path w="3724275" h="830579">
                  <a:moveTo>
                    <a:pt x="2009775" y="820458"/>
                  </a:moveTo>
                  <a:lnTo>
                    <a:pt x="2000250" y="820458"/>
                  </a:lnTo>
                  <a:lnTo>
                    <a:pt x="2000250" y="829983"/>
                  </a:lnTo>
                  <a:lnTo>
                    <a:pt x="2009775" y="829983"/>
                  </a:lnTo>
                  <a:lnTo>
                    <a:pt x="2009775" y="820458"/>
                  </a:lnTo>
                  <a:close/>
                </a:path>
                <a:path w="3724275" h="830579">
                  <a:moveTo>
                    <a:pt x="2066925" y="820458"/>
                  </a:moveTo>
                  <a:lnTo>
                    <a:pt x="2057400" y="820458"/>
                  </a:lnTo>
                  <a:lnTo>
                    <a:pt x="2057400" y="829983"/>
                  </a:lnTo>
                  <a:lnTo>
                    <a:pt x="2066925" y="829983"/>
                  </a:lnTo>
                  <a:lnTo>
                    <a:pt x="2066925" y="820458"/>
                  </a:lnTo>
                  <a:close/>
                </a:path>
                <a:path w="3724275" h="830579">
                  <a:moveTo>
                    <a:pt x="2124075" y="820458"/>
                  </a:moveTo>
                  <a:lnTo>
                    <a:pt x="2114550" y="820458"/>
                  </a:lnTo>
                  <a:lnTo>
                    <a:pt x="2114550" y="829983"/>
                  </a:lnTo>
                  <a:lnTo>
                    <a:pt x="2124075" y="829983"/>
                  </a:lnTo>
                  <a:lnTo>
                    <a:pt x="2124075" y="820458"/>
                  </a:lnTo>
                  <a:close/>
                </a:path>
                <a:path w="3724275" h="830579">
                  <a:moveTo>
                    <a:pt x="2181225" y="820458"/>
                  </a:moveTo>
                  <a:lnTo>
                    <a:pt x="2171700" y="820458"/>
                  </a:lnTo>
                  <a:lnTo>
                    <a:pt x="2171700" y="829983"/>
                  </a:lnTo>
                  <a:lnTo>
                    <a:pt x="2181225" y="829983"/>
                  </a:lnTo>
                  <a:lnTo>
                    <a:pt x="2181225" y="820458"/>
                  </a:lnTo>
                  <a:close/>
                </a:path>
                <a:path w="3724275" h="830579">
                  <a:moveTo>
                    <a:pt x="2238375" y="820458"/>
                  </a:moveTo>
                  <a:lnTo>
                    <a:pt x="2228850" y="820458"/>
                  </a:lnTo>
                  <a:lnTo>
                    <a:pt x="2228850" y="829983"/>
                  </a:lnTo>
                  <a:lnTo>
                    <a:pt x="2238375" y="829983"/>
                  </a:lnTo>
                  <a:lnTo>
                    <a:pt x="2238375" y="820458"/>
                  </a:lnTo>
                  <a:close/>
                </a:path>
                <a:path w="3724275" h="830579">
                  <a:moveTo>
                    <a:pt x="2295525" y="820458"/>
                  </a:moveTo>
                  <a:lnTo>
                    <a:pt x="2286000" y="820458"/>
                  </a:lnTo>
                  <a:lnTo>
                    <a:pt x="2286000" y="829983"/>
                  </a:lnTo>
                  <a:lnTo>
                    <a:pt x="2295525" y="829983"/>
                  </a:lnTo>
                  <a:lnTo>
                    <a:pt x="2295525" y="820458"/>
                  </a:lnTo>
                  <a:close/>
                </a:path>
                <a:path w="3724275" h="830579">
                  <a:moveTo>
                    <a:pt x="2352675" y="820458"/>
                  </a:moveTo>
                  <a:lnTo>
                    <a:pt x="2343150" y="820458"/>
                  </a:lnTo>
                  <a:lnTo>
                    <a:pt x="2343150" y="829983"/>
                  </a:lnTo>
                  <a:lnTo>
                    <a:pt x="2352675" y="829983"/>
                  </a:lnTo>
                  <a:lnTo>
                    <a:pt x="2352675" y="820458"/>
                  </a:lnTo>
                  <a:close/>
                </a:path>
                <a:path w="3724275" h="830579">
                  <a:moveTo>
                    <a:pt x="2409825" y="820458"/>
                  </a:moveTo>
                  <a:lnTo>
                    <a:pt x="2400300" y="820458"/>
                  </a:lnTo>
                  <a:lnTo>
                    <a:pt x="2400300" y="829983"/>
                  </a:lnTo>
                  <a:lnTo>
                    <a:pt x="2409825" y="829983"/>
                  </a:lnTo>
                  <a:lnTo>
                    <a:pt x="2409825" y="820458"/>
                  </a:lnTo>
                  <a:close/>
                </a:path>
                <a:path w="3724275" h="830579">
                  <a:moveTo>
                    <a:pt x="2466975" y="820458"/>
                  </a:moveTo>
                  <a:lnTo>
                    <a:pt x="2457450" y="820458"/>
                  </a:lnTo>
                  <a:lnTo>
                    <a:pt x="2457450" y="829983"/>
                  </a:lnTo>
                  <a:lnTo>
                    <a:pt x="2466975" y="829983"/>
                  </a:lnTo>
                  <a:lnTo>
                    <a:pt x="2466975" y="820458"/>
                  </a:lnTo>
                  <a:close/>
                </a:path>
                <a:path w="3724275" h="830579">
                  <a:moveTo>
                    <a:pt x="2524125" y="820458"/>
                  </a:moveTo>
                  <a:lnTo>
                    <a:pt x="2514600" y="820458"/>
                  </a:lnTo>
                  <a:lnTo>
                    <a:pt x="2514600" y="829983"/>
                  </a:lnTo>
                  <a:lnTo>
                    <a:pt x="2524125" y="829983"/>
                  </a:lnTo>
                  <a:lnTo>
                    <a:pt x="2524125" y="820458"/>
                  </a:lnTo>
                  <a:close/>
                </a:path>
                <a:path w="3724275" h="830579">
                  <a:moveTo>
                    <a:pt x="2581275" y="820458"/>
                  </a:moveTo>
                  <a:lnTo>
                    <a:pt x="2571750" y="820458"/>
                  </a:lnTo>
                  <a:lnTo>
                    <a:pt x="2571750" y="829983"/>
                  </a:lnTo>
                  <a:lnTo>
                    <a:pt x="2581275" y="829983"/>
                  </a:lnTo>
                  <a:lnTo>
                    <a:pt x="2581275" y="820458"/>
                  </a:lnTo>
                  <a:close/>
                </a:path>
                <a:path w="3724275" h="830579">
                  <a:moveTo>
                    <a:pt x="2638425" y="820458"/>
                  </a:moveTo>
                  <a:lnTo>
                    <a:pt x="2628900" y="820458"/>
                  </a:lnTo>
                  <a:lnTo>
                    <a:pt x="2628900" y="829983"/>
                  </a:lnTo>
                  <a:lnTo>
                    <a:pt x="2638425" y="829983"/>
                  </a:lnTo>
                  <a:lnTo>
                    <a:pt x="2638425" y="820458"/>
                  </a:lnTo>
                  <a:close/>
                </a:path>
                <a:path w="3724275" h="830579">
                  <a:moveTo>
                    <a:pt x="2695575" y="820458"/>
                  </a:moveTo>
                  <a:lnTo>
                    <a:pt x="2686050" y="820458"/>
                  </a:lnTo>
                  <a:lnTo>
                    <a:pt x="2686050" y="829983"/>
                  </a:lnTo>
                  <a:lnTo>
                    <a:pt x="2695575" y="829983"/>
                  </a:lnTo>
                  <a:lnTo>
                    <a:pt x="2695575" y="820458"/>
                  </a:lnTo>
                  <a:close/>
                </a:path>
                <a:path w="3724275" h="830579">
                  <a:moveTo>
                    <a:pt x="2752725" y="820458"/>
                  </a:moveTo>
                  <a:lnTo>
                    <a:pt x="2743200" y="820458"/>
                  </a:lnTo>
                  <a:lnTo>
                    <a:pt x="2743200" y="829983"/>
                  </a:lnTo>
                  <a:lnTo>
                    <a:pt x="2752725" y="829983"/>
                  </a:lnTo>
                  <a:lnTo>
                    <a:pt x="2752725" y="820458"/>
                  </a:lnTo>
                  <a:close/>
                </a:path>
                <a:path w="3724275" h="830579">
                  <a:moveTo>
                    <a:pt x="2809875" y="820458"/>
                  </a:moveTo>
                  <a:lnTo>
                    <a:pt x="2800350" y="820458"/>
                  </a:lnTo>
                  <a:lnTo>
                    <a:pt x="2800350" y="829983"/>
                  </a:lnTo>
                  <a:lnTo>
                    <a:pt x="2809875" y="829983"/>
                  </a:lnTo>
                  <a:lnTo>
                    <a:pt x="2809875" y="820458"/>
                  </a:lnTo>
                  <a:close/>
                </a:path>
                <a:path w="3724275" h="830579">
                  <a:moveTo>
                    <a:pt x="2867025" y="820458"/>
                  </a:moveTo>
                  <a:lnTo>
                    <a:pt x="2857500" y="820458"/>
                  </a:lnTo>
                  <a:lnTo>
                    <a:pt x="2857500" y="829983"/>
                  </a:lnTo>
                  <a:lnTo>
                    <a:pt x="2867025" y="829983"/>
                  </a:lnTo>
                  <a:lnTo>
                    <a:pt x="2867025" y="820458"/>
                  </a:lnTo>
                  <a:close/>
                </a:path>
                <a:path w="3724275" h="830579">
                  <a:moveTo>
                    <a:pt x="2924175" y="820458"/>
                  </a:moveTo>
                  <a:lnTo>
                    <a:pt x="2914650" y="820458"/>
                  </a:lnTo>
                  <a:lnTo>
                    <a:pt x="2914650" y="829983"/>
                  </a:lnTo>
                  <a:lnTo>
                    <a:pt x="2924175" y="829983"/>
                  </a:lnTo>
                  <a:lnTo>
                    <a:pt x="2924175" y="820458"/>
                  </a:lnTo>
                  <a:close/>
                </a:path>
                <a:path w="3724275" h="830579">
                  <a:moveTo>
                    <a:pt x="2981325" y="820458"/>
                  </a:moveTo>
                  <a:lnTo>
                    <a:pt x="2971800" y="820458"/>
                  </a:lnTo>
                  <a:lnTo>
                    <a:pt x="2971800" y="829983"/>
                  </a:lnTo>
                  <a:lnTo>
                    <a:pt x="2981325" y="829983"/>
                  </a:lnTo>
                  <a:lnTo>
                    <a:pt x="2981325" y="820458"/>
                  </a:lnTo>
                  <a:close/>
                </a:path>
                <a:path w="3724275" h="830579">
                  <a:moveTo>
                    <a:pt x="3038475" y="820458"/>
                  </a:moveTo>
                  <a:lnTo>
                    <a:pt x="3028950" y="820458"/>
                  </a:lnTo>
                  <a:lnTo>
                    <a:pt x="3028950" y="829983"/>
                  </a:lnTo>
                  <a:lnTo>
                    <a:pt x="3038475" y="829983"/>
                  </a:lnTo>
                  <a:lnTo>
                    <a:pt x="3038475" y="820458"/>
                  </a:lnTo>
                  <a:close/>
                </a:path>
                <a:path w="3724275" h="830579">
                  <a:moveTo>
                    <a:pt x="3095625" y="820458"/>
                  </a:moveTo>
                  <a:lnTo>
                    <a:pt x="3086100" y="820458"/>
                  </a:lnTo>
                  <a:lnTo>
                    <a:pt x="3086100" y="829983"/>
                  </a:lnTo>
                  <a:lnTo>
                    <a:pt x="3095625" y="829983"/>
                  </a:lnTo>
                  <a:lnTo>
                    <a:pt x="3095625" y="820458"/>
                  </a:lnTo>
                  <a:close/>
                </a:path>
                <a:path w="3724275" h="830579">
                  <a:moveTo>
                    <a:pt x="3152775" y="820458"/>
                  </a:moveTo>
                  <a:lnTo>
                    <a:pt x="3143250" y="820458"/>
                  </a:lnTo>
                  <a:lnTo>
                    <a:pt x="3143250" y="829983"/>
                  </a:lnTo>
                  <a:lnTo>
                    <a:pt x="3152775" y="829983"/>
                  </a:lnTo>
                  <a:lnTo>
                    <a:pt x="3152775" y="820458"/>
                  </a:lnTo>
                  <a:close/>
                </a:path>
                <a:path w="3724275" h="830579">
                  <a:moveTo>
                    <a:pt x="3209925" y="820458"/>
                  </a:moveTo>
                  <a:lnTo>
                    <a:pt x="3200400" y="820458"/>
                  </a:lnTo>
                  <a:lnTo>
                    <a:pt x="3200400" y="829983"/>
                  </a:lnTo>
                  <a:lnTo>
                    <a:pt x="3209925" y="829983"/>
                  </a:lnTo>
                  <a:lnTo>
                    <a:pt x="3209925" y="820458"/>
                  </a:lnTo>
                  <a:close/>
                </a:path>
                <a:path w="3724275" h="830579">
                  <a:moveTo>
                    <a:pt x="3267075" y="820458"/>
                  </a:moveTo>
                  <a:lnTo>
                    <a:pt x="3257550" y="820458"/>
                  </a:lnTo>
                  <a:lnTo>
                    <a:pt x="3257550" y="829983"/>
                  </a:lnTo>
                  <a:lnTo>
                    <a:pt x="3267075" y="829983"/>
                  </a:lnTo>
                  <a:lnTo>
                    <a:pt x="3267075" y="820458"/>
                  </a:lnTo>
                  <a:close/>
                </a:path>
                <a:path w="3724275" h="830579">
                  <a:moveTo>
                    <a:pt x="3324225" y="820458"/>
                  </a:moveTo>
                  <a:lnTo>
                    <a:pt x="3314700" y="820458"/>
                  </a:lnTo>
                  <a:lnTo>
                    <a:pt x="3314700" y="829983"/>
                  </a:lnTo>
                  <a:lnTo>
                    <a:pt x="3324225" y="829983"/>
                  </a:lnTo>
                  <a:lnTo>
                    <a:pt x="3324225" y="820458"/>
                  </a:lnTo>
                  <a:close/>
                </a:path>
                <a:path w="3724275" h="830579">
                  <a:moveTo>
                    <a:pt x="3381375" y="820458"/>
                  </a:moveTo>
                  <a:lnTo>
                    <a:pt x="3371850" y="820458"/>
                  </a:lnTo>
                  <a:lnTo>
                    <a:pt x="3371850" y="829983"/>
                  </a:lnTo>
                  <a:lnTo>
                    <a:pt x="3381375" y="829983"/>
                  </a:lnTo>
                  <a:lnTo>
                    <a:pt x="3381375" y="820458"/>
                  </a:lnTo>
                  <a:close/>
                </a:path>
                <a:path w="3724275" h="830579">
                  <a:moveTo>
                    <a:pt x="3438525" y="820458"/>
                  </a:moveTo>
                  <a:lnTo>
                    <a:pt x="3429000" y="820458"/>
                  </a:lnTo>
                  <a:lnTo>
                    <a:pt x="3429000" y="829983"/>
                  </a:lnTo>
                  <a:lnTo>
                    <a:pt x="3438525" y="829983"/>
                  </a:lnTo>
                  <a:lnTo>
                    <a:pt x="3438525" y="820458"/>
                  </a:lnTo>
                  <a:close/>
                </a:path>
                <a:path w="3724275" h="830579">
                  <a:moveTo>
                    <a:pt x="3495675" y="820458"/>
                  </a:moveTo>
                  <a:lnTo>
                    <a:pt x="3486150" y="820458"/>
                  </a:lnTo>
                  <a:lnTo>
                    <a:pt x="3486150" y="829983"/>
                  </a:lnTo>
                  <a:lnTo>
                    <a:pt x="3495675" y="829983"/>
                  </a:lnTo>
                  <a:lnTo>
                    <a:pt x="3495675" y="820458"/>
                  </a:lnTo>
                  <a:close/>
                </a:path>
                <a:path w="3724275" h="830579">
                  <a:moveTo>
                    <a:pt x="3552825" y="820458"/>
                  </a:moveTo>
                  <a:lnTo>
                    <a:pt x="3543300" y="820458"/>
                  </a:lnTo>
                  <a:lnTo>
                    <a:pt x="3543300" y="829983"/>
                  </a:lnTo>
                  <a:lnTo>
                    <a:pt x="3552825" y="829983"/>
                  </a:lnTo>
                  <a:lnTo>
                    <a:pt x="3552825" y="820458"/>
                  </a:lnTo>
                  <a:close/>
                </a:path>
                <a:path w="3724275" h="830579">
                  <a:moveTo>
                    <a:pt x="3609975" y="820458"/>
                  </a:moveTo>
                  <a:lnTo>
                    <a:pt x="3600450" y="820458"/>
                  </a:lnTo>
                  <a:lnTo>
                    <a:pt x="3600450" y="829983"/>
                  </a:lnTo>
                  <a:lnTo>
                    <a:pt x="3609975" y="829983"/>
                  </a:lnTo>
                  <a:lnTo>
                    <a:pt x="3609975" y="820458"/>
                  </a:lnTo>
                  <a:close/>
                </a:path>
                <a:path w="3724275" h="830579">
                  <a:moveTo>
                    <a:pt x="3667125" y="820458"/>
                  </a:moveTo>
                  <a:lnTo>
                    <a:pt x="3657600" y="820458"/>
                  </a:lnTo>
                  <a:lnTo>
                    <a:pt x="3657600" y="829983"/>
                  </a:lnTo>
                  <a:lnTo>
                    <a:pt x="3667125" y="829983"/>
                  </a:lnTo>
                  <a:lnTo>
                    <a:pt x="3667125" y="820458"/>
                  </a:lnTo>
                  <a:close/>
                </a:path>
                <a:path w="3724275" h="830579">
                  <a:moveTo>
                    <a:pt x="3724275" y="820458"/>
                  </a:moveTo>
                  <a:lnTo>
                    <a:pt x="3714750" y="820458"/>
                  </a:lnTo>
                  <a:lnTo>
                    <a:pt x="3714750" y="829983"/>
                  </a:lnTo>
                  <a:lnTo>
                    <a:pt x="3724275" y="829983"/>
                  </a:lnTo>
                  <a:lnTo>
                    <a:pt x="3724275" y="820458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8561070" y="3385705"/>
              <a:ext cx="3629025" cy="3291840"/>
            </a:xfrm>
            <a:custGeom>
              <a:avLst/>
              <a:gdLst/>
              <a:ahLst/>
              <a:cxnLst/>
              <a:rect l="l" t="t" r="r" b="b"/>
              <a:pathLst>
                <a:path w="3629025" h="3291840">
                  <a:moveTo>
                    <a:pt x="9525" y="3281807"/>
                  </a:moveTo>
                  <a:lnTo>
                    <a:pt x="0" y="3281807"/>
                  </a:lnTo>
                  <a:lnTo>
                    <a:pt x="0" y="3291332"/>
                  </a:lnTo>
                  <a:lnTo>
                    <a:pt x="9525" y="3291332"/>
                  </a:lnTo>
                  <a:lnTo>
                    <a:pt x="9525" y="3281807"/>
                  </a:lnTo>
                  <a:close/>
                </a:path>
                <a:path w="3629025" h="3291840">
                  <a:moveTo>
                    <a:pt x="9525" y="3224657"/>
                  </a:moveTo>
                  <a:lnTo>
                    <a:pt x="0" y="3224657"/>
                  </a:lnTo>
                  <a:lnTo>
                    <a:pt x="0" y="3234182"/>
                  </a:lnTo>
                  <a:lnTo>
                    <a:pt x="9525" y="3234182"/>
                  </a:lnTo>
                  <a:lnTo>
                    <a:pt x="9525" y="3224657"/>
                  </a:lnTo>
                  <a:close/>
                </a:path>
                <a:path w="3629025" h="3291840">
                  <a:moveTo>
                    <a:pt x="9525" y="3167507"/>
                  </a:moveTo>
                  <a:lnTo>
                    <a:pt x="0" y="3167507"/>
                  </a:lnTo>
                  <a:lnTo>
                    <a:pt x="0" y="3177032"/>
                  </a:lnTo>
                  <a:lnTo>
                    <a:pt x="9525" y="3177032"/>
                  </a:lnTo>
                  <a:lnTo>
                    <a:pt x="9525" y="3167507"/>
                  </a:lnTo>
                  <a:close/>
                </a:path>
                <a:path w="3629025" h="3291840">
                  <a:moveTo>
                    <a:pt x="9525" y="3110357"/>
                  </a:moveTo>
                  <a:lnTo>
                    <a:pt x="0" y="3110357"/>
                  </a:lnTo>
                  <a:lnTo>
                    <a:pt x="0" y="3119882"/>
                  </a:lnTo>
                  <a:lnTo>
                    <a:pt x="9525" y="3119882"/>
                  </a:lnTo>
                  <a:lnTo>
                    <a:pt x="9525" y="3110357"/>
                  </a:lnTo>
                  <a:close/>
                </a:path>
                <a:path w="3629025" h="3291840">
                  <a:moveTo>
                    <a:pt x="9525" y="3053207"/>
                  </a:moveTo>
                  <a:lnTo>
                    <a:pt x="0" y="3053207"/>
                  </a:lnTo>
                  <a:lnTo>
                    <a:pt x="0" y="3062732"/>
                  </a:lnTo>
                  <a:lnTo>
                    <a:pt x="9525" y="3062732"/>
                  </a:lnTo>
                  <a:lnTo>
                    <a:pt x="9525" y="3053207"/>
                  </a:lnTo>
                  <a:close/>
                </a:path>
                <a:path w="3629025" h="3291840">
                  <a:moveTo>
                    <a:pt x="9525" y="2996057"/>
                  </a:moveTo>
                  <a:lnTo>
                    <a:pt x="0" y="2996057"/>
                  </a:lnTo>
                  <a:lnTo>
                    <a:pt x="0" y="3005582"/>
                  </a:lnTo>
                  <a:lnTo>
                    <a:pt x="9525" y="3005582"/>
                  </a:lnTo>
                  <a:lnTo>
                    <a:pt x="9525" y="2996057"/>
                  </a:lnTo>
                  <a:close/>
                </a:path>
                <a:path w="3629025" h="3291840">
                  <a:moveTo>
                    <a:pt x="9525" y="2938907"/>
                  </a:moveTo>
                  <a:lnTo>
                    <a:pt x="0" y="2938907"/>
                  </a:lnTo>
                  <a:lnTo>
                    <a:pt x="0" y="2948432"/>
                  </a:lnTo>
                  <a:lnTo>
                    <a:pt x="9525" y="2948432"/>
                  </a:lnTo>
                  <a:lnTo>
                    <a:pt x="9525" y="2938907"/>
                  </a:lnTo>
                  <a:close/>
                </a:path>
                <a:path w="3629025" h="3291840">
                  <a:moveTo>
                    <a:pt x="9525" y="2881757"/>
                  </a:moveTo>
                  <a:lnTo>
                    <a:pt x="0" y="2881757"/>
                  </a:lnTo>
                  <a:lnTo>
                    <a:pt x="0" y="2891282"/>
                  </a:lnTo>
                  <a:lnTo>
                    <a:pt x="9525" y="2891282"/>
                  </a:lnTo>
                  <a:lnTo>
                    <a:pt x="9525" y="2881757"/>
                  </a:lnTo>
                  <a:close/>
                </a:path>
                <a:path w="3629025" h="3291840">
                  <a:moveTo>
                    <a:pt x="9525" y="2824607"/>
                  </a:moveTo>
                  <a:lnTo>
                    <a:pt x="0" y="2824607"/>
                  </a:lnTo>
                  <a:lnTo>
                    <a:pt x="0" y="2834132"/>
                  </a:lnTo>
                  <a:lnTo>
                    <a:pt x="9525" y="2834132"/>
                  </a:lnTo>
                  <a:lnTo>
                    <a:pt x="9525" y="2824607"/>
                  </a:lnTo>
                  <a:close/>
                </a:path>
                <a:path w="3629025" h="3291840">
                  <a:moveTo>
                    <a:pt x="9525" y="2767457"/>
                  </a:moveTo>
                  <a:lnTo>
                    <a:pt x="0" y="2767457"/>
                  </a:lnTo>
                  <a:lnTo>
                    <a:pt x="0" y="2776982"/>
                  </a:lnTo>
                  <a:lnTo>
                    <a:pt x="9525" y="2776982"/>
                  </a:lnTo>
                  <a:lnTo>
                    <a:pt x="9525" y="2767457"/>
                  </a:lnTo>
                  <a:close/>
                </a:path>
                <a:path w="3629025" h="3291840">
                  <a:moveTo>
                    <a:pt x="9525" y="2710307"/>
                  </a:moveTo>
                  <a:lnTo>
                    <a:pt x="0" y="2710307"/>
                  </a:lnTo>
                  <a:lnTo>
                    <a:pt x="0" y="2719832"/>
                  </a:lnTo>
                  <a:lnTo>
                    <a:pt x="9525" y="2719832"/>
                  </a:lnTo>
                  <a:lnTo>
                    <a:pt x="9525" y="2710307"/>
                  </a:lnTo>
                  <a:close/>
                </a:path>
                <a:path w="3629025" h="3291840">
                  <a:moveTo>
                    <a:pt x="9525" y="2653157"/>
                  </a:moveTo>
                  <a:lnTo>
                    <a:pt x="0" y="2653157"/>
                  </a:lnTo>
                  <a:lnTo>
                    <a:pt x="0" y="2662682"/>
                  </a:lnTo>
                  <a:lnTo>
                    <a:pt x="9525" y="2662682"/>
                  </a:lnTo>
                  <a:lnTo>
                    <a:pt x="9525" y="2653157"/>
                  </a:lnTo>
                  <a:close/>
                </a:path>
                <a:path w="3629025" h="3291840">
                  <a:moveTo>
                    <a:pt x="9525" y="2596007"/>
                  </a:moveTo>
                  <a:lnTo>
                    <a:pt x="0" y="2596007"/>
                  </a:lnTo>
                  <a:lnTo>
                    <a:pt x="0" y="2605532"/>
                  </a:lnTo>
                  <a:lnTo>
                    <a:pt x="9525" y="2605532"/>
                  </a:lnTo>
                  <a:lnTo>
                    <a:pt x="9525" y="2596007"/>
                  </a:lnTo>
                  <a:close/>
                </a:path>
                <a:path w="3629025" h="3291840">
                  <a:moveTo>
                    <a:pt x="9525" y="2538857"/>
                  </a:moveTo>
                  <a:lnTo>
                    <a:pt x="0" y="2538857"/>
                  </a:lnTo>
                  <a:lnTo>
                    <a:pt x="0" y="2548382"/>
                  </a:lnTo>
                  <a:lnTo>
                    <a:pt x="9525" y="2548382"/>
                  </a:lnTo>
                  <a:lnTo>
                    <a:pt x="9525" y="2538857"/>
                  </a:lnTo>
                  <a:close/>
                </a:path>
                <a:path w="3629025" h="3291840">
                  <a:moveTo>
                    <a:pt x="9525" y="2481707"/>
                  </a:moveTo>
                  <a:lnTo>
                    <a:pt x="0" y="2481707"/>
                  </a:lnTo>
                  <a:lnTo>
                    <a:pt x="0" y="2491232"/>
                  </a:lnTo>
                  <a:lnTo>
                    <a:pt x="9525" y="2491232"/>
                  </a:lnTo>
                  <a:lnTo>
                    <a:pt x="9525" y="2481707"/>
                  </a:lnTo>
                  <a:close/>
                </a:path>
                <a:path w="3629025" h="3291840">
                  <a:moveTo>
                    <a:pt x="9525" y="2424557"/>
                  </a:moveTo>
                  <a:lnTo>
                    <a:pt x="0" y="2424557"/>
                  </a:lnTo>
                  <a:lnTo>
                    <a:pt x="0" y="2434082"/>
                  </a:lnTo>
                  <a:lnTo>
                    <a:pt x="9525" y="2434082"/>
                  </a:lnTo>
                  <a:lnTo>
                    <a:pt x="9525" y="2424557"/>
                  </a:lnTo>
                  <a:close/>
                </a:path>
                <a:path w="3629025" h="3291840">
                  <a:moveTo>
                    <a:pt x="9525" y="2367407"/>
                  </a:moveTo>
                  <a:lnTo>
                    <a:pt x="0" y="2367407"/>
                  </a:lnTo>
                  <a:lnTo>
                    <a:pt x="0" y="2376932"/>
                  </a:lnTo>
                  <a:lnTo>
                    <a:pt x="9525" y="2376932"/>
                  </a:lnTo>
                  <a:lnTo>
                    <a:pt x="9525" y="2367407"/>
                  </a:lnTo>
                  <a:close/>
                </a:path>
                <a:path w="3629025" h="3291840">
                  <a:moveTo>
                    <a:pt x="9525" y="2310257"/>
                  </a:moveTo>
                  <a:lnTo>
                    <a:pt x="0" y="2310257"/>
                  </a:lnTo>
                  <a:lnTo>
                    <a:pt x="0" y="2319782"/>
                  </a:lnTo>
                  <a:lnTo>
                    <a:pt x="9525" y="2319782"/>
                  </a:lnTo>
                  <a:lnTo>
                    <a:pt x="9525" y="2310257"/>
                  </a:lnTo>
                  <a:close/>
                </a:path>
                <a:path w="3629025" h="3291840">
                  <a:moveTo>
                    <a:pt x="9525" y="2253107"/>
                  </a:moveTo>
                  <a:lnTo>
                    <a:pt x="0" y="2253107"/>
                  </a:lnTo>
                  <a:lnTo>
                    <a:pt x="0" y="2262632"/>
                  </a:lnTo>
                  <a:lnTo>
                    <a:pt x="9525" y="2262632"/>
                  </a:lnTo>
                  <a:lnTo>
                    <a:pt x="9525" y="2253107"/>
                  </a:lnTo>
                  <a:close/>
                </a:path>
                <a:path w="3629025" h="3291840">
                  <a:moveTo>
                    <a:pt x="9525" y="2195957"/>
                  </a:moveTo>
                  <a:lnTo>
                    <a:pt x="0" y="2195957"/>
                  </a:lnTo>
                  <a:lnTo>
                    <a:pt x="0" y="2205482"/>
                  </a:lnTo>
                  <a:lnTo>
                    <a:pt x="9525" y="2205482"/>
                  </a:lnTo>
                  <a:lnTo>
                    <a:pt x="9525" y="2195957"/>
                  </a:lnTo>
                  <a:close/>
                </a:path>
                <a:path w="3629025" h="3291840">
                  <a:moveTo>
                    <a:pt x="9525" y="2138807"/>
                  </a:moveTo>
                  <a:lnTo>
                    <a:pt x="0" y="2138807"/>
                  </a:lnTo>
                  <a:lnTo>
                    <a:pt x="0" y="2148332"/>
                  </a:lnTo>
                  <a:lnTo>
                    <a:pt x="9525" y="2148332"/>
                  </a:lnTo>
                  <a:lnTo>
                    <a:pt x="9525" y="2138807"/>
                  </a:lnTo>
                  <a:close/>
                </a:path>
                <a:path w="3629025" h="3291840">
                  <a:moveTo>
                    <a:pt x="828675" y="0"/>
                  </a:moveTo>
                  <a:lnTo>
                    <a:pt x="819150" y="0"/>
                  </a:lnTo>
                  <a:lnTo>
                    <a:pt x="819150" y="9525"/>
                  </a:lnTo>
                  <a:lnTo>
                    <a:pt x="828675" y="9525"/>
                  </a:lnTo>
                  <a:lnTo>
                    <a:pt x="828675" y="0"/>
                  </a:lnTo>
                  <a:close/>
                </a:path>
                <a:path w="3629025" h="3291840">
                  <a:moveTo>
                    <a:pt x="885825" y="0"/>
                  </a:moveTo>
                  <a:lnTo>
                    <a:pt x="876300" y="0"/>
                  </a:lnTo>
                  <a:lnTo>
                    <a:pt x="876300" y="9525"/>
                  </a:lnTo>
                  <a:lnTo>
                    <a:pt x="885825" y="9525"/>
                  </a:lnTo>
                  <a:lnTo>
                    <a:pt x="885825" y="0"/>
                  </a:lnTo>
                  <a:close/>
                </a:path>
                <a:path w="3629025" h="3291840">
                  <a:moveTo>
                    <a:pt x="942975" y="0"/>
                  </a:moveTo>
                  <a:lnTo>
                    <a:pt x="933450" y="0"/>
                  </a:lnTo>
                  <a:lnTo>
                    <a:pt x="933450" y="9525"/>
                  </a:lnTo>
                  <a:lnTo>
                    <a:pt x="942975" y="9525"/>
                  </a:lnTo>
                  <a:lnTo>
                    <a:pt x="942975" y="0"/>
                  </a:lnTo>
                  <a:close/>
                </a:path>
                <a:path w="3629025" h="3291840">
                  <a:moveTo>
                    <a:pt x="1000125" y="0"/>
                  </a:moveTo>
                  <a:lnTo>
                    <a:pt x="990600" y="0"/>
                  </a:lnTo>
                  <a:lnTo>
                    <a:pt x="990600" y="9525"/>
                  </a:lnTo>
                  <a:lnTo>
                    <a:pt x="1000125" y="9525"/>
                  </a:lnTo>
                  <a:lnTo>
                    <a:pt x="1000125" y="0"/>
                  </a:lnTo>
                  <a:close/>
                </a:path>
                <a:path w="3629025" h="3291840">
                  <a:moveTo>
                    <a:pt x="1057275" y="0"/>
                  </a:moveTo>
                  <a:lnTo>
                    <a:pt x="1047750" y="0"/>
                  </a:lnTo>
                  <a:lnTo>
                    <a:pt x="1047750" y="9525"/>
                  </a:lnTo>
                  <a:lnTo>
                    <a:pt x="1057275" y="9525"/>
                  </a:lnTo>
                  <a:lnTo>
                    <a:pt x="1057275" y="0"/>
                  </a:lnTo>
                  <a:close/>
                </a:path>
                <a:path w="3629025" h="3291840">
                  <a:moveTo>
                    <a:pt x="1114425" y="0"/>
                  </a:moveTo>
                  <a:lnTo>
                    <a:pt x="1104900" y="0"/>
                  </a:lnTo>
                  <a:lnTo>
                    <a:pt x="1104900" y="9525"/>
                  </a:lnTo>
                  <a:lnTo>
                    <a:pt x="1114425" y="9525"/>
                  </a:lnTo>
                  <a:lnTo>
                    <a:pt x="1114425" y="0"/>
                  </a:lnTo>
                  <a:close/>
                </a:path>
                <a:path w="3629025" h="3291840">
                  <a:moveTo>
                    <a:pt x="1171575" y="0"/>
                  </a:moveTo>
                  <a:lnTo>
                    <a:pt x="1162050" y="0"/>
                  </a:lnTo>
                  <a:lnTo>
                    <a:pt x="1162050" y="9525"/>
                  </a:lnTo>
                  <a:lnTo>
                    <a:pt x="1171575" y="9525"/>
                  </a:lnTo>
                  <a:lnTo>
                    <a:pt x="1171575" y="0"/>
                  </a:lnTo>
                  <a:close/>
                </a:path>
                <a:path w="3629025" h="3291840">
                  <a:moveTo>
                    <a:pt x="1228725" y="0"/>
                  </a:moveTo>
                  <a:lnTo>
                    <a:pt x="1219200" y="0"/>
                  </a:lnTo>
                  <a:lnTo>
                    <a:pt x="1219200" y="9525"/>
                  </a:lnTo>
                  <a:lnTo>
                    <a:pt x="1228725" y="9525"/>
                  </a:lnTo>
                  <a:lnTo>
                    <a:pt x="1228725" y="0"/>
                  </a:lnTo>
                  <a:close/>
                </a:path>
                <a:path w="3629025" h="3291840">
                  <a:moveTo>
                    <a:pt x="1285875" y="0"/>
                  </a:moveTo>
                  <a:lnTo>
                    <a:pt x="1276350" y="0"/>
                  </a:lnTo>
                  <a:lnTo>
                    <a:pt x="1276350" y="9525"/>
                  </a:lnTo>
                  <a:lnTo>
                    <a:pt x="1285875" y="9525"/>
                  </a:lnTo>
                  <a:lnTo>
                    <a:pt x="1285875" y="0"/>
                  </a:lnTo>
                  <a:close/>
                </a:path>
                <a:path w="3629025" h="3291840">
                  <a:moveTo>
                    <a:pt x="1343025" y="0"/>
                  </a:moveTo>
                  <a:lnTo>
                    <a:pt x="1333500" y="0"/>
                  </a:lnTo>
                  <a:lnTo>
                    <a:pt x="1333500" y="9525"/>
                  </a:lnTo>
                  <a:lnTo>
                    <a:pt x="1343025" y="9525"/>
                  </a:lnTo>
                  <a:lnTo>
                    <a:pt x="1343025" y="0"/>
                  </a:lnTo>
                  <a:close/>
                </a:path>
                <a:path w="3629025" h="3291840">
                  <a:moveTo>
                    <a:pt x="1400175" y="0"/>
                  </a:moveTo>
                  <a:lnTo>
                    <a:pt x="1390650" y="0"/>
                  </a:lnTo>
                  <a:lnTo>
                    <a:pt x="1390650" y="9525"/>
                  </a:lnTo>
                  <a:lnTo>
                    <a:pt x="1400175" y="9525"/>
                  </a:lnTo>
                  <a:lnTo>
                    <a:pt x="1400175" y="0"/>
                  </a:lnTo>
                  <a:close/>
                </a:path>
                <a:path w="3629025" h="3291840">
                  <a:moveTo>
                    <a:pt x="1457325" y="0"/>
                  </a:moveTo>
                  <a:lnTo>
                    <a:pt x="1447800" y="0"/>
                  </a:lnTo>
                  <a:lnTo>
                    <a:pt x="1447800" y="9525"/>
                  </a:lnTo>
                  <a:lnTo>
                    <a:pt x="1457325" y="9525"/>
                  </a:lnTo>
                  <a:lnTo>
                    <a:pt x="1457325" y="0"/>
                  </a:lnTo>
                  <a:close/>
                </a:path>
                <a:path w="3629025" h="3291840">
                  <a:moveTo>
                    <a:pt x="1514475" y="0"/>
                  </a:moveTo>
                  <a:lnTo>
                    <a:pt x="1504950" y="0"/>
                  </a:lnTo>
                  <a:lnTo>
                    <a:pt x="1504950" y="9525"/>
                  </a:lnTo>
                  <a:lnTo>
                    <a:pt x="1514475" y="9525"/>
                  </a:lnTo>
                  <a:lnTo>
                    <a:pt x="1514475" y="0"/>
                  </a:lnTo>
                  <a:close/>
                </a:path>
                <a:path w="3629025" h="3291840">
                  <a:moveTo>
                    <a:pt x="1571625" y="0"/>
                  </a:moveTo>
                  <a:lnTo>
                    <a:pt x="1562100" y="0"/>
                  </a:lnTo>
                  <a:lnTo>
                    <a:pt x="1562100" y="9525"/>
                  </a:lnTo>
                  <a:lnTo>
                    <a:pt x="1571625" y="9525"/>
                  </a:lnTo>
                  <a:lnTo>
                    <a:pt x="1571625" y="0"/>
                  </a:lnTo>
                  <a:close/>
                </a:path>
                <a:path w="3629025" h="3291840">
                  <a:moveTo>
                    <a:pt x="1628775" y="0"/>
                  </a:moveTo>
                  <a:lnTo>
                    <a:pt x="1619250" y="0"/>
                  </a:lnTo>
                  <a:lnTo>
                    <a:pt x="1619250" y="9525"/>
                  </a:lnTo>
                  <a:lnTo>
                    <a:pt x="1628775" y="9525"/>
                  </a:lnTo>
                  <a:lnTo>
                    <a:pt x="1628775" y="0"/>
                  </a:lnTo>
                  <a:close/>
                </a:path>
                <a:path w="3629025" h="3291840">
                  <a:moveTo>
                    <a:pt x="1685925" y="0"/>
                  </a:moveTo>
                  <a:lnTo>
                    <a:pt x="1676400" y="0"/>
                  </a:lnTo>
                  <a:lnTo>
                    <a:pt x="1676400" y="9525"/>
                  </a:lnTo>
                  <a:lnTo>
                    <a:pt x="1685925" y="9525"/>
                  </a:lnTo>
                  <a:lnTo>
                    <a:pt x="1685925" y="0"/>
                  </a:lnTo>
                  <a:close/>
                </a:path>
                <a:path w="3629025" h="3291840">
                  <a:moveTo>
                    <a:pt x="1743075" y="0"/>
                  </a:moveTo>
                  <a:lnTo>
                    <a:pt x="1733550" y="0"/>
                  </a:lnTo>
                  <a:lnTo>
                    <a:pt x="1733550" y="9525"/>
                  </a:lnTo>
                  <a:lnTo>
                    <a:pt x="1743075" y="9525"/>
                  </a:lnTo>
                  <a:lnTo>
                    <a:pt x="1743075" y="0"/>
                  </a:lnTo>
                  <a:close/>
                </a:path>
                <a:path w="3629025" h="3291840">
                  <a:moveTo>
                    <a:pt x="1800225" y="0"/>
                  </a:moveTo>
                  <a:lnTo>
                    <a:pt x="1790700" y="0"/>
                  </a:lnTo>
                  <a:lnTo>
                    <a:pt x="1790700" y="9525"/>
                  </a:lnTo>
                  <a:lnTo>
                    <a:pt x="1800225" y="9525"/>
                  </a:lnTo>
                  <a:lnTo>
                    <a:pt x="1800225" y="0"/>
                  </a:lnTo>
                  <a:close/>
                </a:path>
                <a:path w="3629025" h="3291840">
                  <a:moveTo>
                    <a:pt x="1857375" y="0"/>
                  </a:moveTo>
                  <a:lnTo>
                    <a:pt x="1847850" y="0"/>
                  </a:lnTo>
                  <a:lnTo>
                    <a:pt x="1847850" y="9525"/>
                  </a:lnTo>
                  <a:lnTo>
                    <a:pt x="1857375" y="9525"/>
                  </a:lnTo>
                  <a:lnTo>
                    <a:pt x="1857375" y="0"/>
                  </a:lnTo>
                  <a:close/>
                </a:path>
                <a:path w="3629025" h="3291840">
                  <a:moveTo>
                    <a:pt x="1914525" y="0"/>
                  </a:moveTo>
                  <a:lnTo>
                    <a:pt x="1905000" y="0"/>
                  </a:lnTo>
                  <a:lnTo>
                    <a:pt x="1905000" y="9525"/>
                  </a:lnTo>
                  <a:lnTo>
                    <a:pt x="1914525" y="9525"/>
                  </a:lnTo>
                  <a:lnTo>
                    <a:pt x="1914525" y="0"/>
                  </a:lnTo>
                  <a:close/>
                </a:path>
                <a:path w="3629025" h="3291840">
                  <a:moveTo>
                    <a:pt x="1971675" y="0"/>
                  </a:moveTo>
                  <a:lnTo>
                    <a:pt x="1962150" y="0"/>
                  </a:lnTo>
                  <a:lnTo>
                    <a:pt x="1962150" y="9525"/>
                  </a:lnTo>
                  <a:lnTo>
                    <a:pt x="1971675" y="9525"/>
                  </a:lnTo>
                  <a:lnTo>
                    <a:pt x="1971675" y="0"/>
                  </a:lnTo>
                  <a:close/>
                </a:path>
                <a:path w="3629025" h="3291840">
                  <a:moveTo>
                    <a:pt x="2028825" y="0"/>
                  </a:moveTo>
                  <a:lnTo>
                    <a:pt x="2019300" y="0"/>
                  </a:lnTo>
                  <a:lnTo>
                    <a:pt x="2019300" y="9525"/>
                  </a:lnTo>
                  <a:lnTo>
                    <a:pt x="2028825" y="9525"/>
                  </a:lnTo>
                  <a:lnTo>
                    <a:pt x="2028825" y="0"/>
                  </a:lnTo>
                  <a:close/>
                </a:path>
                <a:path w="3629025" h="3291840">
                  <a:moveTo>
                    <a:pt x="2085975" y="0"/>
                  </a:moveTo>
                  <a:lnTo>
                    <a:pt x="2076450" y="0"/>
                  </a:lnTo>
                  <a:lnTo>
                    <a:pt x="2076450" y="9525"/>
                  </a:lnTo>
                  <a:lnTo>
                    <a:pt x="2085975" y="9525"/>
                  </a:lnTo>
                  <a:lnTo>
                    <a:pt x="2085975" y="0"/>
                  </a:lnTo>
                  <a:close/>
                </a:path>
                <a:path w="3629025" h="3291840">
                  <a:moveTo>
                    <a:pt x="2143125" y="0"/>
                  </a:moveTo>
                  <a:lnTo>
                    <a:pt x="2133600" y="0"/>
                  </a:lnTo>
                  <a:lnTo>
                    <a:pt x="2133600" y="9525"/>
                  </a:lnTo>
                  <a:lnTo>
                    <a:pt x="2143125" y="9525"/>
                  </a:lnTo>
                  <a:lnTo>
                    <a:pt x="2143125" y="0"/>
                  </a:lnTo>
                  <a:close/>
                </a:path>
                <a:path w="3629025" h="3291840">
                  <a:moveTo>
                    <a:pt x="2200275" y="0"/>
                  </a:moveTo>
                  <a:lnTo>
                    <a:pt x="2190750" y="0"/>
                  </a:lnTo>
                  <a:lnTo>
                    <a:pt x="2190750" y="9525"/>
                  </a:lnTo>
                  <a:lnTo>
                    <a:pt x="2200275" y="9525"/>
                  </a:lnTo>
                  <a:lnTo>
                    <a:pt x="2200275" y="0"/>
                  </a:lnTo>
                  <a:close/>
                </a:path>
                <a:path w="3629025" h="3291840">
                  <a:moveTo>
                    <a:pt x="2257425" y="0"/>
                  </a:moveTo>
                  <a:lnTo>
                    <a:pt x="2247900" y="0"/>
                  </a:lnTo>
                  <a:lnTo>
                    <a:pt x="2247900" y="9525"/>
                  </a:lnTo>
                  <a:lnTo>
                    <a:pt x="2257425" y="9525"/>
                  </a:lnTo>
                  <a:lnTo>
                    <a:pt x="2257425" y="0"/>
                  </a:lnTo>
                  <a:close/>
                </a:path>
                <a:path w="3629025" h="3291840">
                  <a:moveTo>
                    <a:pt x="2314575" y="0"/>
                  </a:moveTo>
                  <a:lnTo>
                    <a:pt x="2305050" y="0"/>
                  </a:lnTo>
                  <a:lnTo>
                    <a:pt x="2305050" y="9525"/>
                  </a:lnTo>
                  <a:lnTo>
                    <a:pt x="2314575" y="9525"/>
                  </a:lnTo>
                  <a:lnTo>
                    <a:pt x="2314575" y="0"/>
                  </a:lnTo>
                  <a:close/>
                </a:path>
                <a:path w="3629025" h="3291840">
                  <a:moveTo>
                    <a:pt x="2371725" y="0"/>
                  </a:moveTo>
                  <a:lnTo>
                    <a:pt x="2362200" y="0"/>
                  </a:lnTo>
                  <a:lnTo>
                    <a:pt x="2362200" y="9525"/>
                  </a:lnTo>
                  <a:lnTo>
                    <a:pt x="2371725" y="9525"/>
                  </a:lnTo>
                  <a:lnTo>
                    <a:pt x="2371725" y="0"/>
                  </a:lnTo>
                  <a:close/>
                </a:path>
                <a:path w="3629025" h="3291840">
                  <a:moveTo>
                    <a:pt x="2428875" y="0"/>
                  </a:moveTo>
                  <a:lnTo>
                    <a:pt x="2419350" y="0"/>
                  </a:lnTo>
                  <a:lnTo>
                    <a:pt x="2419350" y="9525"/>
                  </a:lnTo>
                  <a:lnTo>
                    <a:pt x="2428875" y="9525"/>
                  </a:lnTo>
                  <a:lnTo>
                    <a:pt x="2428875" y="0"/>
                  </a:lnTo>
                  <a:close/>
                </a:path>
                <a:path w="3629025" h="3291840">
                  <a:moveTo>
                    <a:pt x="2486025" y="0"/>
                  </a:moveTo>
                  <a:lnTo>
                    <a:pt x="2476500" y="0"/>
                  </a:lnTo>
                  <a:lnTo>
                    <a:pt x="2476500" y="9525"/>
                  </a:lnTo>
                  <a:lnTo>
                    <a:pt x="2486025" y="9525"/>
                  </a:lnTo>
                  <a:lnTo>
                    <a:pt x="2486025" y="0"/>
                  </a:lnTo>
                  <a:close/>
                </a:path>
                <a:path w="3629025" h="3291840">
                  <a:moveTo>
                    <a:pt x="2543175" y="0"/>
                  </a:moveTo>
                  <a:lnTo>
                    <a:pt x="2533650" y="0"/>
                  </a:lnTo>
                  <a:lnTo>
                    <a:pt x="2533650" y="9525"/>
                  </a:lnTo>
                  <a:lnTo>
                    <a:pt x="2543175" y="9525"/>
                  </a:lnTo>
                  <a:lnTo>
                    <a:pt x="2543175" y="0"/>
                  </a:lnTo>
                  <a:close/>
                </a:path>
                <a:path w="3629025" h="3291840">
                  <a:moveTo>
                    <a:pt x="2600325" y="0"/>
                  </a:moveTo>
                  <a:lnTo>
                    <a:pt x="2590800" y="0"/>
                  </a:lnTo>
                  <a:lnTo>
                    <a:pt x="2590800" y="9525"/>
                  </a:lnTo>
                  <a:lnTo>
                    <a:pt x="2600325" y="9525"/>
                  </a:lnTo>
                  <a:lnTo>
                    <a:pt x="2600325" y="0"/>
                  </a:lnTo>
                  <a:close/>
                </a:path>
                <a:path w="3629025" h="3291840">
                  <a:moveTo>
                    <a:pt x="2657475" y="0"/>
                  </a:moveTo>
                  <a:lnTo>
                    <a:pt x="2647950" y="0"/>
                  </a:lnTo>
                  <a:lnTo>
                    <a:pt x="2647950" y="9525"/>
                  </a:lnTo>
                  <a:lnTo>
                    <a:pt x="2657475" y="9525"/>
                  </a:lnTo>
                  <a:lnTo>
                    <a:pt x="2657475" y="0"/>
                  </a:lnTo>
                  <a:close/>
                </a:path>
                <a:path w="3629025" h="3291840">
                  <a:moveTo>
                    <a:pt x="2714625" y="0"/>
                  </a:moveTo>
                  <a:lnTo>
                    <a:pt x="2705100" y="0"/>
                  </a:lnTo>
                  <a:lnTo>
                    <a:pt x="2705100" y="9525"/>
                  </a:lnTo>
                  <a:lnTo>
                    <a:pt x="2714625" y="9525"/>
                  </a:lnTo>
                  <a:lnTo>
                    <a:pt x="2714625" y="0"/>
                  </a:lnTo>
                  <a:close/>
                </a:path>
                <a:path w="3629025" h="3291840">
                  <a:moveTo>
                    <a:pt x="2771775" y="0"/>
                  </a:moveTo>
                  <a:lnTo>
                    <a:pt x="2762250" y="0"/>
                  </a:lnTo>
                  <a:lnTo>
                    <a:pt x="2762250" y="9525"/>
                  </a:lnTo>
                  <a:lnTo>
                    <a:pt x="2771775" y="9525"/>
                  </a:lnTo>
                  <a:lnTo>
                    <a:pt x="2771775" y="0"/>
                  </a:lnTo>
                  <a:close/>
                </a:path>
                <a:path w="3629025" h="3291840">
                  <a:moveTo>
                    <a:pt x="2828925" y="0"/>
                  </a:moveTo>
                  <a:lnTo>
                    <a:pt x="2819400" y="0"/>
                  </a:lnTo>
                  <a:lnTo>
                    <a:pt x="2819400" y="9525"/>
                  </a:lnTo>
                  <a:lnTo>
                    <a:pt x="2828925" y="9525"/>
                  </a:lnTo>
                  <a:lnTo>
                    <a:pt x="2828925" y="0"/>
                  </a:lnTo>
                  <a:close/>
                </a:path>
                <a:path w="3629025" h="3291840">
                  <a:moveTo>
                    <a:pt x="2886075" y="0"/>
                  </a:moveTo>
                  <a:lnTo>
                    <a:pt x="2876550" y="0"/>
                  </a:lnTo>
                  <a:lnTo>
                    <a:pt x="2876550" y="9525"/>
                  </a:lnTo>
                  <a:lnTo>
                    <a:pt x="2886075" y="9525"/>
                  </a:lnTo>
                  <a:lnTo>
                    <a:pt x="2886075" y="0"/>
                  </a:lnTo>
                  <a:close/>
                </a:path>
                <a:path w="3629025" h="3291840">
                  <a:moveTo>
                    <a:pt x="2943225" y="0"/>
                  </a:moveTo>
                  <a:lnTo>
                    <a:pt x="2933700" y="0"/>
                  </a:lnTo>
                  <a:lnTo>
                    <a:pt x="2933700" y="9525"/>
                  </a:lnTo>
                  <a:lnTo>
                    <a:pt x="2943225" y="9525"/>
                  </a:lnTo>
                  <a:lnTo>
                    <a:pt x="2943225" y="0"/>
                  </a:lnTo>
                  <a:close/>
                </a:path>
                <a:path w="3629025" h="3291840">
                  <a:moveTo>
                    <a:pt x="3000375" y="0"/>
                  </a:moveTo>
                  <a:lnTo>
                    <a:pt x="2990850" y="0"/>
                  </a:lnTo>
                  <a:lnTo>
                    <a:pt x="2990850" y="9525"/>
                  </a:lnTo>
                  <a:lnTo>
                    <a:pt x="3000375" y="9525"/>
                  </a:lnTo>
                  <a:lnTo>
                    <a:pt x="3000375" y="0"/>
                  </a:lnTo>
                  <a:close/>
                </a:path>
                <a:path w="3629025" h="3291840">
                  <a:moveTo>
                    <a:pt x="3057525" y="0"/>
                  </a:moveTo>
                  <a:lnTo>
                    <a:pt x="3048000" y="0"/>
                  </a:lnTo>
                  <a:lnTo>
                    <a:pt x="3048000" y="9525"/>
                  </a:lnTo>
                  <a:lnTo>
                    <a:pt x="3057525" y="9525"/>
                  </a:lnTo>
                  <a:lnTo>
                    <a:pt x="3057525" y="0"/>
                  </a:lnTo>
                  <a:close/>
                </a:path>
                <a:path w="3629025" h="3291840">
                  <a:moveTo>
                    <a:pt x="3114675" y="0"/>
                  </a:moveTo>
                  <a:lnTo>
                    <a:pt x="3105150" y="0"/>
                  </a:lnTo>
                  <a:lnTo>
                    <a:pt x="3105150" y="9525"/>
                  </a:lnTo>
                  <a:lnTo>
                    <a:pt x="3114675" y="9525"/>
                  </a:lnTo>
                  <a:lnTo>
                    <a:pt x="3114675" y="0"/>
                  </a:lnTo>
                  <a:close/>
                </a:path>
                <a:path w="3629025" h="3291840">
                  <a:moveTo>
                    <a:pt x="3171825" y="0"/>
                  </a:moveTo>
                  <a:lnTo>
                    <a:pt x="3162300" y="0"/>
                  </a:lnTo>
                  <a:lnTo>
                    <a:pt x="3162300" y="9525"/>
                  </a:lnTo>
                  <a:lnTo>
                    <a:pt x="3171825" y="9525"/>
                  </a:lnTo>
                  <a:lnTo>
                    <a:pt x="3171825" y="0"/>
                  </a:lnTo>
                  <a:close/>
                </a:path>
                <a:path w="3629025" h="3291840">
                  <a:moveTo>
                    <a:pt x="3228975" y="0"/>
                  </a:moveTo>
                  <a:lnTo>
                    <a:pt x="3219450" y="0"/>
                  </a:lnTo>
                  <a:lnTo>
                    <a:pt x="3219450" y="9525"/>
                  </a:lnTo>
                  <a:lnTo>
                    <a:pt x="3228975" y="9525"/>
                  </a:lnTo>
                  <a:lnTo>
                    <a:pt x="3228975" y="0"/>
                  </a:lnTo>
                  <a:close/>
                </a:path>
                <a:path w="3629025" h="3291840">
                  <a:moveTo>
                    <a:pt x="3286125" y="0"/>
                  </a:moveTo>
                  <a:lnTo>
                    <a:pt x="3276600" y="0"/>
                  </a:lnTo>
                  <a:lnTo>
                    <a:pt x="3276600" y="9525"/>
                  </a:lnTo>
                  <a:lnTo>
                    <a:pt x="3286125" y="9525"/>
                  </a:lnTo>
                  <a:lnTo>
                    <a:pt x="3286125" y="0"/>
                  </a:lnTo>
                  <a:close/>
                </a:path>
                <a:path w="3629025" h="3291840">
                  <a:moveTo>
                    <a:pt x="3343275" y="0"/>
                  </a:moveTo>
                  <a:lnTo>
                    <a:pt x="3333750" y="0"/>
                  </a:lnTo>
                  <a:lnTo>
                    <a:pt x="3333750" y="9525"/>
                  </a:lnTo>
                  <a:lnTo>
                    <a:pt x="3343275" y="9525"/>
                  </a:lnTo>
                  <a:lnTo>
                    <a:pt x="3343275" y="0"/>
                  </a:lnTo>
                  <a:close/>
                </a:path>
                <a:path w="3629025" h="3291840">
                  <a:moveTo>
                    <a:pt x="3400425" y="0"/>
                  </a:moveTo>
                  <a:lnTo>
                    <a:pt x="3390900" y="0"/>
                  </a:lnTo>
                  <a:lnTo>
                    <a:pt x="3390900" y="9525"/>
                  </a:lnTo>
                  <a:lnTo>
                    <a:pt x="3400425" y="9525"/>
                  </a:lnTo>
                  <a:lnTo>
                    <a:pt x="3400425" y="0"/>
                  </a:lnTo>
                  <a:close/>
                </a:path>
                <a:path w="3629025" h="3291840">
                  <a:moveTo>
                    <a:pt x="3457575" y="0"/>
                  </a:moveTo>
                  <a:lnTo>
                    <a:pt x="3448050" y="0"/>
                  </a:lnTo>
                  <a:lnTo>
                    <a:pt x="3448050" y="9525"/>
                  </a:lnTo>
                  <a:lnTo>
                    <a:pt x="3457575" y="9525"/>
                  </a:lnTo>
                  <a:lnTo>
                    <a:pt x="3457575" y="0"/>
                  </a:lnTo>
                  <a:close/>
                </a:path>
                <a:path w="3629025" h="3291840">
                  <a:moveTo>
                    <a:pt x="3514725" y="0"/>
                  </a:moveTo>
                  <a:lnTo>
                    <a:pt x="3505200" y="0"/>
                  </a:lnTo>
                  <a:lnTo>
                    <a:pt x="3505200" y="9525"/>
                  </a:lnTo>
                  <a:lnTo>
                    <a:pt x="3514725" y="9525"/>
                  </a:lnTo>
                  <a:lnTo>
                    <a:pt x="3514725" y="0"/>
                  </a:lnTo>
                  <a:close/>
                </a:path>
                <a:path w="3629025" h="3291840">
                  <a:moveTo>
                    <a:pt x="3571875" y="0"/>
                  </a:moveTo>
                  <a:lnTo>
                    <a:pt x="3562350" y="0"/>
                  </a:lnTo>
                  <a:lnTo>
                    <a:pt x="3562350" y="9525"/>
                  </a:lnTo>
                  <a:lnTo>
                    <a:pt x="3571875" y="9525"/>
                  </a:lnTo>
                  <a:lnTo>
                    <a:pt x="3571875" y="0"/>
                  </a:lnTo>
                  <a:close/>
                </a:path>
                <a:path w="3629025" h="3291840">
                  <a:moveTo>
                    <a:pt x="3629025" y="0"/>
                  </a:moveTo>
                  <a:lnTo>
                    <a:pt x="3619500" y="0"/>
                  </a:lnTo>
                  <a:lnTo>
                    <a:pt x="3619500" y="9525"/>
                  </a:lnTo>
                  <a:lnTo>
                    <a:pt x="3629025" y="9525"/>
                  </a:lnTo>
                  <a:lnTo>
                    <a:pt x="3629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8561070" y="3067062"/>
              <a:ext cx="9525" cy="2466975"/>
            </a:xfrm>
            <a:custGeom>
              <a:avLst/>
              <a:gdLst/>
              <a:ahLst/>
              <a:cxnLst/>
              <a:rect l="l" t="t" r="r" b="b"/>
              <a:pathLst>
                <a:path w="9525" h="2466975">
                  <a:moveTo>
                    <a:pt x="9525" y="2457450"/>
                  </a:moveTo>
                  <a:lnTo>
                    <a:pt x="0" y="2457450"/>
                  </a:lnTo>
                  <a:lnTo>
                    <a:pt x="0" y="2466975"/>
                  </a:lnTo>
                  <a:lnTo>
                    <a:pt x="9525" y="2466975"/>
                  </a:lnTo>
                  <a:lnTo>
                    <a:pt x="9525" y="2457450"/>
                  </a:lnTo>
                  <a:close/>
                </a:path>
                <a:path w="9525" h="2466975">
                  <a:moveTo>
                    <a:pt x="9525" y="2400300"/>
                  </a:moveTo>
                  <a:lnTo>
                    <a:pt x="0" y="2400300"/>
                  </a:lnTo>
                  <a:lnTo>
                    <a:pt x="0" y="2409825"/>
                  </a:lnTo>
                  <a:lnTo>
                    <a:pt x="9525" y="2409825"/>
                  </a:lnTo>
                  <a:lnTo>
                    <a:pt x="9525" y="2400300"/>
                  </a:lnTo>
                  <a:close/>
                </a:path>
                <a:path w="9525" h="2466975">
                  <a:moveTo>
                    <a:pt x="9525" y="2343150"/>
                  </a:moveTo>
                  <a:lnTo>
                    <a:pt x="0" y="2343150"/>
                  </a:lnTo>
                  <a:lnTo>
                    <a:pt x="0" y="2352675"/>
                  </a:lnTo>
                  <a:lnTo>
                    <a:pt x="9525" y="2352675"/>
                  </a:lnTo>
                  <a:lnTo>
                    <a:pt x="9525" y="2343150"/>
                  </a:lnTo>
                  <a:close/>
                </a:path>
                <a:path w="9525" h="2466975">
                  <a:moveTo>
                    <a:pt x="9525" y="2286000"/>
                  </a:moveTo>
                  <a:lnTo>
                    <a:pt x="0" y="2286000"/>
                  </a:lnTo>
                  <a:lnTo>
                    <a:pt x="0" y="2295525"/>
                  </a:lnTo>
                  <a:lnTo>
                    <a:pt x="9525" y="2295525"/>
                  </a:lnTo>
                  <a:lnTo>
                    <a:pt x="9525" y="2286000"/>
                  </a:lnTo>
                  <a:close/>
                </a:path>
                <a:path w="9525" h="2466975">
                  <a:moveTo>
                    <a:pt x="9525" y="2228850"/>
                  </a:moveTo>
                  <a:lnTo>
                    <a:pt x="0" y="2228850"/>
                  </a:lnTo>
                  <a:lnTo>
                    <a:pt x="0" y="2238375"/>
                  </a:lnTo>
                  <a:lnTo>
                    <a:pt x="9525" y="2238375"/>
                  </a:lnTo>
                  <a:lnTo>
                    <a:pt x="9525" y="2228850"/>
                  </a:lnTo>
                  <a:close/>
                </a:path>
                <a:path w="9525" h="2466975">
                  <a:moveTo>
                    <a:pt x="9525" y="2171700"/>
                  </a:moveTo>
                  <a:lnTo>
                    <a:pt x="0" y="2171700"/>
                  </a:lnTo>
                  <a:lnTo>
                    <a:pt x="0" y="2181225"/>
                  </a:lnTo>
                  <a:lnTo>
                    <a:pt x="9525" y="2181225"/>
                  </a:lnTo>
                  <a:lnTo>
                    <a:pt x="9525" y="2171700"/>
                  </a:lnTo>
                  <a:close/>
                </a:path>
                <a:path w="9525" h="2466975">
                  <a:moveTo>
                    <a:pt x="9525" y="2114550"/>
                  </a:moveTo>
                  <a:lnTo>
                    <a:pt x="0" y="2114550"/>
                  </a:lnTo>
                  <a:lnTo>
                    <a:pt x="0" y="2124075"/>
                  </a:lnTo>
                  <a:lnTo>
                    <a:pt x="9525" y="2124075"/>
                  </a:lnTo>
                  <a:lnTo>
                    <a:pt x="9525" y="2114550"/>
                  </a:lnTo>
                  <a:close/>
                </a:path>
                <a:path w="9525" h="2466975">
                  <a:moveTo>
                    <a:pt x="9525" y="2057400"/>
                  </a:moveTo>
                  <a:lnTo>
                    <a:pt x="0" y="2057400"/>
                  </a:lnTo>
                  <a:lnTo>
                    <a:pt x="0" y="2066925"/>
                  </a:lnTo>
                  <a:lnTo>
                    <a:pt x="9525" y="2066925"/>
                  </a:lnTo>
                  <a:lnTo>
                    <a:pt x="9525" y="2057400"/>
                  </a:lnTo>
                  <a:close/>
                </a:path>
                <a:path w="9525" h="2466975">
                  <a:moveTo>
                    <a:pt x="9525" y="2000250"/>
                  </a:moveTo>
                  <a:lnTo>
                    <a:pt x="0" y="2000250"/>
                  </a:lnTo>
                  <a:lnTo>
                    <a:pt x="0" y="2009775"/>
                  </a:lnTo>
                  <a:lnTo>
                    <a:pt x="9525" y="2009775"/>
                  </a:lnTo>
                  <a:lnTo>
                    <a:pt x="9525" y="2000250"/>
                  </a:lnTo>
                  <a:close/>
                </a:path>
                <a:path w="9525" h="2466975">
                  <a:moveTo>
                    <a:pt x="9525" y="1943100"/>
                  </a:moveTo>
                  <a:lnTo>
                    <a:pt x="0" y="1943100"/>
                  </a:lnTo>
                  <a:lnTo>
                    <a:pt x="0" y="1952625"/>
                  </a:lnTo>
                  <a:lnTo>
                    <a:pt x="9525" y="1952625"/>
                  </a:lnTo>
                  <a:lnTo>
                    <a:pt x="9525" y="1943100"/>
                  </a:lnTo>
                  <a:close/>
                </a:path>
                <a:path w="9525" h="2466975">
                  <a:moveTo>
                    <a:pt x="9525" y="1885950"/>
                  </a:moveTo>
                  <a:lnTo>
                    <a:pt x="0" y="1885950"/>
                  </a:lnTo>
                  <a:lnTo>
                    <a:pt x="0" y="1895475"/>
                  </a:lnTo>
                  <a:lnTo>
                    <a:pt x="9525" y="1895475"/>
                  </a:lnTo>
                  <a:lnTo>
                    <a:pt x="9525" y="1885950"/>
                  </a:lnTo>
                  <a:close/>
                </a:path>
                <a:path w="9525" h="2466975">
                  <a:moveTo>
                    <a:pt x="9525" y="1828800"/>
                  </a:moveTo>
                  <a:lnTo>
                    <a:pt x="0" y="1828800"/>
                  </a:lnTo>
                  <a:lnTo>
                    <a:pt x="0" y="1838325"/>
                  </a:lnTo>
                  <a:lnTo>
                    <a:pt x="9525" y="1838325"/>
                  </a:lnTo>
                  <a:lnTo>
                    <a:pt x="9525" y="1828800"/>
                  </a:lnTo>
                  <a:close/>
                </a:path>
                <a:path w="9525" h="2466975">
                  <a:moveTo>
                    <a:pt x="9525" y="1771650"/>
                  </a:moveTo>
                  <a:lnTo>
                    <a:pt x="0" y="1771650"/>
                  </a:lnTo>
                  <a:lnTo>
                    <a:pt x="0" y="1781175"/>
                  </a:lnTo>
                  <a:lnTo>
                    <a:pt x="9525" y="1781175"/>
                  </a:lnTo>
                  <a:lnTo>
                    <a:pt x="9525" y="1771650"/>
                  </a:lnTo>
                  <a:close/>
                </a:path>
                <a:path w="9525" h="2466975">
                  <a:moveTo>
                    <a:pt x="9525" y="1714500"/>
                  </a:moveTo>
                  <a:lnTo>
                    <a:pt x="0" y="1714500"/>
                  </a:lnTo>
                  <a:lnTo>
                    <a:pt x="0" y="1724025"/>
                  </a:lnTo>
                  <a:lnTo>
                    <a:pt x="9525" y="1724025"/>
                  </a:lnTo>
                  <a:lnTo>
                    <a:pt x="9525" y="1714500"/>
                  </a:lnTo>
                  <a:close/>
                </a:path>
                <a:path w="9525" h="2466975">
                  <a:moveTo>
                    <a:pt x="9525" y="1657350"/>
                  </a:moveTo>
                  <a:lnTo>
                    <a:pt x="0" y="1657350"/>
                  </a:lnTo>
                  <a:lnTo>
                    <a:pt x="0" y="1666875"/>
                  </a:lnTo>
                  <a:lnTo>
                    <a:pt x="9525" y="1666875"/>
                  </a:lnTo>
                  <a:lnTo>
                    <a:pt x="9525" y="1657350"/>
                  </a:lnTo>
                  <a:close/>
                </a:path>
                <a:path w="9525" h="2466975">
                  <a:moveTo>
                    <a:pt x="9525" y="1600200"/>
                  </a:moveTo>
                  <a:lnTo>
                    <a:pt x="0" y="1600200"/>
                  </a:lnTo>
                  <a:lnTo>
                    <a:pt x="0" y="1609725"/>
                  </a:lnTo>
                  <a:lnTo>
                    <a:pt x="9525" y="1609725"/>
                  </a:lnTo>
                  <a:lnTo>
                    <a:pt x="9525" y="1600200"/>
                  </a:lnTo>
                  <a:close/>
                </a:path>
                <a:path w="9525" h="2466975">
                  <a:moveTo>
                    <a:pt x="9525" y="1543050"/>
                  </a:moveTo>
                  <a:lnTo>
                    <a:pt x="0" y="1543050"/>
                  </a:lnTo>
                  <a:lnTo>
                    <a:pt x="0" y="1552575"/>
                  </a:lnTo>
                  <a:lnTo>
                    <a:pt x="9525" y="1552575"/>
                  </a:lnTo>
                  <a:lnTo>
                    <a:pt x="9525" y="1543050"/>
                  </a:lnTo>
                  <a:close/>
                </a:path>
                <a:path w="9525" h="2466975">
                  <a:moveTo>
                    <a:pt x="9525" y="1485900"/>
                  </a:moveTo>
                  <a:lnTo>
                    <a:pt x="0" y="1485900"/>
                  </a:lnTo>
                  <a:lnTo>
                    <a:pt x="0" y="1495425"/>
                  </a:lnTo>
                  <a:lnTo>
                    <a:pt x="9525" y="1495425"/>
                  </a:lnTo>
                  <a:lnTo>
                    <a:pt x="9525" y="1485900"/>
                  </a:lnTo>
                  <a:close/>
                </a:path>
                <a:path w="9525" h="2466975">
                  <a:moveTo>
                    <a:pt x="9525" y="1428750"/>
                  </a:moveTo>
                  <a:lnTo>
                    <a:pt x="0" y="1428750"/>
                  </a:lnTo>
                  <a:lnTo>
                    <a:pt x="0" y="1438275"/>
                  </a:lnTo>
                  <a:lnTo>
                    <a:pt x="9525" y="1438275"/>
                  </a:lnTo>
                  <a:lnTo>
                    <a:pt x="9525" y="1428750"/>
                  </a:lnTo>
                  <a:close/>
                </a:path>
                <a:path w="9525" h="2466975">
                  <a:moveTo>
                    <a:pt x="9525" y="1371600"/>
                  </a:moveTo>
                  <a:lnTo>
                    <a:pt x="0" y="1371600"/>
                  </a:lnTo>
                  <a:lnTo>
                    <a:pt x="0" y="1381125"/>
                  </a:lnTo>
                  <a:lnTo>
                    <a:pt x="9525" y="1381125"/>
                  </a:lnTo>
                  <a:lnTo>
                    <a:pt x="9525" y="1371600"/>
                  </a:lnTo>
                  <a:close/>
                </a:path>
                <a:path w="9525" h="2466975">
                  <a:moveTo>
                    <a:pt x="9525" y="1314450"/>
                  </a:moveTo>
                  <a:lnTo>
                    <a:pt x="0" y="1314450"/>
                  </a:lnTo>
                  <a:lnTo>
                    <a:pt x="0" y="1323975"/>
                  </a:lnTo>
                  <a:lnTo>
                    <a:pt x="9525" y="1323975"/>
                  </a:lnTo>
                  <a:lnTo>
                    <a:pt x="9525" y="1314450"/>
                  </a:lnTo>
                  <a:close/>
                </a:path>
                <a:path w="9525" h="2466975">
                  <a:moveTo>
                    <a:pt x="952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9525" y="1266825"/>
                  </a:lnTo>
                  <a:lnTo>
                    <a:pt x="9525" y="1257300"/>
                  </a:lnTo>
                  <a:close/>
                </a:path>
                <a:path w="9525" h="2466975">
                  <a:moveTo>
                    <a:pt x="9525" y="1200150"/>
                  </a:moveTo>
                  <a:lnTo>
                    <a:pt x="0" y="1200150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0150"/>
                  </a:lnTo>
                  <a:close/>
                </a:path>
                <a:path w="9525" h="2466975">
                  <a:moveTo>
                    <a:pt x="9525" y="1143000"/>
                  </a:moveTo>
                  <a:lnTo>
                    <a:pt x="0" y="1143000"/>
                  </a:lnTo>
                  <a:lnTo>
                    <a:pt x="0" y="1152525"/>
                  </a:lnTo>
                  <a:lnTo>
                    <a:pt x="9525" y="1152525"/>
                  </a:lnTo>
                  <a:lnTo>
                    <a:pt x="9525" y="1143000"/>
                  </a:lnTo>
                  <a:close/>
                </a:path>
                <a:path w="9525" h="2466975">
                  <a:moveTo>
                    <a:pt x="9525" y="1085850"/>
                  </a:moveTo>
                  <a:lnTo>
                    <a:pt x="0" y="1085850"/>
                  </a:lnTo>
                  <a:lnTo>
                    <a:pt x="0" y="1095375"/>
                  </a:lnTo>
                  <a:lnTo>
                    <a:pt x="9525" y="1095375"/>
                  </a:lnTo>
                  <a:lnTo>
                    <a:pt x="9525" y="1085850"/>
                  </a:lnTo>
                  <a:close/>
                </a:path>
                <a:path w="9525" h="2466975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9525" h="2466975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9525" h="2466975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9525" h="2466975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9525" h="2466975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9525" h="2466975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9525" h="2466975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9525" h="246697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2466975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9525" h="2466975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9525" h="2466975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9525" h="2466975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9525" h="2466975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9525" h="2466975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9525" h="246697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2466975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9525" h="2466975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9525" h="246697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246697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 descr=""/>
          <p:cNvSpPr txBox="1"/>
          <p:nvPr/>
        </p:nvSpPr>
        <p:spPr>
          <a:xfrm>
            <a:off x="8292088" y="6581874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8160524" y="5761425"/>
            <a:ext cx="222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8094891" y="4940976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1000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8094891" y="4120527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1500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8094891" y="3300078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10215305" y="6841489"/>
            <a:ext cx="25590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14">
                <a:solidFill>
                  <a:srgbClr val="252423"/>
                </a:solidFill>
                <a:latin typeface="Lucida Sans Unicode"/>
                <a:cs typeface="Lucida Sans Unicode"/>
              </a:rPr>
              <a:t>Day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7888625" y="4471417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6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52423"/>
                </a:solidFill>
                <a:latin typeface="Lucida Sans Unicode"/>
                <a:cs typeface="Lucida Sans Unicode"/>
              </a:rPr>
              <a:t> crimes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8520241" y="6692900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3" name="object 133" descr=""/>
          <p:cNvSpPr/>
          <p:nvPr/>
        </p:nvSpPr>
        <p:spPr>
          <a:xfrm>
            <a:off x="9579419" y="3067062"/>
            <a:ext cx="9525" cy="3609975"/>
          </a:xfrm>
          <a:custGeom>
            <a:avLst/>
            <a:gdLst/>
            <a:ahLst/>
            <a:cxnLst/>
            <a:rect l="l" t="t" r="r" b="b"/>
            <a:pathLst>
              <a:path w="9525" h="3609975">
                <a:moveTo>
                  <a:pt x="9525" y="3600450"/>
                </a:moveTo>
                <a:lnTo>
                  <a:pt x="0" y="3600450"/>
                </a:lnTo>
                <a:lnTo>
                  <a:pt x="0" y="3609975"/>
                </a:lnTo>
                <a:lnTo>
                  <a:pt x="9525" y="3609975"/>
                </a:lnTo>
                <a:lnTo>
                  <a:pt x="9525" y="3600450"/>
                </a:lnTo>
                <a:close/>
              </a:path>
              <a:path w="9525" h="3609975">
                <a:moveTo>
                  <a:pt x="9525" y="3543300"/>
                </a:moveTo>
                <a:lnTo>
                  <a:pt x="0" y="3543300"/>
                </a:lnTo>
                <a:lnTo>
                  <a:pt x="0" y="3552825"/>
                </a:lnTo>
                <a:lnTo>
                  <a:pt x="9525" y="3552825"/>
                </a:lnTo>
                <a:lnTo>
                  <a:pt x="9525" y="3543300"/>
                </a:lnTo>
                <a:close/>
              </a:path>
              <a:path w="9525" h="3609975">
                <a:moveTo>
                  <a:pt x="9525" y="3486150"/>
                </a:moveTo>
                <a:lnTo>
                  <a:pt x="0" y="3486150"/>
                </a:lnTo>
                <a:lnTo>
                  <a:pt x="0" y="3495675"/>
                </a:lnTo>
                <a:lnTo>
                  <a:pt x="9525" y="3495675"/>
                </a:lnTo>
                <a:lnTo>
                  <a:pt x="9525" y="3486150"/>
                </a:lnTo>
                <a:close/>
              </a:path>
              <a:path w="9525" h="3609975">
                <a:moveTo>
                  <a:pt x="9525" y="3429000"/>
                </a:moveTo>
                <a:lnTo>
                  <a:pt x="0" y="3429000"/>
                </a:lnTo>
                <a:lnTo>
                  <a:pt x="0" y="3438525"/>
                </a:lnTo>
                <a:lnTo>
                  <a:pt x="9525" y="3438525"/>
                </a:lnTo>
                <a:lnTo>
                  <a:pt x="9525" y="3429000"/>
                </a:lnTo>
                <a:close/>
              </a:path>
              <a:path w="9525" h="3609975">
                <a:moveTo>
                  <a:pt x="9525" y="3371850"/>
                </a:moveTo>
                <a:lnTo>
                  <a:pt x="0" y="3371850"/>
                </a:lnTo>
                <a:lnTo>
                  <a:pt x="0" y="3381375"/>
                </a:lnTo>
                <a:lnTo>
                  <a:pt x="9525" y="3381375"/>
                </a:lnTo>
                <a:lnTo>
                  <a:pt x="9525" y="3371850"/>
                </a:lnTo>
                <a:close/>
              </a:path>
              <a:path w="9525" h="3609975">
                <a:moveTo>
                  <a:pt x="9525" y="3314700"/>
                </a:moveTo>
                <a:lnTo>
                  <a:pt x="0" y="3314700"/>
                </a:lnTo>
                <a:lnTo>
                  <a:pt x="0" y="3324225"/>
                </a:lnTo>
                <a:lnTo>
                  <a:pt x="9525" y="3324225"/>
                </a:lnTo>
                <a:lnTo>
                  <a:pt x="9525" y="3314700"/>
                </a:lnTo>
                <a:close/>
              </a:path>
              <a:path w="9525" h="3609975">
                <a:moveTo>
                  <a:pt x="9525" y="3257550"/>
                </a:moveTo>
                <a:lnTo>
                  <a:pt x="0" y="3257550"/>
                </a:lnTo>
                <a:lnTo>
                  <a:pt x="0" y="3267075"/>
                </a:lnTo>
                <a:lnTo>
                  <a:pt x="9525" y="3267075"/>
                </a:lnTo>
                <a:lnTo>
                  <a:pt x="9525" y="3257550"/>
                </a:lnTo>
                <a:close/>
              </a:path>
              <a:path w="9525" h="3609975">
                <a:moveTo>
                  <a:pt x="9525" y="3200400"/>
                </a:moveTo>
                <a:lnTo>
                  <a:pt x="0" y="3200400"/>
                </a:lnTo>
                <a:lnTo>
                  <a:pt x="0" y="3209925"/>
                </a:lnTo>
                <a:lnTo>
                  <a:pt x="9525" y="3209925"/>
                </a:lnTo>
                <a:lnTo>
                  <a:pt x="9525" y="3200400"/>
                </a:lnTo>
                <a:close/>
              </a:path>
              <a:path w="9525" h="3609975">
                <a:moveTo>
                  <a:pt x="9525" y="3143250"/>
                </a:moveTo>
                <a:lnTo>
                  <a:pt x="0" y="3143250"/>
                </a:lnTo>
                <a:lnTo>
                  <a:pt x="0" y="3152775"/>
                </a:lnTo>
                <a:lnTo>
                  <a:pt x="9525" y="3152775"/>
                </a:lnTo>
                <a:lnTo>
                  <a:pt x="9525" y="3143250"/>
                </a:lnTo>
                <a:close/>
              </a:path>
              <a:path w="9525" h="3609975">
                <a:moveTo>
                  <a:pt x="9525" y="3086100"/>
                </a:moveTo>
                <a:lnTo>
                  <a:pt x="0" y="3086100"/>
                </a:lnTo>
                <a:lnTo>
                  <a:pt x="0" y="3095625"/>
                </a:lnTo>
                <a:lnTo>
                  <a:pt x="9525" y="3095625"/>
                </a:lnTo>
                <a:lnTo>
                  <a:pt x="9525" y="3086100"/>
                </a:lnTo>
                <a:close/>
              </a:path>
              <a:path w="9525" h="3609975">
                <a:moveTo>
                  <a:pt x="9525" y="3028950"/>
                </a:moveTo>
                <a:lnTo>
                  <a:pt x="0" y="3028950"/>
                </a:lnTo>
                <a:lnTo>
                  <a:pt x="0" y="3038475"/>
                </a:lnTo>
                <a:lnTo>
                  <a:pt x="9525" y="3038475"/>
                </a:lnTo>
                <a:lnTo>
                  <a:pt x="9525" y="3028950"/>
                </a:lnTo>
                <a:close/>
              </a:path>
              <a:path w="9525" h="3609975">
                <a:moveTo>
                  <a:pt x="9525" y="2971800"/>
                </a:moveTo>
                <a:lnTo>
                  <a:pt x="0" y="2971800"/>
                </a:lnTo>
                <a:lnTo>
                  <a:pt x="0" y="2981325"/>
                </a:lnTo>
                <a:lnTo>
                  <a:pt x="9525" y="2981325"/>
                </a:lnTo>
                <a:lnTo>
                  <a:pt x="9525" y="2971800"/>
                </a:lnTo>
                <a:close/>
              </a:path>
              <a:path w="9525" h="3609975">
                <a:moveTo>
                  <a:pt x="9525" y="2914650"/>
                </a:moveTo>
                <a:lnTo>
                  <a:pt x="0" y="2914650"/>
                </a:lnTo>
                <a:lnTo>
                  <a:pt x="0" y="2924175"/>
                </a:lnTo>
                <a:lnTo>
                  <a:pt x="9525" y="2924175"/>
                </a:lnTo>
                <a:lnTo>
                  <a:pt x="9525" y="2914650"/>
                </a:lnTo>
                <a:close/>
              </a:path>
              <a:path w="9525" h="360997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9525" h="360997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9525" h="360997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9525" h="36099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360997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36099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360997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360997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360997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360997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360997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360997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360997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360997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360997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360997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360997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36099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36099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36099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36099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36099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36099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36099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36099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36099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36099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36099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36099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36099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36099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36099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36099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36099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36099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36099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36099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36099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36099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36099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36099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36099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36099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36099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36099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36099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36099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36099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36099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36099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36099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 descr=""/>
          <p:cNvSpPr txBox="1"/>
          <p:nvPr/>
        </p:nvSpPr>
        <p:spPr>
          <a:xfrm>
            <a:off x="9505709" y="669290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5" name="object 135" descr=""/>
          <p:cNvSpPr/>
          <p:nvPr/>
        </p:nvSpPr>
        <p:spPr>
          <a:xfrm>
            <a:off x="10597782" y="3067062"/>
            <a:ext cx="9525" cy="3609975"/>
          </a:xfrm>
          <a:custGeom>
            <a:avLst/>
            <a:gdLst/>
            <a:ahLst/>
            <a:cxnLst/>
            <a:rect l="l" t="t" r="r" b="b"/>
            <a:pathLst>
              <a:path w="9525" h="3609975">
                <a:moveTo>
                  <a:pt x="9525" y="3600450"/>
                </a:moveTo>
                <a:lnTo>
                  <a:pt x="0" y="3600450"/>
                </a:lnTo>
                <a:lnTo>
                  <a:pt x="0" y="3609975"/>
                </a:lnTo>
                <a:lnTo>
                  <a:pt x="9525" y="3609975"/>
                </a:lnTo>
                <a:lnTo>
                  <a:pt x="9525" y="3600450"/>
                </a:lnTo>
                <a:close/>
              </a:path>
              <a:path w="9525" h="3609975">
                <a:moveTo>
                  <a:pt x="9525" y="3543300"/>
                </a:moveTo>
                <a:lnTo>
                  <a:pt x="0" y="3543300"/>
                </a:lnTo>
                <a:lnTo>
                  <a:pt x="0" y="3552825"/>
                </a:lnTo>
                <a:lnTo>
                  <a:pt x="9525" y="3552825"/>
                </a:lnTo>
                <a:lnTo>
                  <a:pt x="9525" y="3543300"/>
                </a:lnTo>
                <a:close/>
              </a:path>
              <a:path w="9525" h="3609975">
                <a:moveTo>
                  <a:pt x="9525" y="3486150"/>
                </a:moveTo>
                <a:lnTo>
                  <a:pt x="0" y="3486150"/>
                </a:lnTo>
                <a:lnTo>
                  <a:pt x="0" y="3495675"/>
                </a:lnTo>
                <a:lnTo>
                  <a:pt x="9525" y="3495675"/>
                </a:lnTo>
                <a:lnTo>
                  <a:pt x="9525" y="3486150"/>
                </a:lnTo>
                <a:close/>
              </a:path>
              <a:path w="9525" h="3609975">
                <a:moveTo>
                  <a:pt x="9525" y="3429000"/>
                </a:moveTo>
                <a:lnTo>
                  <a:pt x="0" y="3429000"/>
                </a:lnTo>
                <a:lnTo>
                  <a:pt x="0" y="3438525"/>
                </a:lnTo>
                <a:lnTo>
                  <a:pt x="9525" y="3438525"/>
                </a:lnTo>
                <a:lnTo>
                  <a:pt x="9525" y="3429000"/>
                </a:lnTo>
                <a:close/>
              </a:path>
              <a:path w="9525" h="3609975">
                <a:moveTo>
                  <a:pt x="9525" y="3371850"/>
                </a:moveTo>
                <a:lnTo>
                  <a:pt x="0" y="3371850"/>
                </a:lnTo>
                <a:lnTo>
                  <a:pt x="0" y="3381375"/>
                </a:lnTo>
                <a:lnTo>
                  <a:pt x="9525" y="3381375"/>
                </a:lnTo>
                <a:lnTo>
                  <a:pt x="9525" y="3371850"/>
                </a:lnTo>
                <a:close/>
              </a:path>
              <a:path w="9525" h="3609975">
                <a:moveTo>
                  <a:pt x="9525" y="3314700"/>
                </a:moveTo>
                <a:lnTo>
                  <a:pt x="0" y="3314700"/>
                </a:lnTo>
                <a:lnTo>
                  <a:pt x="0" y="3324225"/>
                </a:lnTo>
                <a:lnTo>
                  <a:pt x="9525" y="3324225"/>
                </a:lnTo>
                <a:lnTo>
                  <a:pt x="9525" y="3314700"/>
                </a:lnTo>
                <a:close/>
              </a:path>
              <a:path w="9525" h="3609975">
                <a:moveTo>
                  <a:pt x="9525" y="3257550"/>
                </a:moveTo>
                <a:lnTo>
                  <a:pt x="0" y="3257550"/>
                </a:lnTo>
                <a:lnTo>
                  <a:pt x="0" y="3267075"/>
                </a:lnTo>
                <a:lnTo>
                  <a:pt x="9525" y="3267075"/>
                </a:lnTo>
                <a:lnTo>
                  <a:pt x="9525" y="3257550"/>
                </a:lnTo>
                <a:close/>
              </a:path>
              <a:path w="9525" h="3609975">
                <a:moveTo>
                  <a:pt x="9525" y="3200400"/>
                </a:moveTo>
                <a:lnTo>
                  <a:pt x="0" y="3200400"/>
                </a:lnTo>
                <a:lnTo>
                  <a:pt x="0" y="3209925"/>
                </a:lnTo>
                <a:lnTo>
                  <a:pt x="9525" y="3209925"/>
                </a:lnTo>
                <a:lnTo>
                  <a:pt x="9525" y="3200400"/>
                </a:lnTo>
                <a:close/>
              </a:path>
              <a:path w="9525" h="3609975">
                <a:moveTo>
                  <a:pt x="9525" y="3143250"/>
                </a:moveTo>
                <a:lnTo>
                  <a:pt x="0" y="3143250"/>
                </a:lnTo>
                <a:lnTo>
                  <a:pt x="0" y="3152775"/>
                </a:lnTo>
                <a:lnTo>
                  <a:pt x="9525" y="3152775"/>
                </a:lnTo>
                <a:lnTo>
                  <a:pt x="9525" y="3143250"/>
                </a:lnTo>
                <a:close/>
              </a:path>
              <a:path w="9525" h="3609975">
                <a:moveTo>
                  <a:pt x="9525" y="3086100"/>
                </a:moveTo>
                <a:lnTo>
                  <a:pt x="0" y="3086100"/>
                </a:lnTo>
                <a:lnTo>
                  <a:pt x="0" y="3095625"/>
                </a:lnTo>
                <a:lnTo>
                  <a:pt x="9525" y="3095625"/>
                </a:lnTo>
                <a:lnTo>
                  <a:pt x="9525" y="3086100"/>
                </a:lnTo>
                <a:close/>
              </a:path>
              <a:path w="9525" h="3609975">
                <a:moveTo>
                  <a:pt x="9525" y="3028950"/>
                </a:moveTo>
                <a:lnTo>
                  <a:pt x="0" y="3028950"/>
                </a:lnTo>
                <a:lnTo>
                  <a:pt x="0" y="3038475"/>
                </a:lnTo>
                <a:lnTo>
                  <a:pt x="9525" y="3038475"/>
                </a:lnTo>
                <a:lnTo>
                  <a:pt x="9525" y="3028950"/>
                </a:lnTo>
                <a:close/>
              </a:path>
              <a:path w="9525" h="3609975">
                <a:moveTo>
                  <a:pt x="9525" y="2971800"/>
                </a:moveTo>
                <a:lnTo>
                  <a:pt x="0" y="2971800"/>
                </a:lnTo>
                <a:lnTo>
                  <a:pt x="0" y="2981325"/>
                </a:lnTo>
                <a:lnTo>
                  <a:pt x="9525" y="2981325"/>
                </a:lnTo>
                <a:lnTo>
                  <a:pt x="9525" y="2971800"/>
                </a:lnTo>
                <a:close/>
              </a:path>
              <a:path w="9525" h="3609975">
                <a:moveTo>
                  <a:pt x="9525" y="2914650"/>
                </a:moveTo>
                <a:lnTo>
                  <a:pt x="0" y="2914650"/>
                </a:lnTo>
                <a:lnTo>
                  <a:pt x="0" y="2924175"/>
                </a:lnTo>
                <a:lnTo>
                  <a:pt x="9525" y="2924175"/>
                </a:lnTo>
                <a:lnTo>
                  <a:pt x="9525" y="2914650"/>
                </a:lnTo>
                <a:close/>
              </a:path>
              <a:path w="9525" h="360997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9525" h="360997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9525" h="360997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9525" h="36099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360997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36099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360997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360997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360997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360997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360997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360997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360997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360997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360997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360997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360997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36099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36099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36099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36099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36099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36099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36099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36099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36099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36099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36099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36099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36099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36099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36099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36099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36099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36099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36099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36099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36099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36099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36099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36099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36099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36099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36099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36099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36099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36099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36099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36099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36099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36099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 descr=""/>
          <p:cNvSpPr txBox="1"/>
          <p:nvPr/>
        </p:nvSpPr>
        <p:spPr>
          <a:xfrm>
            <a:off x="10524067" y="669290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7" name="object 137" descr=""/>
          <p:cNvSpPr/>
          <p:nvPr/>
        </p:nvSpPr>
        <p:spPr>
          <a:xfrm>
            <a:off x="11616144" y="3067062"/>
            <a:ext cx="9525" cy="3609975"/>
          </a:xfrm>
          <a:custGeom>
            <a:avLst/>
            <a:gdLst/>
            <a:ahLst/>
            <a:cxnLst/>
            <a:rect l="l" t="t" r="r" b="b"/>
            <a:pathLst>
              <a:path w="9525" h="3609975">
                <a:moveTo>
                  <a:pt x="9525" y="3600450"/>
                </a:moveTo>
                <a:lnTo>
                  <a:pt x="0" y="3600450"/>
                </a:lnTo>
                <a:lnTo>
                  <a:pt x="0" y="3609975"/>
                </a:lnTo>
                <a:lnTo>
                  <a:pt x="9525" y="3609975"/>
                </a:lnTo>
                <a:lnTo>
                  <a:pt x="9525" y="3600450"/>
                </a:lnTo>
                <a:close/>
              </a:path>
              <a:path w="9525" h="3609975">
                <a:moveTo>
                  <a:pt x="9525" y="3543300"/>
                </a:moveTo>
                <a:lnTo>
                  <a:pt x="0" y="3543300"/>
                </a:lnTo>
                <a:lnTo>
                  <a:pt x="0" y="3552825"/>
                </a:lnTo>
                <a:lnTo>
                  <a:pt x="9525" y="3552825"/>
                </a:lnTo>
                <a:lnTo>
                  <a:pt x="9525" y="3543300"/>
                </a:lnTo>
                <a:close/>
              </a:path>
              <a:path w="9525" h="3609975">
                <a:moveTo>
                  <a:pt x="9525" y="3486150"/>
                </a:moveTo>
                <a:lnTo>
                  <a:pt x="0" y="3486150"/>
                </a:lnTo>
                <a:lnTo>
                  <a:pt x="0" y="3495675"/>
                </a:lnTo>
                <a:lnTo>
                  <a:pt x="9525" y="3495675"/>
                </a:lnTo>
                <a:lnTo>
                  <a:pt x="9525" y="3486150"/>
                </a:lnTo>
                <a:close/>
              </a:path>
              <a:path w="9525" h="3609975">
                <a:moveTo>
                  <a:pt x="9525" y="3429000"/>
                </a:moveTo>
                <a:lnTo>
                  <a:pt x="0" y="3429000"/>
                </a:lnTo>
                <a:lnTo>
                  <a:pt x="0" y="3438525"/>
                </a:lnTo>
                <a:lnTo>
                  <a:pt x="9525" y="3438525"/>
                </a:lnTo>
                <a:lnTo>
                  <a:pt x="9525" y="3429000"/>
                </a:lnTo>
                <a:close/>
              </a:path>
              <a:path w="9525" h="3609975">
                <a:moveTo>
                  <a:pt x="9525" y="3371850"/>
                </a:moveTo>
                <a:lnTo>
                  <a:pt x="0" y="3371850"/>
                </a:lnTo>
                <a:lnTo>
                  <a:pt x="0" y="3381375"/>
                </a:lnTo>
                <a:lnTo>
                  <a:pt x="9525" y="3381375"/>
                </a:lnTo>
                <a:lnTo>
                  <a:pt x="9525" y="3371850"/>
                </a:lnTo>
                <a:close/>
              </a:path>
              <a:path w="9525" h="3609975">
                <a:moveTo>
                  <a:pt x="9525" y="3314700"/>
                </a:moveTo>
                <a:lnTo>
                  <a:pt x="0" y="3314700"/>
                </a:lnTo>
                <a:lnTo>
                  <a:pt x="0" y="3324225"/>
                </a:lnTo>
                <a:lnTo>
                  <a:pt x="9525" y="3324225"/>
                </a:lnTo>
                <a:lnTo>
                  <a:pt x="9525" y="3314700"/>
                </a:lnTo>
                <a:close/>
              </a:path>
              <a:path w="9525" h="3609975">
                <a:moveTo>
                  <a:pt x="9525" y="3257550"/>
                </a:moveTo>
                <a:lnTo>
                  <a:pt x="0" y="3257550"/>
                </a:lnTo>
                <a:lnTo>
                  <a:pt x="0" y="3267075"/>
                </a:lnTo>
                <a:lnTo>
                  <a:pt x="9525" y="3267075"/>
                </a:lnTo>
                <a:lnTo>
                  <a:pt x="9525" y="3257550"/>
                </a:lnTo>
                <a:close/>
              </a:path>
              <a:path w="9525" h="3609975">
                <a:moveTo>
                  <a:pt x="9525" y="3200400"/>
                </a:moveTo>
                <a:lnTo>
                  <a:pt x="0" y="3200400"/>
                </a:lnTo>
                <a:lnTo>
                  <a:pt x="0" y="3209925"/>
                </a:lnTo>
                <a:lnTo>
                  <a:pt x="9525" y="3209925"/>
                </a:lnTo>
                <a:lnTo>
                  <a:pt x="9525" y="3200400"/>
                </a:lnTo>
                <a:close/>
              </a:path>
              <a:path w="9525" h="3609975">
                <a:moveTo>
                  <a:pt x="9525" y="3143250"/>
                </a:moveTo>
                <a:lnTo>
                  <a:pt x="0" y="3143250"/>
                </a:lnTo>
                <a:lnTo>
                  <a:pt x="0" y="3152775"/>
                </a:lnTo>
                <a:lnTo>
                  <a:pt x="9525" y="3152775"/>
                </a:lnTo>
                <a:lnTo>
                  <a:pt x="9525" y="3143250"/>
                </a:lnTo>
                <a:close/>
              </a:path>
              <a:path w="9525" h="3609975">
                <a:moveTo>
                  <a:pt x="9525" y="3086100"/>
                </a:moveTo>
                <a:lnTo>
                  <a:pt x="0" y="3086100"/>
                </a:lnTo>
                <a:lnTo>
                  <a:pt x="0" y="3095625"/>
                </a:lnTo>
                <a:lnTo>
                  <a:pt x="9525" y="3095625"/>
                </a:lnTo>
                <a:lnTo>
                  <a:pt x="9525" y="3086100"/>
                </a:lnTo>
                <a:close/>
              </a:path>
              <a:path w="9525" h="3609975">
                <a:moveTo>
                  <a:pt x="9525" y="3028950"/>
                </a:moveTo>
                <a:lnTo>
                  <a:pt x="0" y="3028950"/>
                </a:lnTo>
                <a:lnTo>
                  <a:pt x="0" y="3038475"/>
                </a:lnTo>
                <a:lnTo>
                  <a:pt x="9525" y="3038475"/>
                </a:lnTo>
                <a:lnTo>
                  <a:pt x="9525" y="3028950"/>
                </a:lnTo>
                <a:close/>
              </a:path>
              <a:path w="9525" h="3609975">
                <a:moveTo>
                  <a:pt x="9525" y="2971800"/>
                </a:moveTo>
                <a:lnTo>
                  <a:pt x="0" y="2971800"/>
                </a:lnTo>
                <a:lnTo>
                  <a:pt x="0" y="2981325"/>
                </a:lnTo>
                <a:lnTo>
                  <a:pt x="9525" y="2981325"/>
                </a:lnTo>
                <a:lnTo>
                  <a:pt x="9525" y="2971800"/>
                </a:lnTo>
                <a:close/>
              </a:path>
              <a:path w="9525" h="3609975">
                <a:moveTo>
                  <a:pt x="9525" y="2914650"/>
                </a:moveTo>
                <a:lnTo>
                  <a:pt x="0" y="2914650"/>
                </a:lnTo>
                <a:lnTo>
                  <a:pt x="0" y="2924175"/>
                </a:lnTo>
                <a:lnTo>
                  <a:pt x="9525" y="2924175"/>
                </a:lnTo>
                <a:lnTo>
                  <a:pt x="9525" y="2914650"/>
                </a:lnTo>
                <a:close/>
              </a:path>
              <a:path w="9525" h="360997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9525" h="360997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9525" h="360997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9525" h="36099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360997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36099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360997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360997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360997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360997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360997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360997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360997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360997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360997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360997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360997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36099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36099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36099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36099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36099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36099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36099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36099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36099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36099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36099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36099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36099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36099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36099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36099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36099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36099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36099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36099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36099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36099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36099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36099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36099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36099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36099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36099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36099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36099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36099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36099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36099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36099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 descr=""/>
          <p:cNvSpPr txBox="1"/>
          <p:nvPr/>
        </p:nvSpPr>
        <p:spPr>
          <a:xfrm>
            <a:off x="11542426" y="669290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39" name="object 139" descr=""/>
          <p:cNvGrpSpPr/>
          <p:nvPr/>
        </p:nvGrpSpPr>
        <p:grpSpPr>
          <a:xfrm>
            <a:off x="8623218" y="3237717"/>
            <a:ext cx="3134995" cy="3342004"/>
            <a:chOff x="8623218" y="3237717"/>
            <a:chExt cx="3134995" cy="3342004"/>
          </a:xfrm>
        </p:grpSpPr>
        <p:sp>
          <p:nvSpPr>
            <p:cNvPr id="140" name="object 140" descr=""/>
            <p:cNvSpPr/>
            <p:nvPr/>
          </p:nvSpPr>
          <p:spPr>
            <a:xfrm>
              <a:off x="8662906" y="3277405"/>
              <a:ext cx="3055620" cy="3262629"/>
            </a:xfrm>
            <a:custGeom>
              <a:avLst/>
              <a:gdLst/>
              <a:ahLst/>
              <a:cxnLst/>
              <a:rect l="l" t="t" r="r" b="b"/>
              <a:pathLst>
                <a:path w="3055620" h="3262629">
                  <a:moveTo>
                    <a:pt x="0" y="1617925"/>
                  </a:moveTo>
                  <a:lnTo>
                    <a:pt x="101835" y="1936259"/>
                  </a:lnTo>
                  <a:lnTo>
                    <a:pt x="203671" y="2039635"/>
                  </a:lnTo>
                  <a:lnTo>
                    <a:pt x="305507" y="1970718"/>
                  </a:lnTo>
                  <a:lnTo>
                    <a:pt x="407343" y="1972359"/>
                  </a:lnTo>
                  <a:lnTo>
                    <a:pt x="509179" y="971411"/>
                  </a:lnTo>
                  <a:lnTo>
                    <a:pt x="611015" y="1040329"/>
                  </a:lnTo>
                  <a:lnTo>
                    <a:pt x="712850" y="991102"/>
                  </a:lnTo>
                  <a:lnTo>
                    <a:pt x="814686" y="884443"/>
                  </a:lnTo>
                  <a:lnTo>
                    <a:pt x="916522" y="0"/>
                  </a:lnTo>
                  <a:lnTo>
                    <a:pt x="1018358" y="546418"/>
                  </a:lnTo>
                  <a:lnTo>
                    <a:pt x="1120194" y="1233955"/>
                  </a:lnTo>
                  <a:lnTo>
                    <a:pt x="1222030" y="1030483"/>
                  </a:lnTo>
                  <a:lnTo>
                    <a:pt x="1323866" y="1094478"/>
                  </a:lnTo>
                  <a:lnTo>
                    <a:pt x="1425702" y="735122"/>
                  </a:lnTo>
                  <a:lnTo>
                    <a:pt x="1527537" y="1005870"/>
                  </a:lnTo>
                  <a:lnTo>
                    <a:pt x="1629373" y="830294"/>
                  </a:lnTo>
                  <a:lnTo>
                    <a:pt x="1731209" y="955002"/>
                  </a:lnTo>
                  <a:lnTo>
                    <a:pt x="1833045" y="1166678"/>
                  </a:lnTo>
                  <a:lnTo>
                    <a:pt x="1934881" y="807321"/>
                  </a:lnTo>
                  <a:lnTo>
                    <a:pt x="2036717" y="1018997"/>
                  </a:lnTo>
                  <a:lnTo>
                    <a:pt x="2138553" y="1023920"/>
                  </a:lnTo>
                  <a:lnTo>
                    <a:pt x="2240388" y="859830"/>
                  </a:lnTo>
                  <a:lnTo>
                    <a:pt x="2342224" y="705586"/>
                  </a:lnTo>
                  <a:lnTo>
                    <a:pt x="2444060" y="955002"/>
                  </a:lnTo>
                  <a:lnTo>
                    <a:pt x="2545896" y="1524394"/>
                  </a:lnTo>
                  <a:lnTo>
                    <a:pt x="2647732" y="2121680"/>
                  </a:lnTo>
                  <a:lnTo>
                    <a:pt x="2749568" y="2120039"/>
                  </a:lnTo>
                  <a:lnTo>
                    <a:pt x="2851403" y="1978922"/>
                  </a:lnTo>
                  <a:lnTo>
                    <a:pt x="2953239" y="2008458"/>
                  </a:lnTo>
                  <a:lnTo>
                    <a:pt x="3055075" y="3262104"/>
                  </a:lnTo>
                </a:path>
              </a:pathLst>
            </a:custGeom>
            <a:ln w="28575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3218" y="4855642"/>
              <a:ext cx="79374" cy="79374"/>
            </a:xfrm>
            <a:prstGeom prst="rect">
              <a:avLst/>
            </a:prstGeom>
          </p:spPr>
        </p:pic>
        <p:pic>
          <p:nvPicPr>
            <p:cNvPr id="142" name="object 14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5055" y="5173977"/>
              <a:ext cx="79374" cy="79374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26890" y="5277354"/>
              <a:ext cx="79374" cy="79374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8726" y="5208436"/>
              <a:ext cx="79374" cy="79374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0561" y="5210077"/>
              <a:ext cx="79374" cy="79374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32398" y="4209129"/>
              <a:ext cx="79374" cy="79374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4233" y="4278046"/>
              <a:ext cx="79374" cy="79374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6069" y="4228820"/>
              <a:ext cx="79374" cy="79374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905" y="4122161"/>
              <a:ext cx="79374" cy="79374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9741" y="3237717"/>
              <a:ext cx="79374" cy="79374"/>
            </a:xfrm>
            <a:prstGeom prst="rect">
              <a:avLst/>
            </a:prstGeom>
          </p:spPr>
        </p:pic>
        <p:pic>
          <p:nvPicPr>
            <p:cNvPr id="151" name="object 15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1577" y="3784136"/>
              <a:ext cx="79374" cy="79374"/>
            </a:xfrm>
            <a:prstGeom prst="rect">
              <a:avLst/>
            </a:prstGeom>
          </p:spPr>
        </p:pic>
        <p:pic>
          <p:nvPicPr>
            <p:cNvPr id="152" name="object 15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3413" y="4471672"/>
              <a:ext cx="79374" cy="79374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249" y="4268201"/>
              <a:ext cx="79374" cy="79374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7084" y="4332196"/>
              <a:ext cx="79374" cy="79374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48921" y="3972839"/>
              <a:ext cx="79374" cy="79374"/>
            </a:xfrm>
            <a:prstGeom prst="rect">
              <a:avLst/>
            </a:prstGeom>
          </p:spPr>
        </p:pic>
        <p:pic>
          <p:nvPicPr>
            <p:cNvPr id="156" name="object 15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0756" y="4243587"/>
              <a:ext cx="79374" cy="79374"/>
            </a:xfrm>
            <a:prstGeom prst="rect">
              <a:avLst/>
            </a:prstGeom>
          </p:spPr>
        </p:pic>
        <p:pic>
          <p:nvPicPr>
            <p:cNvPr id="157" name="object 15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592" y="4068012"/>
              <a:ext cx="79374" cy="79374"/>
            </a:xfrm>
            <a:prstGeom prst="rect">
              <a:avLst/>
            </a:prstGeom>
          </p:spPr>
        </p:pic>
        <p:pic>
          <p:nvPicPr>
            <p:cNvPr id="158" name="object 15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4428" y="4192720"/>
              <a:ext cx="79374" cy="79374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6264" y="4404395"/>
              <a:ext cx="79374" cy="79374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8100" y="4045039"/>
              <a:ext cx="79374" cy="79374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9935" y="4256715"/>
              <a:ext cx="79374" cy="79374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61772" y="4261638"/>
              <a:ext cx="79374" cy="79374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3608" y="4097548"/>
              <a:ext cx="79374" cy="79374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65443" y="3943303"/>
              <a:ext cx="79374" cy="79374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7279" y="4192720"/>
              <a:ext cx="79374" cy="79374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9115" y="4762111"/>
              <a:ext cx="79374" cy="79374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0951" y="5359398"/>
              <a:ext cx="79374" cy="79374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2786" y="5357757"/>
              <a:ext cx="79374" cy="79374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74623" y="5216640"/>
              <a:ext cx="79374" cy="79374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6458" y="5246176"/>
              <a:ext cx="79374" cy="79374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8294" y="6499822"/>
              <a:ext cx="79374" cy="79374"/>
            </a:xfrm>
            <a:prstGeom prst="rect">
              <a:avLst/>
            </a:prstGeom>
          </p:spPr>
        </p:pic>
      </p:grpSp>
      <p:sp>
        <p:nvSpPr>
          <p:cNvPr id="172" name="object 172" descr=""/>
          <p:cNvSpPr txBox="1"/>
          <p:nvPr/>
        </p:nvSpPr>
        <p:spPr>
          <a:xfrm>
            <a:off x="8526976" y="4631199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1080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3" name="object 173" descr=""/>
          <p:cNvSpPr txBox="1"/>
          <p:nvPr/>
        </p:nvSpPr>
        <p:spPr>
          <a:xfrm>
            <a:off x="11643666" y="627538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78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4" name="object 174" descr=""/>
          <p:cNvSpPr txBox="1"/>
          <p:nvPr/>
        </p:nvSpPr>
        <p:spPr>
          <a:xfrm>
            <a:off x="9443499" y="3367605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2066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5" name="object 175" descr=""/>
          <p:cNvSpPr txBox="1"/>
          <p:nvPr/>
        </p:nvSpPr>
        <p:spPr>
          <a:xfrm>
            <a:off x="8761455" y="5407241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823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6" name="object 176" descr=""/>
          <p:cNvSpPr txBox="1"/>
          <p:nvPr/>
        </p:nvSpPr>
        <p:spPr>
          <a:xfrm>
            <a:off x="10869200" y="3718861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1636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7" name="object 177" descr=""/>
          <p:cNvSpPr txBox="1"/>
          <p:nvPr/>
        </p:nvSpPr>
        <p:spPr>
          <a:xfrm>
            <a:off x="9647171" y="4601560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1314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8" name="object 178" descr=""/>
          <p:cNvSpPr txBox="1"/>
          <p:nvPr/>
        </p:nvSpPr>
        <p:spPr>
          <a:xfrm>
            <a:off x="11205516" y="5489285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773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9" name="object 179" descr=""/>
          <p:cNvSpPr txBox="1"/>
          <p:nvPr/>
        </p:nvSpPr>
        <p:spPr>
          <a:xfrm>
            <a:off x="11409188" y="4992197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860</a:t>
            </a:r>
            <a:endParaRPr sz="9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2900" y="228600"/>
              <a:ext cx="3181350" cy="2876550"/>
            </a:xfrm>
            <a:custGeom>
              <a:avLst/>
              <a:gdLst/>
              <a:ahLst/>
              <a:cxnLst/>
              <a:rect l="l" t="t" r="r" b="b"/>
              <a:pathLst>
                <a:path w="3181350" h="2876550">
                  <a:moveTo>
                    <a:pt x="3181350" y="2876550"/>
                  </a:moveTo>
                  <a:lnTo>
                    <a:pt x="0" y="2876550"/>
                  </a:lnTo>
                  <a:lnTo>
                    <a:pt x="0" y="0"/>
                  </a:lnTo>
                  <a:lnTo>
                    <a:pt x="3181350" y="0"/>
                  </a:lnTo>
                  <a:lnTo>
                    <a:pt x="3181350" y="2876550"/>
                  </a:lnTo>
                  <a:close/>
                </a:path>
              </a:pathLst>
            </a:custGeom>
            <a:solidFill>
              <a:srgbClr val="E7D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77825" y="190563"/>
            <a:ext cx="17640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45">
                <a:solidFill>
                  <a:srgbClr val="252423"/>
                </a:solidFill>
                <a:latin typeface="Tahoma"/>
                <a:cs typeface="Tahoma"/>
              </a:rPr>
              <a:t>Block</a:t>
            </a:r>
            <a:r>
              <a:rPr dirty="0" sz="1400" spc="-9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28650" y="533399"/>
            <a:ext cx="2847975" cy="2162175"/>
            <a:chOff x="628650" y="533399"/>
            <a:chExt cx="2847975" cy="2162175"/>
          </a:xfrm>
        </p:grpSpPr>
        <p:sp>
          <p:nvSpPr>
            <p:cNvPr id="8" name="object 8" descr=""/>
            <p:cNvSpPr/>
            <p:nvPr/>
          </p:nvSpPr>
          <p:spPr>
            <a:xfrm>
              <a:off x="628650" y="533400"/>
              <a:ext cx="38100" cy="2162175"/>
            </a:xfrm>
            <a:custGeom>
              <a:avLst/>
              <a:gdLst/>
              <a:ahLst/>
              <a:cxnLst/>
              <a:rect l="l" t="t" r="r" b="b"/>
              <a:pathLst>
                <a:path w="38100" h="2162175">
                  <a:moveTo>
                    <a:pt x="21576" y="2162174"/>
                  </a:moveTo>
                  <a:lnTo>
                    <a:pt x="16523" y="2162174"/>
                  </a:lnTo>
                  <a:lnTo>
                    <a:pt x="14093" y="2161691"/>
                  </a:lnTo>
                  <a:lnTo>
                    <a:pt x="0" y="2145651"/>
                  </a:lnTo>
                  <a:lnTo>
                    <a:pt x="0" y="2143125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2145651"/>
                  </a:lnTo>
                  <a:lnTo>
                    <a:pt x="24006" y="2161691"/>
                  </a:lnTo>
                  <a:lnTo>
                    <a:pt x="21576" y="2162174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8650" y="533399"/>
              <a:ext cx="38100" cy="2162175"/>
            </a:xfrm>
            <a:custGeom>
              <a:avLst/>
              <a:gdLst/>
              <a:ahLst/>
              <a:cxnLst/>
              <a:rect l="l" t="t" r="r" b="b"/>
              <a:pathLst>
                <a:path w="38100" h="2162175">
                  <a:moveTo>
                    <a:pt x="24310" y="2162174"/>
                  </a:moveTo>
                  <a:lnTo>
                    <a:pt x="13789" y="2162174"/>
                  </a:lnTo>
                  <a:lnTo>
                    <a:pt x="9299" y="2160314"/>
                  </a:lnTo>
                  <a:lnTo>
                    <a:pt x="1859" y="2152875"/>
                  </a:lnTo>
                  <a:lnTo>
                    <a:pt x="0" y="2148385"/>
                  </a:lnTo>
                  <a:lnTo>
                    <a:pt x="0" y="13789"/>
                  </a:lnTo>
                  <a:lnTo>
                    <a:pt x="1859" y="9299"/>
                  </a:lnTo>
                  <a:lnTo>
                    <a:pt x="9299" y="1859"/>
                  </a:lnTo>
                  <a:lnTo>
                    <a:pt x="13789" y="0"/>
                  </a:lnTo>
                  <a:lnTo>
                    <a:pt x="24310" y="0"/>
                  </a:lnTo>
                  <a:lnTo>
                    <a:pt x="28800" y="1859"/>
                  </a:lnTo>
                  <a:lnTo>
                    <a:pt x="36240" y="9299"/>
                  </a:lnTo>
                  <a:lnTo>
                    <a:pt x="38099" y="13789"/>
                  </a:lnTo>
                  <a:lnTo>
                    <a:pt x="38099" y="2148385"/>
                  </a:lnTo>
                  <a:lnTo>
                    <a:pt x="36240" y="2152875"/>
                  </a:lnTo>
                  <a:lnTo>
                    <a:pt x="28800" y="2160314"/>
                  </a:lnTo>
                  <a:lnTo>
                    <a:pt x="24310" y="216217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23950" y="2073731"/>
              <a:ext cx="2352675" cy="622300"/>
            </a:xfrm>
            <a:custGeom>
              <a:avLst/>
              <a:gdLst/>
              <a:ahLst/>
              <a:cxnLst/>
              <a:rect l="l" t="t" r="r" b="b"/>
              <a:pathLst>
                <a:path w="2352675" h="622300">
                  <a:moveTo>
                    <a:pt x="9525" y="612330"/>
                  </a:moveTo>
                  <a:lnTo>
                    <a:pt x="0" y="612330"/>
                  </a:lnTo>
                  <a:lnTo>
                    <a:pt x="0" y="621855"/>
                  </a:lnTo>
                  <a:lnTo>
                    <a:pt x="9525" y="621855"/>
                  </a:lnTo>
                  <a:lnTo>
                    <a:pt x="9525" y="612330"/>
                  </a:lnTo>
                  <a:close/>
                </a:path>
                <a:path w="2352675" h="62230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352675" h="622300">
                  <a:moveTo>
                    <a:pt x="66675" y="612330"/>
                  </a:moveTo>
                  <a:lnTo>
                    <a:pt x="57150" y="612330"/>
                  </a:lnTo>
                  <a:lnTo>
                    <a:pt x="57150" y="621855"/>
                  </a:lnTo>
                  <a:lnTo>
                    <a:pt x="66675" y="621855"/>
                  </a:lnTo>
                  <a:lnTo>
                    <a:pt x="66675" y="612330"/>
                  </a:lnTo>
                  <a:close/>
                </a:path>
                <a:path w="2352675" h="62230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352675" h="622300">
                  <a:moveTo>
                    <a:pt x="123825" y="612330"/>
                  </a:moveTo>
                  <a:lnTo>
                    <a:pt x="114300" y="612330"/>
                  </a:lnTo>
                  <a:lnTo>
                    <a:pt x="114300" y="621855"/>
                  </a:lnTo>
                  <a:lnTo>
                    <a:pt x="123825" y="621855"/>
                  </a:lnTo>
                  <a:lnTo>
                    <a:pt x="123825" y="612330"/>
                  </a:lnTo>
                  <a:close/>
                </a:path>
                <a:path w="2352675" h="62230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352675" h="622300">
                  <a:moveTo>
                    <a:pt x="180975" y="612330"/>
                  </a:moveTo>
                  <a:lnTo>
                    <a:pt x="171450" y="612330"/>
                  </a:lnTo>
                  <a:lnTo>
                    <a:pt x="171450" y="621855"/>
                  </a:lnTo>
                  <a:lnTo>
                    <a:pt x="180975" y="621855"/>
                  </a:lnTo>
                  <a:lnTo>
                    <a:pt x="180975" y="612330"/>
                  </a:lnTo>
                  <a:close/>
                </a:path>
                <a:path w="2352675" h="62230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352675" h="622300">
                  <a:moveTo>
                    <a:pt x="238125" y="612330"/>
                  </a:moveTo>
                  <a:lnTo>
                    <a:pt x="228600" y="612330"/>
                  </a:lnTo>
                  <a:lnTo>
                    <a:pt x="228600" y="621855"/>
                  </a:lnTo>
                  <a:lnTo>
                    <a:pt x="238125" y="621855"/>
                  </a:lnTo>
                  <a:lnTo>
                    <a:pt x="238125" y="612330"/>
                  </a:lnTo>
                  <a:close/>
                </a:path>
                <a:path w="2352675" h="62230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352675" h="622300">
                  <a:moveTo>
                    <a:pt x="295275" y="612330"/>
                  </a:moveTo>
                  <a:lnTo>
                    <a:pt x="285750" y="612330"/>
                  </a:lnTo>
                  <a:lnTo>
                    <a:pt x="285750" y="621855"/>
                  </a:lnTo>
                  <a:lnTo>
                    <a:pt x="295275" y="621855"/>
                  </a:lnTo>
                  <a:lnTo>
                    <a:pt x="295275" y="612330"/>
                  </a:lnTo>
                  <a:close/>
                </a:path>
                <a:path w="2352675" h="62230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352675" h="622300">
                  <a:moveTo>
                    <a:pt x="352425" y="612330"/>
                  </a:moveTo>
                  <a:lnTo>
                    <a:pt x="342900" y="612330"/>
                  </a:lnTo>
                  <a:lnTo>
                    <a:pt x="342900" y="621855"/>
                  </a:lnTo>
                  <a:lnTo>
                    <a:pt x="352425" y="621855"/>
                  </a:lnTo>
                  <a:lnTo>
                    <a:pt x="352425" y="612330"/>
                  </a:lnTo>
                  <a:close/>
                </a:path>
                <a:path w="2352675" h="62230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352675" h="622300">
                  <a:moveTo>
                    <a:pt x="409575" y="612330"/>
                  </a:moveTo>
                  <a:lnTo>
                    <a:pt x="400050" y="612330"/>
                  </a:lnTo>
                  <a:lnTo>
                    <a:pt x="400050" y="621855"/>
                  </a:lnTo>
                  <a:lnTo>
                    <a:pt x="409575" y="621855"/>
                  </a:lnTo>
                  <a:lnTo>
                    <a:pt x="409575" y="612330"/>
                  </a:lnTo>
                  <a:close/>
                </a:path>
                <a:path w="2352675" h="62230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352675" h="622300">
                  <a:moveTo>
                    <a:pt x="466725" y="612330"/>
                  </a:moveTo>
                  <a:lnTo>
                    <a:pt x="457200" y="612330"/>
                  </a:lnTo>
                  <a:lnTo>
                    <a:pt x="457200" y="621855"/>
                  </a:lnTo>
                  <a:lnTo>
                    <a:pt x="466725" y="621855"/>
                  </a:lnTo>
                  <a:lnTo>
                    <a:pt x="466725" y="612330"/>
                  </a:lnTo>
                  <a:close/>
                </a:path>
                <a:path w="2352675" h="62230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352675" h="622300">
                  <a:moveTo>
                    <a:pt x="523875" y="612330"/>
                  </a:moveTo>
                  <a:lnTo>
                    <a:pt x="514350" y="612330"/>
                  </a:lnTo>
                  <a:lnTo>
                    <a:pt x="514350" y="621855"/>
                  </a:lnTo>
                  <a:lnTo>
                    <a:pt x="523875" y="621855"/>
                  </a:lnTo>
                  <a:lnTo>
                    <a:pt x="523875" y="612330"/>
                  </a:lnTo>
                  <a:close/>
                </a:path>
                <a:path w="2352675" h="62230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352675" h="622300">
                  <a:moveTo>
                    <a:pt x="581025" y="612330"/>
                  </a:moveTo>
                  <a:lnTo>
                    <a:pt x="571500" y="612330"/>
                  </a:lnTo>
                  <a:lnTo>
                    <a:pt x="571500" y="621855"/>
                  </a:lnTo>
                  <a:lnTo>
                    <a:pt x="581025" y="621855"/>
                  </a:lnTo>
                  <a:lnTo>
                    <a:pt x="581025" y="612330"/>
                  </a:lnTo>
                  <a:close/>
                </a:path>
                <a:path w="2352675" h="62230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352675" h="622300">
                  <a:moveTo>
                    <a:pt x="638175" y="612330"/>
                  </a:moveTo>
                  <a:lnTo>
                    <a:pt x="628650" y="612330"/>
                  </a:lnTo>
                  <a:lnTo>
                    <a:pt x="628650" y="621855"/>
                  </a:lnTo>
                  <a:lnTo>
                    <a:pt x="638175" y="621855"/>
                  </a:lnTo>
                  <a:lnTo>
                    <a:pt x="638175" y="612330"/>
                  </a:lnTo>
                  <a:close/>
                </a:path>
                <a:path w="2352675" h="622300">
                  <a:moveTo>
                    <a:pt x="695325" y="612330"/>
                  </a:moveTo>
                  <a:lnTo>
                    <a:pt x="685800" y="612330"/>
                  </a:lnTo>
                  <a:lnTo>
                    <a:pt x="685800" y="621855"/>
                  </a:lnTo>
                  <a:lnTo>
                    <a:pt x="695325" y="621855"/>
                  </a:lnTo>
                  <a:lnTo>
                    <a:pt x="695325" y="612330"/>
                  </a:lnTo>
                  <a:close/>
                </a:path>
                <a:path w="2352675" h="622300">
                  <a:moveTo>
                    <a:pt x="752475" y="612330"/>
                  </a:moveTo>
                  <a:lnTo>
                    <a:pt x="742950" y="612330"/>
                  </a:lnTo>
                  <a:lnTo>
                    <a:pt x="742950" y="621855"/>
                  </a:lnTo>
                  <a:lnTo>
                    <a:pt x="752475" y="621855"/>
                  </a:lnTo>
                  <a:lnTo>
                    <a:pt x="752475" y="612330"/>
                  </a:lnTo>
                  <a:close/>
                </a:path>
                <a:path w="2352675" h="622300">
                  <a:moveTo>
                    <a:pt x="809625" y="612330"/>
                  </a:moveTo>
                  <a:lnTo>
                    <a:pt x="800100" y="612330"/>
                  </a:lnTo>
                  <a:lnTo>
                    <a:pt x="800100" y="621855"/>
                  </a:lnTo>
                  <a:lnTo>
                    <a:pt x="809625" y="621855"/>
                  </a:lnTo>
                  <a:lnTo>
                    <a:pt x="809625" y="612330"/>
                  </a:lnTo>
                  <a:close/>
                </a:path>
                <a:path w="2352675" h="622300">
                  <a:moveTo>
                    <a:pt x="866775" y="612330"/>
                  </a:moveTo>
                  <a:lnTo>
                    <a:pt x="857250" y="612330"/>
                  </a:lnTo>
                  <a:lnTo>
                    <a:pt x="857250" y="621855"/>
                  </a:lnTo>
                  <a:lnTo>
                    <a:pt x="866775" y="621855"/>
                  </a:lnTo>
                  <a:lnTo>
                    <a:pt x="866775" y="612330"/>
                  </a:lnTo>
                  <a:close/>
                </a:path>
                <a:path w="2352675" h="622300">
                  <a:moveTo>
                    <a:pt x="923925" y="612330"/>
                  </a:moveTo>
                  <a:lnTo>
                    <a:pt x="914400" y="612330"/>
                  </a:lnTo>
                  <a:lnTo>
                    <a:pt x="914400" y="621855"/>
                  </a:lnTo>
                  <a:lnTo>
                    <a:pt x="923925" y="621855"/>
                  </a:lnTo>
                  <a:lnTo>
                    <a:pt x="923925" y="612330"/>
                  </a:lnTo>
                  <a:close/>
                </a:path>
                <a:path w="2352675" h="622300">
                  <a:moveTo>
                    <a:pt x="981075" y="612330"/>
                  </a:moveTo>
                  <a:lnTo>
                    <a:pt x="971550" y="612330"/>
                  </a:lnTo>
                  <a:lnTo>
                    <a:pt x="971550" y="621855"/>
                  </a:lnTo>
                  <a:lnTo>
                    <a:pt x="981075" y="621855"/>
                  </a:lnTo>
                  <a:lnTo>
                    <a:pt x="981075" y="612330"/>
                  </a:lnTo>
                  <a:close/>
                </a:path>
                <a:path w="2352675" h="622300">
                  <a:moveTo>
                    <a:pt x="1038225" y="612330"/>
                  </a:moveTo>
                  <a:lnTo>
                    <a:pt x="1028700" y="612330"/>
                  </a:lnTo>
                  <a:lnTo>
                    <a:pt x="1028700" y="621855"/>
                  </a:lnTo>
                  <a:lnTo>
                    <a:pt x="1038225" y="621855"/>
                  </a:lnTo>
                  <a:lnTo>
                    <a:pt x="1038225" y="612330"/>
                  </a:lnTo>
                  <a:close/>
                </a:path>
                <a:path w="2352675" h="622300">
                  <a:moveTo>
                    <a:pt x="1095375" y="612330"/>
                  </a:moveTo>
                  <a:lnTo>
                    <a:pt x="1085850" y="612330"/>
                  </a:lnTo>
                  <a:lnTo>
                    <a:pt x="1085850" y="621855"/>
                  </a:lnTo>
                  <a:lnTo>
                    <a:pt x="1095375" y="621855"/>
                  </a:lnTo>
                  <a:lnTo>
                    <a:pt x="1095375" y="612330"/>
                  </a:lnTo>
                  <a:close/>
                </a:path>
                <a:path w="2352675" h="62230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2352675" h="622300">
                  <a:moveTo>
                    <a:pt x="1152525" y="612330"/>
                  </a:moveTo>
                  <a:lnTo>
                    <a:pt x="1143000" y="612330"/>
                  </a:lnTo>
                  <a:lnTo>
                    <a:pt x="1143000" y="621855"/>
                  </a:lnTo>
                  <a:lnTo>
                    <a:pt x="1152525" y="621855"/>
                  </a:lnTo>
                  <a:lnTo>
                    <a:pt x="1152525" y="612330"/>
                  </a:lnTo>
                  <a:close/>
                </a:path>
                <a:path w="2352675" h="62230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2352675" h="622300">
                  <a:moveTo>
                    <a:pt x="1209675" y="612330"/>
                  </a:moveTo>
                  <a:lnTo>
                    <a:pt x="1200150" y="612330"/>
                  </a:lnTo>
                  <a:lnTo>
                    <a:pt x="1200150" y="621855"/>
                  </a:lnTo>
                  <a:lnTo>
                    <a:pt x="1209675" y="621855"/>
                  </a:lnTo>
                  <a:lnTo>
                    <a:pt x="1209675" y="612330"/>
                  </a:lnTo>
                  <a:close/>
                </a:path>
                <a:path w="2352675" h="62230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2352675" h="622300">
                  <a:moveTo>
                    <a:pt x="1266825" y="612330"/>
                  </a:moveTo>
                  <a:lnTo>
                    <a:pt x="1257300" y="612330"/>
                  </a:lnTo>
                  <a:lnTo>
                    <a:pt x="1257300" y="621855"/>
                  </a:lnTo>
                  <a:lnTo>
                    <a:pt x="1266825" y="621855"/>
                  </a:lnTo>
                  <a:lnTo>
                    <a:pt x="1266825" y="612330"/>
                  </a:lnTo>
                  <a:close/>
                </a:path>
                <a:path w="2352675" h="62230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2352675" h="622300">
                  <a:moveTo>
                    <a:pt x="1323975" y="612330"/>
                  </a:moveTo>
                  <a:lnTo>
                    <a:pt x="1314450" y="612330"/>
                  </a:lnTo>
                  <a:lnTo>
                    <a:pt x="1314450" y="621855"/>
                  </a:lnTo>
                  <a:lnTo>
                    <a:pt x="1323975" y="621855"/>
                  </a:lnTo>
                  <a:lnTo>
                    <a:pt x="1323975" y="612330"/>
                  </a:lnTo>
                  <a:close/>
                </a:path>
                <a:path w="2352675" h="62230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2352675" h="622300">
                  <a:moveTo>
                    <a:pt x="1381125" y="612330"/>
                  </a:moveTo>
                  <a:lnTo>
                    <a:pt x="1371600" y="612330"/>
                  </a:lnTo>
                  <a:lnTo>
                    <a:pt x="1371600" y="621855"/>
                  </a:lnTo>
                  <a:lnTo>
                    <a:pt x="1381125" y="621855"/>
                  </a:lnTo>
                  <a:lnTo>
                    <a:pt x="1381125" y="612330"/>
                  </a:lnTo>
                  <a:close/>
                </a:path>
                <a:path w="2352675" h="62230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2352675" h="622300">
                  <a:moveTo>
                    <a:pt x="1438275" y="612330"/>
                  </a:moveTo>
                  <a:lnTo>
                    <a:pt x="1428750" y="612330"/>
                  </a:lnTo>
                  <a:lnTo>
                    <a:pt x="1428750" y="621855"/>
                  </a:lnTo>
                  <a:lnTo>
                    <a:pt x="1438275" y="621855"/>
                  </a:lnTo>
                  <a:lnTo>
                    <a:pt x="1438275" y="612330"/>
                  </a:lnTo>
                  <a:close/>
                </a:path>
                <a:path w="2352675" h="62230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352675" h="622300">
                  <a:moveTo>
                    <a:pt x="1495425" y="612330"/>
                  </a:moveTo>
                  <a:lnTo>
                    <a:pt x="1485900" y="612330"/>
                  </a:lnTo>
                  <a:lnTo>
                    <a:pt x="1485900" y="621855"/>
                  </a:lnTo>
                  <a:lnTo>
                    <a:pt x="1495425" y="621855"/>
                  </a:lnTo>
                  <a:lnTo>
                    <a:pt x="1495425" y="612330"/>
                  </a:lnTo>
                  <a:close/>
                </a:path>
                <a:path w="2352675" h="62230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352675" h="622300">
                  <a:moveTo>
                    <a:pt x="1552575" y="612330"/>
                  </a:moveTo>
                  <a:lnTo>
                    <a:pt x="1543050" y="612330"/>
                  </a:lnTo>
                  <a:lnTo>
                    <a:pt x="1543050" y="621855"/>
                  </a:lnTo>
                  <a:lnTo>
                    <a:pt x="1552575" y="621855"/>
                  </a:lnTo>
                  <a:lnTo>
                    <a:pt x="1552575" y="612330"/>
                  </a:lnTo>
                  <a:close/>
                </a:path>
                <a:path w="2352675" h="62230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352675" h="622300">
                  <a:moveTo>
                    <a:pt x="1609725" y="612330"/>
                  </a:moveTo>
                  <a:lnTo>
                    <a:pt x="1600200" y="612330"/>
                  </a:lnTo>
                  <a:lnTo>
                    <a:pt x="1600200" y="621855"/>
                  </a:lnTo>
                  <a:lnTo>
                    <a:pt x="1609725" y="621855"/>
                  </a:lnTo>
                  <a:lnTo>
                    <a:pt x="1609725" y="612330"/>
                  </a:lnTo>
                  <a:close/>
                </a:path>
                <a:path w="2352675" h="62230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352675" h="622300">
                  <a:moveTo>
                    <a:pt x="1666875" y="612330"/>
                  </a:moveTo>
                  <a:lnTo>
                    <a:pt x="1657350" y="612330"/>
                  </a:lnTo>
                  <a:lnTo>
                    <a:pt x="1657350" y="621855"/>
                  </a:lnTo>
                  <a:lnTo>
                    <a:pt x="1666875" y="621855"/>
                  </a:lnTo>
                  <a:lnTo>
                    <a:pt x="1666875" y="612330"/>
                  </a:lnTo>
                  <a:close/>
                </a:path>
                <a:path w="2352675" h="62230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2352675" h="622300">
                  <a:moveTo>
                    <a:pt x="1724025" y="612330"/>
                  </a:moveTo>
                  <a:lnTo>
                    <a:pt x="1714500" y="612330"/>
                  </a:lnTo>
                  <a:lnTo>
                    <a:pt x="1714500" y="621855"/>
                  </a:lnTo>
                  <a:lnTo>
                    <a:pt x="1724025" y="621855"/>
                  </a:lnTo>
                  <a:lnTo>
                    <a:pt x="1724025" y="612330"/>
                  </a:lnTo>
                  <a:close/>
                </a:path>
                <a:path w="2352675" h="62230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2352675" h="622300">
                  <a:moveTo>
                    <a:pt x="1781175" y="612330"/>
                  </a:moveTo>
                  <a:lnTo>
                    <a:pt x="1771650" y="612330"/>
                  </a:lnTo>
                  <a:lnTo>
                    <a:pt x="1771650" y="621855"/>
                  </a:lnTo>
                  <a:lnTo>
                    <a:pt x="1781175" y="621855"/>
                  </a:lnTo>
                  <a:lnTo>
                    <a:pt x="1781175" y="612330"/>
                  </a:lnTo>
                  <a:close/>
                </a:path>
                <a:path w="2352675" h="62230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2352675" h="622300">
                  <a:moveTo>
                    <a:pt x="1838325" y="612330"/>
                  </a:moveTo>
                  <a:lnTo>
                    <a:pt x="1828800" y="612330"/>
                  </a:lnTo>
                  <a:lnTo>
                    <a:pt x="1828800" y="621855"/>
                  </a:lnTo>
                  <a:lnTo>
                    <a:pt x="1838325" y="621855"/>
                  </a:lnTo>
                  <a:lnTo>
                    <a:pt x="1838325" y="612330"/>
                  </a:lnTo>
                  <a:close/>
                </a:path>
                <a:path w="2352675" h="62230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2352675" h="622300">
                  <a:moveTo>
                    <a:pt x="1895475" y="612330"/>
                  </a:moveTo>
                  <a:lnTo>
                    <a:pt x="1885950" y="612330"/>
                  </a:lnTo>
                  <a:lnTo>
                    <a:pt x="1885950" y="621855"/>
                  </a:lnTo>
                  <a:lnTo>
                    <a:pt x="1895475" y="621855"/>
                  </a:lnTo>
                  <a:lnTo>
                    <a:pt x="1895475" y="612330"/>
                  </a:lnTo>
                  <a:close/>
                </a:path>
                <a:path w="2352675" h="62230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2352675" h="622300">
                  <a:moveTo>
                    <a:pt x="1952625" y="612330"/>
                  </a:moveTo>
                  <a:lnTo>
                    <a:pt x="1943100" y="612330"/>
                  </a:lnTo>
                  <a:lnTo>
                    <a:pt x="1943100" y="621855"/>
                  </a:lnTo>
                  <a:lnTo>
                    <a:pt x="1952625" y="621855"/>
                  </a:lnTo>
                  <a:lnTo>
                    <a:pt x="1952625" y="612330"/>
                  </a:lnTo>
                  <a:close/>
                </a:path>
                <a:path w="2352675" h="62230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2352675" h="622300">
                  <a:moveTo>
                    <a:pt x="2009775" y="612330"/>
                  </a:moveTo>
                  <a:lnTo>
                    <a:pt x="2000250" y="612330"/>
                  </a:lnTo>
                  <a:lnTo>
                    <a:pt x="2000250" y="621855"/>
                  </a:lnTo>
                  <a:lnTo>
                    <a:pt x="2009775" y="621855"/>
                  </a:lnTo>
                  <a:lnTo>
                    <a:pt x="2009775" y="612330"/>
                  </a:lnTo>
                  <a:close/>
                </a:path>
                <a:path w="2352675" h="62230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2352675" h="622300">
                  <a:moveTo>
                    <a:pt x="2066925" y="612330"/>
                  </a:moveTo>
                  <a:lnTo>
                    <a:pt x="2057400" y="612330"/>
                  </a:lnTo>
                  <a:lnTo>
                    <a:pt x="2057400" y="621855"/>
                  </a:lnTo>
                  <a:lnTo>
                    <a:pt x="2066925" y="621855"/>
                  </a:lnTo>
                  <a:lnTo>
                    <a:pt x="2066925" y="612330"/>
                  </a:lnTo>
                  <a:close/>
                </a:path>
                <a:path w="2352675" h="62230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2352675" h="622300">
                  <a:moveTo>
                    <a:pt x="2124075" y="612330"/>
                  </a:moveTo>
                  <a:lnTo>
                    <a:pt x="2114550" y="612330"/>
                  </a:lnTo>
                  <a:lnTo>
                    <a:pt x="2114550" y="621855"/>
                  </a:lnTo>
                  <a:lnTo>
                    <a:pt x="2124075" y="621855"/>
                  </a:lnTo>
                  <a:lnTo>
                    <a:pt x="2124075" y="612330"/>
                  </a:lnTo>
                  <a:close/>
                </a:path>
                <a:path w="2352675" h="622300">
                  <a:moveTo>
                    <a:pt x="2181225" y="612330"/>
                  </a:moveTo>
                  <a:lnTo>
                    <a:pt x="2171700" y="612330"/>
                  </a:lnTo>
                  <a:lnTo>
                    <a:pt x="2171700" y="621855"/>
                  </a:lnTo>
                  <a:lnTo>
                    <a:pt x="2181225" y="621855"/>
                  </a:lnTo>
                  <a:lnTo>
                    <a:pt x="2181225" y="612330"/>
                  </a:lnTo>
                  <a:close/>
                </a:path>
                <a:path w="2352675" h="622300">
                  <a:moveTo>
                    <a:pt x="2238375" y="612330"/>
                  </a:moveTo>
                  <a:lnTo>
                    <a:pt x="2228850" y="612330"/>
                  </a:lnTo>
                  <a:lnTo>
                    <a:pt x="2228850" y="621855"/>
                  </a:lnTo>
                  <a:lnTo>
                    <a:pt x="2238375" y="621855"/>
                  </a:lnTo>
                  <a:lnTo>
                    <a:pt x="2238375" y="612330"/>
                  </a:lnTo>
                  <a:close/>
                </a:path>
                <a:path w="2352675" h="622300">
                  <a:moveTo>
                    <a:pt x="2295525" y="612330"/>
                  </a:moveTo>
                  <a:lnTo>
                    <a:pt x="2286000" y="612330"/>
                  </a:lnTo>
                  <a:lnTo>
                    <a:pt x="2286000" y="621855"/>
                  </a:lnTo>
                  <a:lnTo>
                    <a:pt x="2295525" y="621855"/>
                  </a:lnTo>
                  <a:lnTo>
                    <a:pt x="2295525" y="612330"/>
                  </a:lnTo>
                  <a:close/>
                </a:path>
                <a:path w="2352675" h="622300">
                  <a:moveTo>
                    <a:pt x="2352675" y="612330"/>
                  </a:moveTo>
                  <a:lnTo>
                    <a:pt x="2343150" y="612330"/>
                  </a:lnTo>
                  <a:lnTo>
                    <a:pt x="2343150" y="621855"/>
                  </a:lnTo>
                  <a:lnTo>
                    <a:pt x="2352675" y="621855"/>
                  </a:lnTo>
                  <a:lnTo>
                    <a:pt x="2352675" y="61233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23950" y="849096"/>
              <a:ext cx="2352675" cy="1234440"/>
            </a:xfrm>
            <a:custGeom>
              <a:avLst/>
              <a:gdLst/>
              <a:ahLst/>
              <a:cxnLst/>
              <a:rect l="l" t="t" r="r" b="b"/>
              <a:pathLst>
                <a:path w="2352675" h="1234439">
                  <a:moveTo>
                    <a:pt x="9525" y="612317"/>
                  </a:moveTo>
                  <a:lnTo>
                    <a:pt x="0" y="612317"/>
                  </a:lnTo>
                  <a:lnTo>
                    <a:pt x="0" y="621842"/>
                  </a:lnTo>
                  <a:lnTo>
                    <a:pt x="9525" y="621842"/>
                  </a:lnTo>
                  <a:lnTo>
                    <a:pt x="9525" y="612317"/>
                  </a:lnTo>
                  <a:close/>
                </a:path>
                <a:path w="2352675" h="123443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352675" h="1234439">
                  <a:moveTo>
                    <a:pt x="66675" y="612317"/>
                  </a:moveTo>
                  <a:lnTo>
                    <a:pt x="57150" y="612317"/>
                  </a:lnTo>
                  <a:lnTo>
                    <a:pt x="57150" y="621842"/>
                  </a:lnTo>
                  <a:lnTo>
                    <a:pt x="66675" y="621842"/>
                  </a:lnTo>
                  <a:lnTo>
                    <a:pt x="66675" y="612317"/>
                  </a:lnTo>
                  <a:close/>
                </a:path>
                <a:path w="2352675" h="123443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352675" h="1234439">
                  <a:moveTo>
                    <a:pt x="123825" y="612317"/>
                  </a:moveTo>
                  <a:lnTo>
                    <a:pt x="114300" y="612317"/>
                  </a:lnTo>
                  <a:lnTo>
                    <a:pt x="114300" y="621842"/>
                  </a:lnTo>
                  <a:lnTo>
                    <a:pt x="123825" y="621842"/>
                  </a:lnTo>
                  <a:lnTo>
                    <a:pt x="123825" y="612317"/>
                  </a:lnTo>
                  <a:close/>
                </a:path>
                <a:path w="2352675" h="123443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352675" h="1234439">
                  <a:moveTo>
                    <a:pt x="180975" y="612317"/>
                  </a:moveTo>
                  <a:lnTo>
                    <a:pt x="171450" y="612317"/>
                  </a:lnTo>
                  <a:lnTo>
                    <a:pt x="171450" y="621842"/>
                  </a:lnTo>
                  <a:lnTo>
                    <a:pt x="180975" y="621842"/>
                  </a:lnTo>
                  <a:lnTo>
                    <a:pt x="180975" y="612317"/>
                  </a:lnTo>
                  <a:close/>
                </a:path>
                <a:path w="2352675" h="123443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352675" h="1234439">
                  <a:moveTo>
                    <a:pt x="238125" y="612317"/>
                  </a:moveTo>
                  <a:lnTo>
                    <a:pt x="228600" y="612317"/>
                  </a:lnTo>
                  <a:lnTo>
                    <a:pt x="228600" y="621842"/>
                  </a:lnTo>
                  <a:lnTo>
                    <a:pt x="238125" y="621842"/>
                  </a:lnTo>
                  <a:lnTo>
                    <a:pt x="238125" y="612317"/>
                  </a:lnTo>
                  <a:close/>
                </a:path>
                <a:path w="2352675" h="123443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352675" h="1234439">
                  <a:moveTo>
                    <a:pt x="295275" y="612317"/>
                  </a:moveTo>
                  <a:lnTo>
                    <a:pt x="285750" y="612317"/>
                  </a:lnTo>
                  <a:lnTo>
                    <a:pt x="285750" y="621842"/>
                  </a:lnTo>
                  <a:lnTo>
                    <a:pt x="295275" y="621842"/>
                  </a:lnTo>
                  <a:lnTo>
                    <a:pt x="295275" y="612317"/>
                  </a:lnTo>
                  <a:close/>
                </a:path>
                <a:path w="2352675" h="123443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352675" h="1234439">
                  <a:moveTo>
                    <a:pt x="352425" y="612317"/>
                  </a:moveTo>
                  <a:lnTo>
                    <a:pt x="342900" y="612317"/>
                  </a:lnTo>
                  <a:lnTo>
                    <a:pt x="342900" y="621842"/>
                  </a:lnTo>
                  <a:lnTo>
                    <a:pt x="352425" y="621842"/>
                  </a:lnTo>
                  <a:lnTo>
                    <a:pt x="352425" y="612317"/>
                  </a:lnTo>
                  <a:close/>
                </a:path>
                <a:path w="2352675" h="123443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352675" h="1234439">
                  <a:moveTo>
                    <a:pt x="409575" y="612317"/>
                  </a:moveTo>
                  <a:lnTo>
                    <a:pt x="400050" y="612317"/>
                  </a:lnTo>
                  <a:lnTo>
                    <a:pt x="400050" y="621842"/>
                  </a:lnTo>
                  <a:lnTo>
                    <a:pt x="409575" y="621842"/>
                  </a:lnTo>
                  <a:lnTo>
                    <a:pt x="409575" y="612317"/>
                  </a:lnTo>
                  <a:close/>
                </a:path>
                <a:path w="2352675" h="123443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352675" h="1234439">
                  <a:moveTo>
                    <a:pt x="466725" y="612317"/>
                  </a:moveTo>
                  <a:lnTo>
                    <a:pt x="457200" y="612317"/>
                  </a:lnTo>
                  <a:lnTo>
                    <a:pt x="457200" y="621842"/>
                  </a:lnTo>
                  <a:lnTo>
                    <a:pt x="466725" y="621842"/>
                  </a:lnTo>
                  <a:lnTo>
                    <a:pt x="466725" y="612317"/>
                  </a:lnTo>
                  <a:close/>
                </a:path>
                <a:path w="2352675" h="123443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352675" h="1234439">
                  <a:moveTo>
                    <a:pt x="523875" y="612317"/>
                  </a:moveTo>
                  <a:lnTo>
                    <a:pt x="514350" y="612317"/>
                  </a:lnTo>
                  <a:lnTo>
                    <a:pt x="514350" y="621842"/>
                  </a:lnTo>
                  <a:lnTo>
                    <a:pt x="523875" y="621842"/>
                  </a:lnTo>
                  <a:lnTo>
                    <a:pt x="523875" y="612317"/>
                  </a:lnTo>
                  <a:close/>
                </a:path>
                <a:path w="2352675" h="123443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352675" h="1234439">
                  <a:moveTo>
                    <a:pt x="581025" y="612317"/>
                  </a:moveTo>
                  <a:lnTo>
                    <a:pt x="571500" y="612317"/>
                  </a:lnTo>
                  <a:lnTo>
                    <a:pt x="571500" y="621842"/>
                  </a:lnTo>
                  <a:lnTo>
                    <a:pt x="581025" y="621842"/>
                  </a:lnTo>
                  <a:lnTo>
                    <a:pt x="581025" y="612317"/>
                  </a:lnTo>
                  <a:close/>
                </a:path>
                <a:path w="2352675" h="123443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352675" h="1234439">
                  <a:moveTo>
                    <a:pt x="1095375" y="612317"/>
                  </a:moveTo>
                  <a:lnTo>
                    <a:pt x="1085850" y="612317"/>
                  </a:lnTo>
                  <a:lnTo>
                    <a:pt x="1085850" y="621842"/>
                  </a:lnTo>
                  <a:lnTo>
                    <a:pt x="1095375" y="621842"/>
                  </a:lnTo>
                  <a:lnTo>
                    <a:pt x="1095375" y="612317"/>
                  </a:lnTo>
                  <a:close/>
                </a:path>
                <a:path w="2352675" h="1234439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2352675" h="1234439">
                  <a:moveTo>
                    <a:pt x="1152525" y="612317"/>
                  </a:moveTo>
                  <a:lnTo>
                    <a:pt x="1143000" y="612317"/>
                  </a:lnTo>
                  <a:lnTo>
                    <a:pt x="1143000" y="621842"/>
                  </a:lnTo>
                  <a:lnTo>
                    <a:pt x="1152525" y="621842"/>
                  </a:lnTo>
                  <a:lnTo>
                    <a:pt x="1152525" y="612317"/>
                  </a:lnTo>
                  <a:close/>
                </a:path>
                <a:path w="2352675" h="1234439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2352675" h="1234439">
                  <a:moveTo>
                    <a:pt x="1209675" y="612317"/>
                  </a:moveTo>
                  <a:lnTo>
                    <a:pt x="1200150" y="612317"/>
                  </a:lnTo>
                  <a:lnTo>
                    <a:pt x="1200150" y="621842"/>
                  </a:lnTo>
                  <a:lnTo>
                    <a:pt x="1209675" y="621842"/>
                  </a:lnTo>
                  <a:lnTo>
                    <a:pt x="1209675" y="612317"/>
                  </a:lnTo>
                  <a:close/>
                </a:path>
                <a:path w="2352675" h="1234439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2352675" h="1234439">
                  <a:moveTo>
                    <a:pt x="1266825" y="612317"/>
                  </a:moveTo>
                  <a:lnTo>
                    <a:pt x="1257300" y="612317"/>
                  </a:lnTo>
                  <a:lnTo>
                    <a:pt x="1257300" y="621842"/>
                  </a:lnTo>
                  <a:lnTo>
                    <a:pt x="1266825" y="621842"/>
                  </a:lnTo>
                  <a:lnTo>
                    <a:pt x="1266825" y="612317"/>
                  </a:lnTo>
                  <a:close/>
                </a:path>
                <a:path w="2352675" h="1234439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2352675" h="1234439">
                  <a:moveTo>
                    <a:pt x="1323975" y="612317"/>
                  </a:moveTo>
                  <a:lnTo>
                    <a:pt x="1314450" y="612317"/>
                  </a:lnTo>
                  <a:lnTo>
                    <a:pt x="1314450" y="621842"/>
                  </a:lnTo>
                  <a:lnTo>
                    <a:pt x="1323975" y="621842"/>
                  </a:lnTo>
                  <a:lnTo>
                    <a:pt x="1323975" y="612317"/>
                  </a:lnTo>
                  <a:close/>
                </a:path>
                <a:path w="2352675" h="123443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2352675" h="1234439">
                  <a:moveTo>
                    <a:pt x="1381125" y="612317"/>
                  </a:moveTo>
                  <a:lnTo>
                    <a:pt x="1371600" y="612317"/>
                  </a:lnTo>
                  <a:lnTo>
                    <a:pt x="1371600" y="621842"/>
                  </a:lnTo>
                  <a:lnTo>
                    <a:pt x="1381125" y="621842"/>
                  </a:lnTo>
                  <a:lnTo>
                    <a:pt x="1381125" y="612317"/>
                  </a:lnTo>
                  <a:close/>
                </a:path>
                <a:path w="2352675" h="123443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2352675" h="1234439">
                  <a:moveTo>
                    <a:pt x="1438275" y="612317"/>
                  </a:moveTo>
                  <a:lnTo>
                    <a:pt x="1428750" y="612317"/>
                  </a:lnTo>
                  <a:lnTo>
                    <a:pt x="1428750" y="621842"/>
                  </a:lnTo>
                  <a:lnTo>
                    <a:pt x="1438275" y="621842"/>
                  </a:lnTo>
                  <a:lnTo>
                    <a:pt x="1438275" y="612317"/>
                  </a:lnTo>
                  <a:close/>
                </a:path>
                <a:path w="2352675" h="123443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352675" h="1234439">
                  <a:moveTo>
                    <a:pt x="1495425" y="612317"/>
                  </a:moveTo>
                  <a:lnTo>
                    <a:pt x="1485900" y="612317"/>
                  </a:lnTo>
                  <a:lnTo>
                    <a:pt x="1485900" y="621842"/>
                  </a:lnTo>
                  <a:lnTo>
                    <a:pt x="1495425" y="621842"/>
                  </a:lnTo>
                  <a:lnTo>
                    <a:pt x="1495425" y="612317"/>
                  </a:lnTo>
                  <a:close/>
                </a:path>
                <a:path w="2352675" h="123443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352675" h="1234439">
                  <a:moveTo>
                    <a:pt x="1552575" y="612317"/>
                  </a:moveTo>
                  <a:lnTo>
                    <a:pt x="1543050" y="612317"/>
                  </a:lnTo>
                  <a:lnTo>
                    <a:pt x="1543050" y="621842"/>
                  </a:lnTo>
                  <a:lnTo>
                    <a:pt x="1552575" y="621842"/>
                  </a:lnTo>
                  <a:lnTo>
                    <a:pt x="1552575" y="612317"/>
                  </a:lnTo>
                  <a:close/>
                </a:path>
                <a:path w="2352675" h="123443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352675" h="1234439">
                  <a:moveTo>
                    <a:pt x="1609725" y="612317"/>
                  </a:moveTo>
                  <a:lnTo>
                    <a:pt x="1600200" y="612317"/>
                  </a:lnTo>
                  <a:lnTo>
                    <a:pt x="1600200" y="621842"/>
                  </a:lnTo>
                  <a:lnTo>
                    <a:pt x="1609725" y="621842"/>
                  </a:lnTo>
                  <a:lnTo>
                    <a:pt x="1609725" y="612317"/>
                  </a:lnTo>
                  <a:close/>
                </a:path>
                <a:path w="2352675" h="123443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352675" h="1234439">
                  <a:moveTo>
                    <a:pt x="1666875" y="612317"/>
                  </a:moveTo>
                  <a:lnTo>
                    <a:pt x="1657350" y="612317"/>
                  </a:lnTo>
                  <a:lnTo>
                    <a:pt x="1657350" y="621842"/>
                  </a:lnTo>
                  <a:lnTo>
                    <a:pt x="1666875" y="621842"/>
                  </a:lnTo>
                  <a:lnTo>
                    <a:pt x="1666875" y="612317"/>
                  </a:lnTo>
                  <a:close/>
                </a:path>
                <a:path w="2352675" h="1234439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2352675" h="1234439">
                  <a:moveTo>
                    <a:pt x="1724025" y="612317"/>
                  </a:moveTo>
                  <a:lnTo>
                    <a:pt x="1714500" y="612317"/>
                  </a:lnTo>
                  <a:lnTo>
                    <a:pt x="1714500" y="621842"/>
                  </a:lnTo>
                  <a:lnTo>
                    <a:pt x="1724025" y="621842"/>
                  </a:lnTo>
                  <a:lnTo>
                    <a:pt x="1724025" y="612317"/>
                  </a:lnTo>
                  <a:close/>
                </a:path>
                <a:path w="2352675" h="1234439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2352675" h="1234439">
                  <a:moveTo>
                    <a:pt x="1781175" y="612317"/>
                  </a:moveTo>
                  <a:lnTo>
                    <a:pt x="1771650" y="612317"/>
                  </a:lnTo>
                  <a:lnTo>
                    <a:pt x="1771650" y="621842"/>
                  </a:lnTo>
                  <a:lnTo>
                    <a:pt x="1781175" y="621842"/>
                  </a:lnTo>
                  <a:lnTo>
                    <a:pt x="1781175" y="612317"/>
                  </a:lnTo>
                  <a:close/>
                </a:path>
                <a:path w="2352675" h="1234439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2352675" h="1234439">
                  <a:moveTo>
                    <a:pt x="1838325" y="612317"/>
                  </a:moveTo>
                  <a:lnTo>
                    <a:pt x="1828800" y="612317"/>
                  </a:lnTo>
                  <a:lnTo>
                    <a:pt x="1828800" y="621842"/>
                  </a:lnTo>
                  <a:lnTo>
                    <a:pt x="1838325" y="621842"/>
                  </a:lnTo>
                  <a:lnTo>
                    <a:pt x="1838325" y="612317"/>
                  </a:lnTo>
                  <a:close/>
                </a:path>
                <a:path w="2352675" h="1234439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2352675" h="1234439">
                  <a:moveTo>
                    <a:pt x="1895475" y="612317"/>
                  </a:moveTo>
                  <a:lnTo>
                    <a:pt x="1885950" y="612317"/>
                  </a:lnTo>
                  <a:lnTo>
                    <a:pt x="1885950" y="621842"/>
                  </a:lnTo>
                  <a:lnTo>
                    <a:pt x="1895475" y="621842"/>
                  </a:lnTo>
                  <a:lnTo>
                    <a:pt x="1895475" y="612317"/>
                  </a:lnTo>
                  <a:close/>
                </a:path>
                <a:path w="2352675" h="1234439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2352675" h="1234439">
                  <a:moveTo>
                    <a:pt x="1952625" y="612317"/>
                  </a:moveTo>
                  <a:lnTo>
                    <a:pt x="1943100" y="612317"/>
                  </a:lnTo>
                  <a:lnTo>
                    <a:pt x="1943100" y="621842"/>
                  </a:lnTo>
                  <a:lnTo>
                    <a:pt x="1952625" y="621842"/>
                  </a:lnTo>
                  <a:lnTo>
                    <a:pt x="1952625" y="612317"/>
                  </a:lnTo>
                  <a:close/>
                </a:path>
                <a:path w="2352675" h="1234439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2352675" h="1234439">
                  <a:moveTo>
                    <a:pt x="2009775" y="612317"/>
                  </a:moveTo>
                  <a:lnTo>
                    <a:pt x="2000250" y="612317"/>
                  </a:lnTo>
                  <a:lnTo>
                    <a:pt x="2000250" y="621842"/>
                  </a:lnTo>
                  <a:lnTo>
                    <a:pt x="2009775" y="621842"/>
                  </a:lnTo>
                  <a:lnTo>
                    <a:pt x="2009775" y="612317"/>
                  </a:lnTo>
                  <a:close/>
                </a:path>
                <a:path w="2352675" h="1234439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2352675" h="1234439">
                  <a:moveTo>
                    <a:pt x="2066925" y="1224635"/>
                  </a:moveTo>
                  <a:lnTo>
                    <a:pt x="2057400" y="1224635"/>
                  </a:lnTo>
                  <a:lnTo>
                    <a:pt x="2057400" y="1234160"/>
                  </a:lnTo>
                  <a:lnTo>
                    <a:pt x="2066925" y="1234160"/>
                  </a:lnTo>
                  <a:lnTo>
                    <a:pt x="2066925" y="1224635"/>
                  </a:lnTo>
                  <a:close/>
                </a:path>
                <a:path w="2352675" h="1234439">
                  <a:moveTo>
                    <a:pt x="2066925" y="612317"/>
                  </a:moveTo>
                  <a:lnTo>
                    <a:pt x="2057400" y="612317"/>
                  </a:lnTo>
                  <a:lnTo>
                    <a:pt x="2057400" y="621842"/>
                  </a:lnTo>
                  <a:lnTo>
                    <a:pt x="2066925" y="621842"/>
                  </a:lnTo>
                  <a:lnTo>
                    <a:pt x="2066925" y="612317"/>
                  </a:lnTo>
                  <a:close/>
                </a:path>
                <a:path w="2352675" h="1234439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2352675" h="1234439">
                  <a:moveTo>
                    <a:pt x="2124075" y="1224635"/>
                  </a:moveTo>
                  <a:lnTo>
                    <a:pt x="2114550" y="1224635"/>
                  </a:lnTo>
                  <a:lnTo>
                    <a:pt x="2114550" y="1234160"/>
                  </a:lnTo>
                  <a:lnTo>
                    <a:pt x="2124075" y="1234160"/>
                  </a:lnTo>
                  <a:lnTo>
                    <a:pt x="2124075" y="1224635"/>
                  </a:lnTo>
                  <a:close/>
                </a:path>
                <a:path w="2352675" h="1234439">
                  <a:moveTo>
                    <a:pt x="2124075" y="612317"/>
                  </a:moveTo>
                  <a:lnTo>
                    <a:pt x="2114550" y="612317"/>
                  </a:lnTo>
                  <a:lnTo>
                    <a:pt x="2114550" y="621842"/>
                  </a:lnTo>
                  <a:lnTo>
                    <a:pt x="2124075" y="621842"/>
                  </a:lnTo>
                  <a:lnTo>
                    <a:pt x="2124075" y="612317"/>
                  </a:lnTo>
                  <a:close/>
                </a:path>
                <a:path w="2352675" h="1234439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2352675" h="1234439">
                  <a:moveTo>
                    <a:pt x="2181225" y="1224635"/>
                  </a:moveTo>
                  <a:lnTo>
                    <a:pt x="2171700" y="1224635"/>
                  </a:lnTo>
                  <a:lnTo>
                    <a:pt x="2171700" y="1234160"/>
                  </a:lnTo>
                  <a:lnTo>
                    <a:pt x="2181225" y="1234160"/>
                  </a:lnTo>
                  <a:lnTo>
                    <a:pt x="2181225" y="1224635"/>
                  </a:lnTo>
                  <a:close/>
                </a:path>
                <a:path w="2352675" h="1234439">
                  <a:moveTo>
                    <a:pt x="2181225" y="612317"/>
                  </a:moveTo>
                  <a:lnTo>
                    <a:pt x="2171700" y="612317"/>
                  </a:lnTo>
                  <a:lnTo>
                    <a:pt x="2171700" y="621842"/>
                  </a:lnTo>
                  <a:lnTo>
                    <a:pt x="2181225" y="621842"/>
                  </a:lnTo>
                  <a:lnTo>
                    <a:pt x="2181225" y="612317"/>
                  </a:lnTo>
                  <a:close/>
                </a:path>
                <a:path w="2352675" h="1234439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2352675" h="1234439">
                  <a:moveTo>
                    <a:pt x="2238375" y="1224635"/>
                  </a:moveTo>
                  <a:lnTo>
                    <a:pt x="2228850" y="1224635"/>
                  </a:lnTo>
                  <a:lnTo>
                    <a:pt x="2228850" y="1234160"/>
                  </a:lnTo>
                  <a:lnTo>
                    <a:pt x="2238375" y="1234160"/>
                  </a:lnTo>
                  <a:lnTo>
                    <a:pt x="2238375" y="1224635"/>
                  </a:lnTo>
                  <a:close/>
                </a:path>
                <a:path w="2352675" h="1234439">
                  <a:moveTo>
                    <a:pt x="2238375" y="612317"/>
                  </a:moveTo>
                  <a:lnTo>
                    <a:pt x="2228850" y="612317"/>
                  </a:lnTo>
                  <a:lnTo>
                    <a:pt x="2228850" y="621842"/>
                  </a:lnTo>
                  <a:lnTo>
                    <a:pt x="2238375" y="621842"/>
                  </a:lnTo>
                  <a:lnTo>
                    <a:pt x="2238375" y="612317"/>
                  </a:lnTo>
                  <a:close/>
                </a:path>
                <a:path w="2352675" h="1234439">
                  <a:moveTo>
                    <a:pt x="2295525" y="1224635"/>
                  </a:moveTo>
                  <a:lnTo>
                    <a:pt x="2286000" y="1224635"/>
                  </a:lnTo>
                  <a:lnTo>
                    <a:pt x="2286000" y="1234160"/>
                  </a:lnTo>
                  <a:lnTo>
                    <a:pt x="2295525" y="1234160"/>
                  </a:lnTo>
                  <a:lnTo>
                    <a:pt x="2295525" y="1224635"/>
                  </a:lnTo>
                  <a:close/>
                </a:path>
                <a:path w="2352675" h="1234439">
                  <a:moveTo>
                    <a:pt x="2295525" y="612317"/>
                  </a:moveTo>
                  <a:lnTo>
                    <a:pt x="2286000" y="612317"/>
                  </a:lnTo>
                  <a:lnTo>
                    <a:pt x="2286000" y="621842"/>
                  </a:lnTo>
                  <a:lnTo>
                    <a:pt x="2295525" y="621842"/>
                  </a:lnTo>
                  <a:lnTo>
                    <a:pt x="2295525" y="612317"/>
                  </a:lnTo>
                  <a:close/>
                </a:path>
                <a:path w="2352675" h="1234439">
                  <a:moveTo>
                    <a:pt x="2352675" y="1224635"/>
                  </a:moveTo>
                  <a:lnTo>
                    <a:pt x="2343150" y="1224635"/>
                  </a:lnTo>
                  <a:lnTo>
                    <a:pt x="2343150" y="1234160"/>
                  </a:lnTo>
                  <a:lnTo>
                    <a:pt x="2352675" y="1234160"/>
                  </a:lnTo>
                  <a:lnTo>
                    <a:pt x="2352675" y="1224635"/>
                  </a:lnTo>
                  <a:close/>
                </a:path>
                <a:path w="2352675" h="1234439">
                  <a:moveTo>
                    <a:pt x="2352675" y="612317"/>
                  </a:moveTo>
                  <a:lnTo>
                    <a:pt x="2343150" y="612317"/>
                  </a:lnTo>
                  <a:lnTo>
                    <a:pt x="2343150" y="621842"/>
                  </a:lnTo>
                  <a:lnTo>
                    <a:pt x="2352675" y="621842"/>
                  </a:lnTo>
                  <a:lnTo>
                    <a:pt x="2352675" y="61231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295650" y="849096"/>
              <a:ext cx="180975" cy="9525"/>
            </a:xfrm>
            <a:custGeom>
              <a:avLst/>
              <a:gdLst/>
              <a:ahLst/>
              <a:cxnLst/>
              <a:rect l="l" t="t" r="r" b="b"/>
              <a:pathLst>
                <a:path w="1809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809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809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809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82895" y="1166614"/>
            <a:ext cx="177800" cy="9055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200" spc="-10">
                <a:solidFill>
                  <a:srgbClr val="252423"/>
                </a:solidFill>
                <a:latin typeface="Tahoma"/>
                <a:cs typeface="Tahoma"/>
              </a:rPr>
              <a:t>Block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75952" y="260042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10319" y="1988102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10319" y="1375781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10319" y="763459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829709" y="2702877"/>
            <a:ext cx="680720" cy="36576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900" spc="-10" b="1">
                <a:latin typeface="Segoe UI"/>
                <a:cs typeface="Segoe UI"/>
              </a:rPr>
              <a:t>False</a:t>
            </a:r>
            <a:endParaRPr sz="900">
              <a:latin typeface="Segoe UI"/>
              <a:cs typeface="Segoe UI"/>
            </a:endParaRPr>
          </a:p>
          <a:p>
            <a:pPr marL="273050">
              <a:lnSpc>
                <a:spcPct val="100000"/>
              </a:lnSpc>
              <a:spcBef>
                <a:spcPts val="90"/>
              </a:spcBef>
            </a:pPr>
            <a:r>
              <a:rPr dirty="0" sz="12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496773" y="2711450"/>
            <a:ext cx="260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True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523875" y="457200"/>
            <a:ext cx="4095750" cy="6296025"/>
            <a:chOff x="523875" y="457200"/>
            <a:chExt cx="4095750" cy="6296025"/>
          </a:xfrm>
        </p:grpSpPr>
        <p:sp>
          <p:nvSpPr>
            <p:cNvPr id="21" name="object 21" descr=""/>
            <p:cNvSpPr/>
            <p:nvPr/>
          </p:nvSpPr>
          <p:spPr>
            <a:xfrm>
              <a:off x="1712112" y="562711"/>
              <a:ext cx="1149350" cy="2123440"/>
            </a:xfrm>
            <a:custGeom>
              <a:avLst/>
              <a:gdLst/>
              <a:ahLst/>
              <a:cxnLst/>
              <a:rect l="l" t="t" r="r" b="b"/>
              <a:pathLst>
                <a:path w="1149350" h="2123440">
                  <a:moveTo>
                    <a:pt x="495300" y="0"/>
                  </a:moveTo>
                  <a:lnTo>
                    <a:pt x="0" y="0"/>
                  </a:lnTo>
                  <a:lnTo>
                    <a:pt x="0" y="2123351"/>
                  </a:lnTo>
                  <a:lnTo>
                    <a:pt x="495300" y="2123351"/>
                  </a:lnTo>
                  <a:lnTo>
                    <a:pt x="495300" y="0"/>
                  </a:lnTo>
                  <a:close/>
                </a:path>
                <a:path w="1149350" h="2123440">
                  <a:moveTo>
                    <a:pt x="1148816" y="1819757"/>
                  </a:moveTo>
                  <a:lnTo>
                    <a:pt x="653516" y="1819757"/>
                  </a:lnTo>
                  <a:lnTo>
                    <a:pt x="653516" y="2123351"/>
                  </a:lnTo>
                  <a:lnTo>
                    <a:pt x="1148816" y="2123351"/>
                  </a:lnTo>
                  <a:lnTo>
                    <a:pt x="1148816" y="181975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28650" y="533400"/>
              <a:ext cx="38100" cy="2162175"/>
            </a:xfrm>
            <a:custGeom>
              <a:avLst/>
              <a:gdLst/>
              <a:ahLst/>
              <a:cxnLst/>
              <a:rect l="l" t="t" r="r" b="b"/>
              <a:pathLst>
                <a:path w="38100" h="2162175">
                  <a:moveTo>
                    <a:pt x="21576" y="2162174"/>
                  </a:moveTo>
                  <a:lnTo>
                    <a:pt x="16523" y="2162174"/>
                  </a:lnTo>
                  <a:lnTo>
                    <a:pt x="14093" y="2161691"/>
                  </a:lnTo>
                  <a:lnTo>
                    <a:pt x="0" y="2145651"/>
                  </a:lnTo>
                  <a:lnTo>
                    <a:pt x="0" y="2143125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2145651"/>
                  </a:lnTo>
                  <a:lnTo>
                    <a:pt x="24006" y="2161691"/>
                  </a:lnTo>
                  <a:lnTo>
                    <a:pt x="21576" y="216217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28650" y="533400"/>
              <a:ext cx="38100" cy="2162175"/>
            </a:xfrm>
            <a:custGeom>
              <a:avLst/>
              <a:gdLst/>
              <a:ahLst/>
              <a:cxnLst/>
              <a:rect l="l" t="t" r="r" b="b"/>
              <a:pathLst>
                <a:path w="38100" h="2162175">
                  <a:moveTo>
                    <a:pt x="38100" y="2162175"/>
                  </a:moveTo>
                  <a:lnTo>
                    <a:pt x="0" y="2162175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2162175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500" y="457200"/>
              <a:ext cx="152400" cy="1524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" y="2618184"/>
              <a:ext cx="152400" cy="1524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523875" y="3476625"/>
              <a:ext cx="4095750" cy="3276600"/>
            </a:xfrm>
            <a:custGeom>
              <a:avLst/>
              <a:gdLst/>
              <a:ahLst/>
              <a:cxnLst/>
              <a:rect l="l" t="t" r="r" b="b"/>
              <a:pathLst>
                <a:path w="4095750" h="3276600">
                  <a:moveTo>
                    <a:pt x="4095750" y="3276600"/>
                  </a:moveTo>
                  <a:lnTo>
                    <a:pt x="0" y="3276600"/>
                  </a:lnTo>
                  <a:lnTo>
                    <a:pt x="0" y="0"/>
                  </a:lnTo>
                  <a:lnTo>
                    <a:pt x="4095750" y="0"/>
                  </a:lnTo>
                  <a:lnTo>
                    <a:pt x="4095750" y="3276600"/>
                  </a:lnTo>
                  <a:close/>
                </a:path>
              </a:pathLst>
            </a:custGeom>
            <a:solidFill>
              <a:srgbClr val="C399C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558800" y="3438588"/>
            <a:ext cx="16954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252423"/>
                </a:solidFill>
                <a:latin typeface="Tahoma"/>
                <a:cs typeface="Tahoma"/>
              </a:rPr>
              <a:t>Beat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1074420" y="3819525"/>
            <a:ext cx="3438525" cy="2524125"/>
            <a:chOff x="1074420" y="3819525"/>
            <a:chExt cx="3438525" cy="2524125"/>
          </a:xfrm>
        </p:grpSpPr>
        <p:sp>
          <p:nvSpPr>
            <p:cNvPr id="29" name="object 29" descr=""/>
            <p:cNvSpPr/>
            <p:nvPr/>
          </p:nvSpPr>
          <p:spPr>
            <a:xfrm>
              <a:off x="1074420" y="5316867"/>
              <a:ext cx="3438525" cy="1026794"/>
            </a:xfrm>
            <a:custGeom>
              <a:avLst/>
              <a:gdLst/>
              <a:ahLst/>
              <a:cxnLst/>
              <a:rect l="l" t="t" r="r" b="b"/>
              <a:pathLst>
                <a:path w="3438525" h="1026795">
                  <a:moveTo>
                    <a:pt x="9525" y="1017270"/>
                  </a:moveTo>
                  <a:lnTo>
                    <a:pt x="0" y="1017270"/>
                  </a:lnTo>
                  <a:lnTo>
                    <a:pt x="0" y="1026795"/>
                  </a:lnTo>
                  <a:lnTo>
                    <a:pt x="9525" y="1026795"/>
                  </a:lnTo>
                  <a:lnTo>
                    <a:pt x="9525" y="1017270"/>
                  </a:lnTo>
                  <a:close/>
                </a:path>
                <a:path w="3438525" h="102679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438525" h="1026795">
                  <a:moveTo>
                    <a:pt x="66675" y="1017270"/>
                  </a:moveTo>
                  <a:lnTo>
                    <a:pt x="57150" y="1017270"/>
                  </a:lnTo>
                  <a:lnTo>
                    <a:pt x="57150" y="1026795"/>
                  </a:lnTo>
                  <a:lnTo>
                    <a:pt x="66675" y="1026795"/>
                  </a:lnTo>
                  <a:lnTo>
                    <a:pt x="66675" y="1017270"/>
                  </a:lnTo>
                  <a:close/>
                </a:path>
                <a:path w="3438525" h="102679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438525" h="1026795">
                  <a:moveTo>
                    <a:pt x="123825" y="1017270"/>
                  </a:moveTo>
                  <a:lnTo>
                    <a:pt x="114300" y="1017270"/>
                  </a:lnTo>
                  <a:lnTo>
                    <a:pt x="114300" y="1026795"/>
                  </a:lnTo>
                  <a:lnTo>
                    <a:pt x="123825" y="1026795"/>
                  </a:lnTo>
                  <a:lnTo>
                    <a:pt x="123825" y="1017270"/>
                  </a:lnTo>
                  <a:close/>
                </a:path>
                <a:path w="3438525" h="102679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438525" h="1026795">
                  <a:moveTo>
                    <a:pt x="180975" y="1017270"/>
                  </a:moveTo>
                  <a:lnTo>
                    <a:pt x="171450" y="1017270"/>
                  </a:lnTo>
                  <a:lnTo>
                    <a:pt x="171450" y="1026795"/>
                  </a:lnTo>
                  <a:lnTo>
                    <a:pt x="180975" y="1026795"/>
                  </a:lnTo>
                  <a:lnTo>
                    <a:pt x="180975" y="1017270"/>
                  </a:lnTo>
                  <a:close/>
                </a:path>
                <a:path w="3438525" h="102679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438525" h="1026795">
                  <a:moveTo>
                    <a:pt x="238125" y="1017270"/>
                  </a:moveTo>
                  <a:lnTo>
                    <a:pt x="228600" y="1017270"/>
                  </a:lnTo>
                  <a:lnTo>
                    <a:pt x="228600" y="1026795"/>
                  </a:lnTo>
                  <a:lnTo>
                    <a:pt x="238125" y="1026795"/>
                  </a:lnTo>
                  <a:lnTo>
                    <a:pt x="238125" y="1017270"/>
                  </a:lnTo>
                  <a:close/>
                </a:path>
                <a:path w="3438525" h="102679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438525" h="1026795">
                  <a:moveTo>
                    <a:pt x="295275" y="1017270"/>
                  </a:moveTo>
                  <a:lnTo>
                    <a:pt x="285750" y="1017270"/>
                  </a:lnTo>
                  <a:lnTo>
                    <a:pt x="285750" y="1026795"/>
                  </a:lnTo>
                  <a:lnTo>
                    <a:pt x="295275" y="1026795"/>
                  </a:lnTo>
                  <a:lnTo>
                    <a:pt x="295275" y="1017270"/>
                  </a:lnTo>
                  <a:close/>
                </a:path>
                <a:path w="3438525" h="102679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438525" h="1026795">
                  <a:moveTo>
                    <a:pt x="352425" y="1017270"/>
                  </a:moveTo>
                  <a:lnTo>
                    <a:pt x="342900" y="1017270"/>
                  </a:lnTo>
                  <a:lnTo>
                    <a:pt x="342900" y="1026795"/>
                  </a:lnTo>
                  <a:lnTo>
                    <a:pt x="352425" y="1026795"/>
                  </a:lnTo>
                  <a:lnTo>
                    <a:pt x="352425" y="1017270"/>
                  </a:lnTo>
                  <a:close/>
                </a:path>
                <a:path w="3438525" h="102679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438525" h="1026795">
                  <a:moveTo>
                    <a:pt x="409575" y="1017270"/>
                  </a:moveTo>
                  <a:lnTo>
                    <a:pt x="400050" y="1017270"/>
                  </a:lnTo>
                  <a:lnTo>
                    <a:pt x="400050" y="1026795"/>
                  </a:lnTo>
                  <a:lnTo>
                    <a:pt x="409575" y="1026795"/>
                  </a:lnTo>
                  <a:lnTo>
                    <a:pt x="409575" y="1017270"/>
                  </a:lnTo>
                  <a:close/>
                </a:path>
                <a:path w="3438525" h="102679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438525" h="1026795">
                  <a:moveTo>
                    <a:pt x="466725" y="1017270"/>
                  </a:moveTo>
                  <a:lnTo>
                    <a:pt x="457200" y="1017270"/>
                  </a:lnTo>
                  <a:lnTo>
                    <a:pt x="457200" y="1026795"/>
                  </a:lnTo>
                  <a:lnTo>
                    <a:pt x="466725" y="1026795"/>
                  </a:lnTo>
                  <a:lnTo>
                    <a:pt x="466725" y="1017270"/>
                  </a:lnTo>
                  <a:close/>
                </a:path>
                <a:path w="3438525" h="102679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438525" h="1026795">
                  <a:moveTo>
                    <a:pt x="523875" y="1017270"/>
                  </a:moveTo>
                  <a:lnTo>
                    <a:pt x="514350" y="1017270"/>
                  </a:lnTo>
                  <a:lnTo>
                    <a:pt x="514350" y="1026795"/>
                  </a:lnTo>
                  <a:lnTo>
                    <a:pt x="523875" y="1026795"/>
                  </a:lnTo>
                  <a:lnTo>
                    <a:pt x="523875" y="1017270"/>
                  </a:lnTo>
                  <a:close/>
                </a:path>
                <a:path w="3438525" h="102679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438525" h="1026795">
                  <a:moveTo>
                    <a:pt x="581025" y="1017270"/>
                  </a:moveTo>
                  <a:lnTo>
                    <a:pt x="571500" y="1017270"/>
                  </a:lnTo>
                  <a:lnTo>
                    <a:pt x="571500" y="1026795"/>
                  </a:lnTo>
                  <a:lnTo>
                    <a:pt x="581025" y="1026795"/>
                  </a:lnTo>
                  <a:lnTo>
                    <a:pt x="581025" y="1017270"/>
                  </a:lnTo>
                  <a:close/>
                </a:path>
                <a:path w="3438525" h="1026795">
                  <a:moveTo>
                    <a:pt x="638175" y="1017270"/>
                  </a:moveTo>
                  <a:lnTo>
                    <a:pt x="628650" y="1017270"/>
                  </a:lnTo>
                  <a:lnTo>
                    <a:pt x="628650" y="1026795"/>
                  </a:lnTo>
                  <a:lnTo>
                    <a:pt x="638175" y="1026795"/>
                  </a:lnTo>
                  <a:lnTo>
                    <a:pt x="638175" y="1017270"/>
                  </a:lnTo>
                  <a:close/>
                </a:path>
                <a:path w="3438525" h="1026795">
                  <a:moveTo>
                    <a:pt x="695325" y="1017270"/>
                  </a:moveTo>
                  <a:lnTo>
                    <a:pt x="685800" y="1017270"/>
                  </a:lnTo>
                  <a:lnTo>
                    <a:pt x="685800" y="1026795"/>
                  </a:lnTo>
                  <a:lnTo>
                    <a:pt x="695325" y="1026795"/>
                  </a:lnTo>
                  <a:lnTo>
                    <a:pt x="695325" y="1017270"/>
                  </a:lnTo>
                  <a:close/>
                </a:path>
                <a:path w="3438525" h="1026795">
                  <a:moveTo>
                    <a:pt x="752475" y="1017270"/>
                  </a:moveTo>
                  <a:lnTo>
                    <a:pt x="742950" y="1017270"/>
                  </a:lnTo>
                  <a:lnTo>
                    <a:pt x="742950" y="1026795"/>
                  </a:lnTo>
                  <a:lnTo>
                    <a:pt x="752475" y="1026795"/>
                  </a:lnTo>
                  <a:lnTo>
                    <a:pt x="752475" y="1017270"/>
                  </a:lnTo>
                  <a:close/>
                </a:path>
                <a:path w="3438525" h="1026795">
                  <a:moveTo>
                    <a:pt x="809625" y="1017270"/>
                  </a:moveTo>
                  <a:lnTo>
                    <a:pt x="800100" y="1017270"/>
                  </a:lnTo>
                  <a:lnTo>
                    <a:pt x="800100" y="1026795"/>
                  </a:lnTo>
                  <a:lnTo>
                    <a:pt x="809625" y="1026795"/>
                  </a:lnTo>
                  <a:lnTo>
                    <a:pt x="809625" y="1017270"/>
                  </a:lnTo>
                  <a:close/>
                </a:path>
                <a:path w="3438525" h="1026795">
                  <a:moveTo>
                    <a:pt x="866775" y="1017270"/>
                  </a:moveTo>
                  <a:lnTo>
                    <a:pt x="857250" y="1017270"/>
                  </a:lnTo>
                  <a:lnTo>
                    <a:pt x="857250" y="1026795"/>
                  </a:lnTo>
                  <a:lnTo>
                    <a:pt x="866775" y="1026795"/>
                  </a:lnTo>
                  <a:lnTo>
                    <a:pt x="866775" y="1017270"/>
                  </a:lnTo>
                  <a:close/>
                </a:path>
                <a:path w="3438525" h="1026795">
                  <a:moveTo>
                    <a:pt x="923925" y="1017270"/>
                  </a:moveTo>
                  <a:lnTo>
                    <a:pt x="914400" y="1017270"/>
                  </a:lnTo>
                  <a:lnTo>
                    <a:pt x="914400" y="1026795"/>
                  </a:lnTo>
                  <a:lnTo>
                    <a:pt x="923925" y="1026795"/>
                  </a:lnTo>
                  <a:lnTo>
                    <a:pt x="923925" y="1017270"/>
                  </a:lnTo>
                  <a:close/>
                </a:path>
                <a:path w="3438525" h="1026795">
                  <a:moveTo>
                    <a:pt x="981075" y="1017270"/>
                  </a:moveTo>
                  <a:lnTo>
                    <a:pt x="971550" y="1017270"/>
                  </a:lnTo>
                  <a:lnTo>
                    <a:pt x="971550" y="1026795"/>
                  </a:lnTo>
                  <a:lnTo>
                    <a:pt x="981075" y="1026795"/>
                  </a:lnTo>
                  <a:lnTo>
                    <a:pt x="981075" y="1017270"/>
                  </a:lnTo>
                  <a:close/>
                </a:path>
                <a:path w="3438525" h="1026795">
                  <a:moveTo>
                    <a:pt x="1038225" y="1017270"/>
                  </a:moveTo>
                  <a:lnTo>
                    <a:pt x="1028700" y="1017270"/>
                  </a:lnTo>
                  <a:lnTo>
                    <a:pt x="1028700" y="1026795"/>
                  </a:lnTo>
                  <a:lnTo>
                    <a:pt x="1038225" y="1026795"/>
                  </a:lnTo>
                  <a:lnTo>
                    <a:pt x="1038225" y="1017270"/>
                  </a:lnTo>
                  <a:close/>
                </a:path>
                <a:path w="3438525" h="1026795">
                  <a:moveTo>
                    <a:pt x="1095375" y="1017270"/>
                  </a:moveTo>
                  <a:lnTo>
                    <a:pt x="1085850" y="1017270"/>
                  </a:lnTo>
                  <a:lnTo>
                    <a:pt x="1085850" y="1026795"/>
                  </a:lnTo>
                  <a:lnTo>
                    <a:pt x="1095375" y="1026795"/>
                  </a:lnTo>
                  <a:lnTo>
                    <a:pt x="1095375" y="1017270"/>
                  </a:lnTo>
                  <a:close/>
                </a:path>
                <a:path w="3438525" h="1026795">
                  <a:moveTo>
                    <a:pt x="1152525" y="1017270"/>
                  </a:moveTo>
                  <a:lnTo>
                    <a:pt x="1143000" y="1017270"/>
                  </a:lnTo>
                  <a:lnTo>
                    <a:pt x="1143000" y="1026795"/>
                  </a:lnTo>
                  <a:lnTo>
                    <a:pt x="1152525" y="1026795"/>
                  </a:lnTo>
                  <a:lnTo>
                    <a:pt x="1152525" y="1017270"/>
                  </a:lnTo>
                  <a:close/>
                </a:path>
                <a:path w="3438525" h="1026795">
                  <a:moveTo>
                    <a:pt x="1209675" y="1017270"/>
                  </a:moveTo>
                  <a:lnTo>
                    <a:pt x="1200150" y="1017270"/>
                  </a:lnTo>
                  <a:lnTo>
                    <a:pt x="1200150" y="1026795"/>
                  </a:lnTo>
                  <a:lnTo>
                    <a:pt x="1209675" y="1026795"/>
                  </a:lnTo>
                  <a:lnTo>
                    <a:pt x="1209675" y="1017270"/>
                  </a:lnTo>
                  <a:close/>
                </a:path>
                <a:path w="3438525" h="1026795">
                  <a:moveTo>
                    <a:pt x="1266825" y="1017270"/>
                  </a:moveTo>
                  <a:lnTo>
                    <a:pt x="1257300" y="1017270"/>
                  </a:lnTo>
                  <a:lnTo>
                    <a:pt x="1257300" y="1026795"/>
                  </a:lnTo>
                  <a:lnTo>
                    <a:pt x="1266825" y="1026795"/>
                  </a:lnTo>
                  <a:lnTo>
                    <a:pt x="1266825" y="1017270"/>
                  </a:lnTo>
                  <a:close/>
                </a:path>
                <a:path w="3438525" h="1026795">
                  <a:moveTo>
                    <a:pt x="1323975" y="1017270"/>
                  </a:moveTo>
                  <a:lnTo>
                    <a:pt x="1314450" y="1017270"/>
                  </a:lnTo>
                  <a:lnTo>
                    <a:pt x="1314450" y="1026795"/>
                  </a:lnTo>
                  <a:lnTo>
                    <a:pt x="1323975" y="1026795"/>
                  </a:lnTo>
                  <a:lnTo>
                    <a:pt x="1323975" y="1017270"/>
                  </a:lnTo>
                  <a:close/>
                </a:path>
                <a:path w="3438525" h="1026795">
                  <a:moveTo>
                    <a:pt x="1381125" y="1017270"/>
                  </a:moveTo>
                  <a:lnTo>
                    <a:pt x="1371600" y="1017270"/>
                  </a:lnTo>
                  <a:lnTo>
                    <a:pt x="1371600" y="1026795"/>
                  </a:lnTo>
                  <a:lnTo>
                    <a:pt x="1381125" y="1026795"/>
                  </a:lnTo>
                  <a:lnTo>
                    <a:pt x="1381125" y="1017270"/>
                  </a:lnTo>
                  <a:close/>
                </a:path>
                <a:path w="3438525" h="1026795">
                  <a:moveTo>
                    <a:pt x="1438275" y="1017270"/>
                  </a:moveTo>
                  <a:lnTo>
                    <a:pt x="1428750" y="1017270"/>
                  </a:lnTo>
                  <a:lnTo>
                    <a:pt x="1428750" y="1026795"/>
                  </a:lnTo>
                  <a:lnTo>
                    <a:pt x="1438275" y="1026795"/>
                  </a:lnTo>
                  <a:lnTo>
                    <a:pt x="1438275" y="1017270"/>
                  </a:lnTo>
                  <a:close/>
                </a:path>
                <a:path w="3438525" h="1026795">
                  <a:moveTo>
                    <a:pt x="1495425" y="1017270"/>
                  </a:moveTo>
                  <a:lnTo>
                    <a:pt x="1485900" y="1017270"/>
                  </a:lnTo>
                  <a:lnTo>
                    <a:pt x="1485900" y="1026795"/>
                  </a:lnTo>
                  <a:lnTo>
                    <a:pt x="1495425" y="1026795"/>
                  </a:lnTo>
                  <a:lnTo>
                    <a:pt x="1495425" y="1017270"/>
                  </a:lnTo>
                  <a:close/>
                </a:path>
                <a:path w="3438525" h="1026795">
                  <a:moveTo>
                    <a:pt x="1552575" y="1017270"/>
                  </a:moveTo>
                  <a:lnTo>
                    <a:pt x="1543050" y="1017270"/>
                  </a:lnTo>
                  <a:lnTo>
                    <a:pt x="1543050" y="1026795"/>
                  </a:lnTo>
                  <a:lnTo>
                    <a:pt x="1552575" y="1026795"/>
                  </a:lnTo>
                  <a:lnTo>
                    <a:pt x="1552575" y="1017270"/>
                  </a:lnTo>
                  <a:close/>
                </a:path>
                <a:path w="3438525" h="1026795">
                  <a:moveTo>
                    <a:pt x="1609725" y="1017270"/>
                  </a:moveTo>
                  <a:lnTo>
                    <a:pt x="1600200" y="1017270"/>
                  </a:lnTo>
                  <a:lnTo>
                    <a:pt x="1600200" y="1026795"/>
                  </a:lnTo>
                  <a:lnTo>
                    <a:pt x="1609725" y="1026795"/>
                  </a:lnTo>
                  <a:lnTo>
                    <a:pt x="1609725" y="1017270"/>
                  </a:lnTo>
                  <a:close/>
                </a:path>
                <a:path w="3438525" h="1026795">
                  <a:moveTo>
                    <a:pt x="1666875" y="1017270"/>
                  </a:moveTo>
                  <a:lnTo>
                    <a:pt x="1657350" y="1017270"/>
                  </a:lnTo>
                  <a:lnTo>
                    <a:pt x="1657350" y="1026795"/>
                  </a:lnTo>
                  <a:lnTo>
                    <a:pt x="1666875" y="1026795"/>
                  </a:lnTo>
                  <a:lnTo>
                    <a:pt x="1666875" y="1017270"/>
                  </a:lnTo>
                  <a:close/>
                </a:path>
                <a:path w="3438525" h="1026795">
                  <a:moveTo>
                    <a:pt x="1724025" y="1017270"/>
                  </a:moveTo>
                  <a:lnTo>
                    <a:pt x="1714500" y="1017270"/>
                  </a:lnTo>
                  <a:lnTo>
                    <a:pt x="1714500" y="1026795"/>
                  </a:lnTo>
                  <a:lnTo>
                    <a:pt x="1724025" y="1026795"/>
                  </a:lnTo>
                  <a:lnTo>
                    <a:pt x="1724025" y="1017270"/>
                  </a:lnTo>
                  <a:close/>
                </a:path>
                <a:path w="3438525" h="1026795">
                  <a:moveTo>
                    <a:pt x="1781175" y="1017270"/>
                  </a:moveTo>
                  <a:lnTo>
                    <a:pt x="1771650" y="1017270"/>
                  </a:lnTo>
                  <a:lnTo>
                    <a:pt x="1771650" y="1026795"/>
                  </a:lnTo>
                  <a:lnTo>
                    <a:pt x="1781175" y="1026795"/>
                  </a:lnTo>
                  <a:lnTo>
                    <a:pt x="1781175" y="1017270"/>
                  </a:lnTo>
                  <a:close/>
                </a:path>
                <a:path w="3438525" h="1026795">
                  <a:moveTo>
                    <a:pt x="1838325" y="1017270"/>
                  </a:moveTo>
                  <a:lnTo>
                    <a:pt x="1828800" y="1017270"/>
                  </a:lnTo>
                  <a:lnTo>
                    <a:pt x="1828800" y="1026795"/>
                  </a:lnTo>
                  <a:lnTo>
                    <a:pt x="1838325" y="1026795"/>
                  </a:lnTo>
                  <a:lnTo>
                    <a:pt x="1838325" y="1017270"/>
                  </a:lnTo>
                  <a:close/>
                </a:path>
                <a:path w="3438525" h="1026795">
                  <a:moveTo>
                    <a:pt x="1895475" y="1017270"/>
                  </a:moveTo>
                  <a:lnTo>
                    <a:pt x="1885950" y="1017270"/>
                  </a:lnTo>
                  <a:lnTo>
                    <a:pt x="1885950" y="1026795"/>
                  </a:lnTo>
                  <a:lnTo>
                    <a:pt x="1895475" y="1026795"/>
                  </a:lnTo>
                  <a:lnTo>
                    <a:pt x="1895475" y="1017270"/>
                  </a:lnTo>
                  <a:close/>
                </a:path>
                <a:path w="3438525" h="1026795">
                  <a:moveTo>
                    <a:pt x="1952625" y="1017270"/>
                  </a:moveTo>
                  <a:lnTo>
                    <a:pt x="1943100" y="1017270"/>
                  </a:lnTo>
                  <a:lnTo>
                    <a:pt x="1943100" y="1026795"/>
                  </a:lnTo>
                  <a:lnTo>
                    <a:pt x="1952625" y="1026795"/>
                  </a:lnTo>
                  <a:lnTo>
                    <a:pt x="1952625" y="1017270"/>
                  </a:lnTo>
                  <a:close/>
                </a:path>
                <a:path w="3438525" h="1026795">
                  <a:moveTo>
                    <a:pt x="2009775" y="1017270"/>
                  </a:moveTo>
                  <a:lnTo>
                    <a:pt x="2000250" y="1017270"/>
                  </a:lnTo>
                  <a:lnTo>
                    <a:pt x="2000250" y="1026795"/>
                  </a:lnTo>
                  <a:lnTo>
                    <a:pt x="2009775" y="1026795"/>
                  </a:lnTo>
                  <a:lnTo>
                    <a:pt x="2009775" y="1017270"/>
                  </a:lnTo>
                  <a:close/>
                </a:path>
                <a:path w="3438525" h="1026795">
                  <a:moveTo>
                    <a:pt x="2066925" y="1017270"/>
                  </a:moveTo>
                  <a:lnTo>
                    <a:pt x="2057400" y="1017270"/>
                  </a:lnTo>
                  <a:lnTo>
                    <a:pt x="2057400" y="1026795"/>
                  </a:lnTo>
                  <a:lnTo>
                    <a:pt x="2066925" y="1026795"/>
                  </a:lnTo>
                  <a:lnTo>
                    <a:pt x="2066925" y="1017270"/>
                  </a:lnTo>
                  <a:close/>
                </a:path>
                <a:path w="3438525" h="1026795">
                  <a:moveTo>
                    <a:pt x="2124075" y="1017270"/>
                  </a:moveTo>
                  <a:lnTo>
                    <a:pt x="2114550" y="1017270"/>
                  </a:lnTo>
                  <a:lnTo>
                    <a:pt x="2114550" y="1026795"/>
                  </a:lnTo>
                  <a:lnTo>
                    <a:pt x="2124075" y="1026795"/>
                  </a:lnTo>
                  <a:lnTo>
                    <a:pt x="2124075" y="1017270"/>
                  </a:lnTo>
                  <a:close/>
                </a:path>
                <a:path w="3438525" h="1026795">
                  <a:moveTo>
                    <a:pt x="2181225" y="1017270"/>
                  </a:moveTo>
                  <a:lnTo>
                    <a:pt x="2171700" y="1017270"/>
                  </a:lnTo>
                  <a:lnTo>
                    <a:pt x="2171700" y="1026795"/>
                  </a:lnTo>
                  <a:lnTo>
                    <a:pt x="2181225" y="1026795"/>
                  </a:lnTo>
                  <a:lnTo>
                    <a:pt x="2181225" y="1017270"/>
                  </a:lnTo>
                  <a:close/>
                </a:path>
                <a:path w="3438525" h="1026795">
                  <a:moveTo>
                    <a:pt x="2238375" y="1017270"/>
                  </a:moveTo>
                  <a:lnTo>
                    <a:pt x="2228850" y="1017270"/>
                  </a:lnTo>
                  <a:lnTo>
                    <a:pt x="2228850" y="1026795"/>
                  </a:lnTo>
                  <a:lnTo>
                    <a:pt x="2238375" y="1026795"/>
                  </a:lnTo>
                  <a:lnTo>
                    <a:pt x="2238375" y="1017270"/>
                  </a:lnTo>
                  <a:close/>
                </a:path>
                <a:path w="3438525" h="1026795">
                  <a:moveTo>
                    <a:pt x="2295525" y="1017270"/>
                  </a:moveTo>
                  <a:lnTo>
                    <a:pt x="2286000" y="1017270"/>
                  </a:lnTo>
                  <a:lnTo>
                    <a:pt x="2286000" y="1026795"/>
                  </a:lnTo>
                  <a:lnTo>
                    <a:pt x="2295525" y="1026795"/>
                  </a:lnTo>
                  <a:lnTo>
                    <a:pt x="2295525" y="1017270"/>
                  </a:lnTo>
                  <a:close/>
                </a:path>
                <a:path w="3438525" h="1026795">
                  <a:moveTo>
                    <a:pt x="2352675" y="1017270"/>
                  </a:moveTo>
                  <a:lnTo>
                    <a:pt x="2343150" y="1017270"/>
                  </a:lnTo>
                  <a:lnTo>
                    <a:pt x="2343150" y="1026795"/>
                  </a:lnTo>
                  <a:lnTo>
                    <a:pt x="2352675" y="1026795"/>
                  </a:lnTo>
                  <a:lnTo>
                    <a:pt x="2352675" y="1017270"/>
                  </a:lnTo>
                  <a:close/>
                </a:path>
                <a:path w="3438525" h="1026795">
                  <a:moveTo>
                    <a:pt x="2409825" y="1017270"/>
                  </a:moveTo>
                  <a:lnTo>
                    <a:pt x="2400300" y="1017270"/>
                  </a:lnTo>
                  <a:lnTo>
                    <a:pt x="2400300" y="1026795"/>
                  </a:lnTo>
                  <a:lnTo>
                    <a:pt x="2409825" y="1026795"/>
                  </a:lnTo>
                  <a:lnTo>
                    <a:pt x="2409825" y="1017270"/>
                  </a:lnTo>
                  <a:close/>
                </a:path>
                <a:path w="3438525" h="1026795">
                  <a:moveTo>
                    <a:pt x="2466975" y="1017270"/>
                  </a:moveTo>
                  <a:lnTo>
                    <a:pt x="2457450" y="1017270"/>
                  </a:lnTo>
                  <a:lnTo>
                    <a:pt x="2457450" y="1026795"/>
                  </a:lnTo>
                  <a:lnTo>
                    <a:pt x="2466975" y="1026795"/>
                  </a:lnTo>
                  <a:lnTo>
                    <a:pt x="2466975" y="1017270"/>
                  </a:lnTo>
                  <a:close/>
                </a:path>
                <a:path w="3438525" h="1026795">
                  <a:moveTo>
                    <a:pt x="2524125" y="1017270"/>
                  </a:moveTo>
                  <a:lnTo>
                    <a:pt x="2514600" y="1017270"/>
                  </a:lnTo>
                  <a:lnTo>
                    <a:pt x="2514600" y="1026795"/>
                  </a:lnTo>
                  <a:lnTo>
                    <a:pt x="2524125" y="1026795"/>
                  </a:lnTo>
                  <a:lnTo>
                    <a:pt x="2524125" y="1017270"/>
                  </a:lnTo>
                  <a:close/>
                </a:path>
                <a:path w="3438525" h="1026795">
                  <a:moveTo>
                    <a:pt x="2581275" y="1017270"/>
                  </a:moveTo>
                  <a:lnTo>
                    <a:pt x="2571750" y="1017270"/>
                  </a:lnTo>
                  <a:lnTo>
                    <a:pt x="2571750" y="1026795"/>
                  </a:lnTo>
                  <a:lnTo>
                    <a:pt x="2581275" y="1026795"/>
                  </a:lnTo>
                  <a:lnTo>
                    <a:pt x="2581275" y="1017270"/>
                  </a:lnTo>
                  <a:close/>
                </a:path>
                <a:path w="3438525" h="1026795">
                  <a:moveTo>
                    <a:pt x="2638425" y="1017270"/>
                  </a:moveTo>
                  <a:lnTo>
                    <a:pt x="2628900" y="1017270"/>
                  </a:lnTo>
                  <a:lnTo>
                    <a:pt x="2628900" y="1026795"/>
                  </a:lnTo>
                  <a:lnTo>
                    <a:pt x="2638425" y="1026795"/>
                  </a:lnTo>
                  <a:lnTo>
                    <a:pt x="2638425" y="1017270"/>
                  </a:lnTo>
                  <a:close/>
                </a:path>
                <a:path w="3438525" h="1026795">
                  <a:moveTo>
                    <a:pt x="2695575" y="1017270"/>
                  </a:moveTo>
                  <a:lnTo>
                    <a:pt x="2686050" y="1017270"/>
                  </a:lnTo>
                  <a:lnTo>
                    <a:pt x="2686050" y="1026795"/>
                  </a:lnTo>
                  <a:lnTo>
                    <a:pt x="2695575" y="1026795"/>
                  </a:lnTo>
                  <a:lnTo>
                    <a:pt x="2695575" y="1017270"/>
                  </a:lnTo>
                  <a:close/>
                </a:path>
                <a:path w="3438525" h="1026795">
                  <a:moveTo>
                    <a:pt x="2752725" y="1017270"/>
                  </a:moveTo>
                  <a:lnTo>
                    <a:pt x="2743200" y="1017270"/>
                  </a:lnTo>
                  <a:lnTo>
                    <a:pt x="2743200" y="1026795"/>
                  </a:lnTo>
                  <a:lnTo>
                    <a:pt x="2752725" y="1026795"/>
                  </a:lnTo>
                  <a:lnTo>
                    <a:pt x="2752725" y="1017270"/>
                  </a:lnTo>
                  <a:close/>
                </a:path>
                <a:path w="3438525" h="1026795">
                  <a:moveTo>
                    <a:pt x="2809875" y="1017270"/>
                  </a:moveTo>
                  <a:lnTo>
                    <a:pt x="2800350" y="1017270"/>
                  </a:lnTo>
                  <a:lnTo>
                    <a:pt x="2800350" y="1026795"/>
                  </a:lnTo>
                  <a:lnTo>
                    <a:pt x="2809875" y="1026795"/>
                  </a:lnTo>
                  <a:lnTo>
                    <a:pt x="2809875" y="1017270"/>
                  </a:lnTo>
                  <a:close/>
                </a:path>
                <a:path w="3438525" h="1026795">
                  <a:moveTo>
                    <a:pt x="2867025" y="1017270"/>
                  </a:moveTo>
                  <a:lnTo>
                    <a:pt x="2857500" y="1017270"/>
                  </a:lnTo>
                  <a:lnTo>
                    <a:pt x="2857500" y="1026795"/>
                  </a:lnTo>
                  <a:lnTo>
                    <a:pt x="2867025" y="1026795"/>
                  </a:lnTo>
                  <a:lnTo>
                    <a:pt x="2867025" y="1017270"/>
                  </a:lnTo>
                  <a:close/>
                </a:path>
                <a:path w="3438525" h="1026795">
                  <a:moveTo>
                    <a:pt x="2924175" y="1017270"/>
                  </a:moveTo>
                  <a:lnTo>
                    <a:pt x="2914650" y="1017270"/>
                  </a:lnTo>
                  <a:lnTo>
                    <a:pt x="2914650" y="1026795"/>
                  </a:lnTo>
                  <a:lnTo>
                    <a:pt x="2924175" y="1026795"/>
                  </a:lnTo>
                  <a:lnTo>
                    <a:pt x="2924175" y="1017270"/>
                  </a:lnTo>
                  <a:close/>
                </a:path>
                <a:path w="3438525" h="1026795">
                  <a:moveTo>
                    <a:pt x="2981325" y="1017270"/>
                  </a:moveTo>
                  <a:lnTo>
                    <a:pt x="2971800" y="1017270"/>
                  </a:lnTo>
                  <a:lnTo>
                    <a:pt x="2971800" y="1026795"/>
                  </a:lnTo>
                  <a:lnTo>
                    <a:pt x="2981325" y="1026795"/>
                  </a:lnTo>
                  <a:lnTo>
                    <a:pt x="2981325" y="1017270"/>
                  </a:lnTo>
                  <a:close/>
                </a:path>
                <a:path w="3438525" h="1026795">
                  <a:moveTo>
                    <a:pt x="3038475" y="1017270"/>
                  </a:moveTo>
                  <a:lnTo>
                    <a:pt x="3028950" y="1017270"/>
                  </a:lnTo>
                  <a:lnTo>
                    <a:pt x="3028950" y="1026795"/>
                  </a:lnTo>
                  <a:lnTo>
                    <a:pt x="3038475" y="1026795"/>
                  </a:lnTo>
                  <a:lnTo>
                    <a:pt x="3038475" y="1017270"/>
                  </a:lnTo>
                  <a:close/>
                </a:path>
                <a:path w="3438525" h="1026795">
                  <a:moveTo>
                    <a:pt x="3095625" y="1017270"/>
                  </a:moveTo>
                  <a:lnTo>
                    <a:pt x="3086100" y="1017270"/>
                  </a:lnTo>
                  <a:lnTo>
                    <a:pt x="3086100" y="1026795"/>
                  </a:lnTo>
                  <a:lnTo>
                    <a:pt x="3095625" y="1026795"/>
                  </a:lnTo>
                  <a:lnTo>
                    <a:pt x="3095625" y="1017270"/>
                  </a:lnTo>
                  <a:close/>
                </a:path>
                <a:path w="3438525" h="1026795">
                  <a:moveTo>
                    <a:pt x="3152775" y="1017270"/>
                  </a:moveTo>
                  <a:lnTo>
                    <a:pt x="3143250" y="1017270"/>
                  </a:lnTo>
                  <a:lnTo>
                    <a:pt x="3143250" y="1026795"/>
                  </a:lnTo>
                  <a:lnTo>
                    <a:pt x="3152775" y="1026795"/>
                  </a:lnTo>
                  <a:lnTo>
                    <a:pt x="3152775" y="1017270"/>
                  </a:lnTo>
                  <a:close/>
                </a:path>
                <a:path w="3438525" h="1026795">
                  <a:moveTo>
                    <a:pt x="3209925" y="1017270"/>
                  </a:moveTo>
                  <a:lnTo>
                    <a:pt x="3200400" y="1017270"/>
                  </a:lnTo>
                  <a:lnTo>
                    <a:pt x="3200400" y="1026795"/>
                  </a:lnTo>
                  <a:lnTo>
                    <a:pt x="3209925" y="1026795"/>
                  </a:lnTo>
                  <a:lnTo>
                    <a:pt x="3209925" y="1017270"/>
                  </a:lnTo>
                  <a:close/>
                </a:path>
                <a:path w="3438525" h="1026795">
                  <a:moveTo>
                    <a:pt x="3267075" y="1017270"/>
                  </a:moveTo>
                  <a:lnTo>
                    <a:pt x="3257550" y="1017270"/>
                  </a:lnTo>
                  <a:lnTo>
                    <a:pt x="3257550" y="1026795"/>
                  </a:lnTo>
                  <a:lnTo>
                    <a:pt x="3267075" y="1026795"/>
                  </a:lnTo>
                  <a:lnTo>
                    <a:pt x="3267075" y="1017270"/>
                  </a:lnTo>
                  <a:close/>
                </a:path>
                <a:path w="3438525" h="1026795">
                  <a:moveTo>
                    <a:pt x="3324225" y="1017270"/>
                  </a:moveTo>
                  <a:lnTo>
                    <a:pt x="3314700" y="1017270"/>
                  </a:lnTo>
                  <a:lnTo>
                    <a:pt x="3314700" y="1026795"/>
                  </a:lnTo>
                  <a:lnTo>
                    <a:pt x="3324225" y="1026795"/>
                  </a:lnTo>
                  <a:lnTo>
                    <a:pt x="3324225" y="1017270"/>
                  </a:lnTo>
                  <a:close/>
                </a:path>
                <a:path w="3438525" h="1026795">
                  <a:moveTo>
                    <a:pt x="3381375" y="1017270"/>
                  </a:moveTo>
                  <a:lnTo>
                    <a:pt x="3371850" y="1017270"/>
                  </a:lnTo>
                  <a:lnTo>
                    <a:pt x="3371850" y="1026795"/>
                  </a:lnTo>
                  <a:lnTo>
                    <a:pt x="3381375" y="1026795"/>
                  </a:lnTo>
                  <a:lnTo>
                    <a:pt x="3381375" y="1017270"/>
                  </a:lnTo>
                  <a:close/>
                </a:path>
                <a:path w="3438525" h="1026795">
                  <a:moveTo>
                    <a:pt x="3438525" y="1017270"/>
                  </a:moveTo>
                  <a:lnTo>
                    <a:pt x="3429000" y="1017270"/>
                  </a:lnTo>
                  <a:lnTo>
                    <a:pt x="3429000" y="1026795"/>
                  </a:lnTo>
                  <a:lnTo>
                    <a:pt x="3438525" y="1026795"/>
                  </a:lnTo>
                  <a:lnTo>
                    <a:pt x="3438525" y="101727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74420" y="4299597"/>
              <a:ext cx="3438525" cy="1026794"/>
            </a:xfrm>
            <a:custGeom>
              <a:avLst/>
              <a:gdLst/>
              <a:ahLst/>
              <a:cxnLst/>
              <a:rect l="l" t="t" r="r" b="b"/>
              <a:pathLst>
                <a:path w="3438525" h="102679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438525" h="102679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438525" h="102679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438525" h="102679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438525" h="102679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438525" h="102679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438525" h="102679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438525" h="102679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438525" h="102679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438525" h="1026795">
                  <a:moveTo>
                    <a:pt x="523875" y="1017270"/>
                  </a:moveTo>
                  <a:lnTo>
                    <a:pt x="514350" y="1017270"/>
                  </a:lnTo>
                  <a:lnTo>
                    <a:pt x="514350" y="1026795"/>
                  </a:lnTo>
                  <a:lnTo>
                    <a:pt x="523875" y="1026795"/>
                  </a:lnTo>
                  <a:lnTo>
                    <a:pt x="523875" y="1017270"/>
                  </a:lnTo>
                  <a:close/>
                </a:path>
                <a:path w="3438525" h="102679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438525" h="1026795">
                  <a:moveTo>
                    <a:pt x="581025" y="1017270"/>
                  </a:moveTo>
                  <a:lnTo>
                    <a:pt x="571500" y="1017270"/>
                  </a:lnTo>
                  <a:lnTo>
                    <a:pt x="571500" y="1026795"/>
                  </a:lnTo>
                  <a:lnTo>
                    <a:pt x="581025" y="1026795"/>
                  </a:lnTo>
                  <a:lnTo>
                    <a:pt x="581025" y="1017270"/>
                  </a:lnTo>
                  <a:close/>
                </a:path>
                <a:path w="3438525" h="102679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438525" h="1026795">
                  <a:moveTo>
                    <a:pt x="638175" y="1017270"/>
                  </a:moveTo>
                  <a:lnTo>
                    <a:pt x="628650" y="1017270"/>
                  </a:lnTo>
                  <a:lnTo>
                    <a:pt x="628650" y="1026795"/>
                  </a:lnTo>
                  <a:lnTo>
                    <a:pt x="638175" y="1026795"/>
                  </a:lnTo>
                  <a:lnTo>
                    <a:pt x="638175" y="1017270"/>
                  </a:lnTo>
                  <a:close/>
                </a:path>
                <a:path w="3438525" h="102679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438525" h="1026795">
                  <a:moveTo>
                    <a:pt x="695325" y="1017270"/>
                  </a:moveTo>
                  <a:lnTo>
                    <a:pt x="685800" y="1017270"/>
                  </a:lnTo>
                  <a:lnTo>
                    <a:pt x="685800" y="1026795"/>
                  </a:lnTo>
                  <a:lnTo>
                    <a:pt x="695325" y="1026795"/>
                  </a:lnTo>
                  <a:lnTo>
                    <a:pt x="695325" y="1017270"/>
                  </a:lnTo>
                  <a:close/>
                </a:path>
                <a:path w="3438525" h="102679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438525" h="1026795">
                  <a:moveTo>
                    <a:pt x="752475" y="1017270"/>
                  </a:moveTo>
                  <a:lnTo>
                    <a:pt x="742950" y="1017270"/>
                  </a:lnTo>
                  <a:lnTo>
                    <a:pt x="742950" y="1026795"/>
                  </a:lnTo>
                  <a:lnTo>
                    <a:pt x="752475" y="1026795"/>
                  </a:lnTo>
                  <a:lnTo>
                    <a:pt x="752475" y="1017270"/>
                  </a:lnTo>
                  <a:close/>
                </a:path>
                <a:path w="3438525" h="102679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438525" h="1026795">
                  <a:moveTo>
                    <a:pt x="809625" y="1017270"/>
                  </a:moveTo>
                  <a:lnTo>
                    <a:pt x="800100" y="1017270"/>
                  </a:lnTo>
                  <a:lnTo>
                    <a:pt x="800100" y="1026795"/>
                  </a:lnTo>
                  <a:lnTo>
                    <a:pt x="809625" y="1026795"/>
                  </a:lnTo>
                  <a:lnTo>
                    <a:pt x="809625" y="1017270"/>
                  </a:lnTo>
                  <a:close/>
                </a:path>
                <a:path w="3438525" h="102679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438525" h="1026795">
                  <a:moveTo>
                    <a:pt x="866775" y="1017270"/>
                  </a:moveTo>
                  <a:lnTo>
                    <a:pt x="857250" y="1017270"/>
                  </a:lnTo>
                  <a:lnTo>
                    <a:pt x="857250" y="1026795"/>
                  </a:lnTo>
                  <a:lnTo>
                    <a:pt x="866775" y="1026795"/>
                  </a:lnTo>
                  <a:lnTo>
                    <a:pt x="866775" y="1017270"/>
                  </a:lnTo>
                  <a:close/>
                </a:path>
                <a:path w="3438525" h="102679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438525" h="1026795">
                  <a:moveTo>
                    <a:pt x="923925" y="1017270"/>
                  </a:moveTo>
                  <a:lnTo>
                    <a:pt x="914400" y="1017270"/>
                  </a:lnTo>
                  <a:lnTo>
                    <a:pt x="914400" y="1026795"/>
                  </a:lnTo>
                  <a:lnTo>
                    <a:pt x="923925" y="1026795"/>
                  </a:lnTo>
                  <a:lnTo>
                    <a:pt x="923925" y="1017270"/>
                  </a:lnTo>
                  <a:close/>
                </a:path>
                <a:path w="3438525" h="102679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438525" h="1026795">
                  <a:moveTo>
                    <a:pt x="981075" y="1017270"/>
                  </a:moveTo>
                  <a:lnTo>
                    <a:pt x="971550" y="1017270"/>
                  </a:lnTo>
                  <a:lnTo>
                    <a:pt x="971550" y="1026795"/>
                  </a:lnTo>
                  <a:lnTo>
                    <a:pt x="981075" y="1026795"/>
                  </a:lnTo>
                  <a:lnTo>
                    <a:pt x="981075" y="1017270"/>
                  </a:lnTo>
                  <a:close/>
                </a:path>
                <a:path w="3438525" h="102679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438525" h="1026795">
                  <a:moveTo>
                    <a:pt x="1038225" y="1017270"/>
                  </a:moveTo>
                  <a:lnTo>
                    <a:pt x="1028700" y="1017270"/>
                  </a:lnTo>
                  <a:lnTo>
                    <a:pt x="1028700" y="1026795"/>
                  </a:lnTo>
                  <a:lnTo>
                    <a:pt x="1038225" y="1026795"/>
                  </a:lnTo>
                  <a:lnTo>
                    <a:pt x="1038225" y="1017270"/>
                  </a:lnTo>
                  <a:close/>
                </a:path>
                <a:path w="3438525" h="102679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438525" h="1026795">
                  <a:moveTo>
                    <a:pt x="1095375" y="1017270"/>
                  </a:moveTo>
                  <a:lnTo>
                    <a:pt x="1085850" y="1017270"/>
                  </a:lnTo>
                  <a:lnTo>
                    <a:pt x="1085850" y="1026795"/>
                  </a:lnTo>
                  <a:lnTo>
                    <a:pt x="1095375" y="1026795"/>
                  </a:lnTo>
                  <a:lnTo>
                    <a:pt x="1095375" y="1017270"/>
                  </a:lnTo>
                  <a:close/>
                </a:path>
                <a:path w="3438525" h="1026795">
                  <a:moveTo>
                    <a:pt x="1152525" y="1017270"/>
                  </a:moveTo>
                  <a:lnTo>
                    <a:pt x="1143000" y="1017270"/>
                  </a:lnTo>
                  <a:lnTo>
                    <a:pt x="1143000" y="1026795"/>
                  </a:lnTo>
                  <a:lnTo>
                    <a:pt x="1152525" y="1026795"/>
                  </a:lnTo>
                  <a:lnTo>
                    <a:pt x="1152525" y="1017270"/>
                  </a:lnTo>
                  <a:close/>
                </a:path>
                <a:path w="3438525" h="1026795">
                  <a:moveTo>
                    <a:pt x="1209675" y="1017270"/>
                  </a:moveTo>
                  <a:lnTo>
                    <a:pt x="1200150" y="1017270"/>
                  </a:lnTo>
                  <a:lnTo>
                    <a:pt x="1200150" y="1026795"/>
                  </a:lnTo>
                  <a:lnTo>
                    <a:pt x="1209675" y="1026795"/>
                  </a:lnTo>
                  <a:lnTo>
                    <a:pt x="1209675" y="1017270"/>
                  </a:lnTo>
                  <a:close/>
                </a:path>
                <a:path w="3438525" h="1026795">
                  <a:moveTo>
                    <a:pt x="1266825" y="1017270"/>
                  </a:moveTo>
                  <a:lnTo>
                    <a:pt x="1257300" y="1017270"/>
                  </a:lnTo>
                  <a:lnTo>
                    <a:pt x="1257300" y="1026795"/>
                  </a:lnTo>
                  <a:lnTo>
                    <a:pt x="1266825" y="1026795"/>
                  </a:lnTo>
                  <a:lnTo>
                    <a:pt x="1266825" y="1017270"/>
                  </a:lnTo>
                  <a:close/>
                </a:path>
                <a:path w="3438525" h="1026795">
                  <a:moveTo>
                    <a:pt x="1323975" y="1017270"/>
                  </a:moveTo>
                  <a:lnTo>
                    <a:pt x="1314450" y="1017270"/>
                  </a:lnTo>
                  <a:lnTo>
                    <a:pt x="1314450" y="1026795"/>
                  </a:lnTo>
                  <a:lnTo>
                    <a:pt x="1323975" y="1026795"/>
                  </a:lnTo>
                  <a:lnTo>
                    <a:pt x="1323975" y="1017270"/>
                  </a:lnTo>
                  <a:close/>
                </a:path>
                <a:path w="3438525" h="1026795">
                  <a:moveTo>
                    <a:pt x="1381125" y="1017270"/>
                  </a:moveTo>
                  <a:lnTo>
                    <a:pt x="1371600" y="1017270"/>
                  </a:lnTo>
                  <a:lnTo>
                    <a:pt x="1371600" y="1026795"/>
                  </a:lnTo>
                  <a:lnTo>
                    <a:pt x="1381125" y="1026795"/>
                  </a:lnTo>
                  <a:lnTo>
                    <a:pt x="1381125" y="1017270"/>
                  </a:lnTo>
                  <a:close/>
                </a:path>
                <a:path w="3438525" h="1026795">
                  <a:moveTo>
                    <a:pt x="1438275" y="1017270"/>
                  </a:moveTo>
                  <a:lnTo>
                    <a:pt x="1428750" y="1017270"/>
                  </a:lnTo>
                  <a:lnTo>
                    <a:pt x="1428750" y="1026795"/>
                  </a:lnTo>
                  <a:lnTo>
                    <a:pt x="1438275" y="1026795"/>
                  </a:lnTo>
                  <a:lnTo>
                    <a:pt x="1438275" y="1017270"/>
                  </a:lnTo>
                  <a:close/>
                </a:path>
                <a:path w="3438525" h="1026795">
                  <a:moveTo>
                    <a:pt x="1495425" y="1017270"/>
                  </a:moveTo>
                  <a:lnTo>
                    <a:pt x="1485900" y="1017270"/>
                  </a:lnTo>
                  <a:lnTo>
                    <a:pt x="1485900" y="1026795"/>
                  </a:lnTo>
                  <a:lnTo>
                    <a:pt x="1495425" y="1026795"/>
                  </a:lnTo>
                  <a:lnTo>
                    <a:pt x="1495425" y="1017270"/>
                  </a:lnTo>
                  <a:close/>
                </a:path>
                <a:path w="3438525" h="1026795">
                  <a:moveTo>
                    <a:pt x="1552575" y="1017270"/>
                  </a:moveTo>
                  <a:lnTo>
                    <a:pt x="1543050" y="1017270"/>
                  </a:lnTo>
                  <a:lnTo>
                    <a:pt x="1543050" y="1026795"/>
                  </a:lnTo>
                  <a:lnTo>
                    <a:pt x="1552575" y="1026795"/>
                  </a:lnTo>
                  <a:lnTo>
                    <a:pt x="1552575" y="1017270"/>
                  </a:lnTo>
                  <a:close/>
                </a:path>
                <a:path w="3438525" h="1026795">
                  <a:moveTo>
                    <a:pt x="1609725" y="1017270"/>
                  </a:moveTo>
                  <a:lnTo>
                    <a:pt x="1600200" y="1017270"/>
                  </a:lnTo>
                  <a:lnTo>
                    <a:pt x="1600200" y="1026795"/>
                  </a:lnTo>
                  <a:lnTo>
                    <a:pt x="1609725" y="1026795"/>
                  </a:lnTo>
                  <a:lnTo>
                    <a:pt x="1609725" y="1017270"/>
                  </a:lnTo>
                  <a:close/>
                </a:path>
                <a:path w="3438525" h="1026795">
                  <a:moveTo>
                    <a:pt x="1666875" y="1017270"/>
                  </a:moveTo>
                  <a:lnTo>
                    <a:pt x="1657350" y="1017270"/>
                  </a:lnTo>
                  <a:lnTo>
                    <a:pt x="1657350" y="1026795"/>
                  </a:lnTo>
                  <a:lnTo>
                    <a:pt x="1666875" y="1026795"/>
                  </a:lnTo>
                  <a:lnTo>
                    <a:pt x="1666875" y="1017270"/>
                  </a:lnTo>
                  <a:close/>
                </a:path>
                <a:path w="3438525" h="1026795">
                  <a:moveTo>
                    <a:pt x="1724025" y="1017270"/>
                  </a:moveTo>
                  <a:lnTo>
                    <a:pt x="1714500" y="1017270"/>
                  </a:lnTo>
                  <a:lnTo>
                    <a:pt x="1714500" y="1026795"/>
                  </a:lnTo>
                  <a:lnTo>
                    <a:pt x="1724025" y="1026795"/>
                  </a:lnTo>
                  <a:lnTo>
                    <a:pt x="1724025" y="1017270"/>
                  </a:lnTo>
                  <a:close/>
                </a:path>
                <a:path w="3438525" h="1026795">
                  <a:moveTo>
                    <a:pt x="1781175" y="1017270"/>
                  </a:moveTo>
                  <a:lnTo>
                    <a:pt x="1771650" y="1017270"/>
                  </a:lnTo>
                  <a:lnTo>
                    <a:pt x="1771650" y="1026795"/>
                  </a:lnTo>
                  <a:lnTo>
                    <a:pt x="1781175" y="1026795"/>
                  </a:lnTo>
                  <a:lnTo>
                    <a:pt x="1781175" y="1017270"/>
                  </a:lnTo>
                  <a:close/>
                </a:path>
                <a:path w="3438525" h="1026795">
                  <a:moveTo>
                    <a:pt x="1838325" y="1017270"/>
                  </a:moveTo>
                  <a:lnTo>
                    <a:pt x="1828800" y="1017270"/>
                  </a:lnTo>
                  <a:lnTo>
                    <a:pt x="1828800" y="1026795"/>
                  </a:lnTo>
                  <a:lnTo>
                    <a:pt x="1838325" y="1026795"/>
                  </a:lnTo>
                  <a:lnTo>
                    <a:pt x="1838325" y="1017270"/>
                  </a:lnTo>
                  <a:close/>
                </a:path>
                <a:path w="3438525" h="1026795">
                  <a:moveTo>
                    <a:pt x="1895475" y="1017270"/>
                  </a:moveTo>
                  <a:lnTo>
                    <a:pt x="1885950" y="1017270"/>
                  </a:lnTo>
                  <a:lnTo>
                    <a:pt x="1885950" y="1026795"/>
                  </a:lnTo>
                  <a:lnTo>
                    <a:pt x="1895475" y="1026795"/>
                  </a:lnTo>
                  <a:lnTo>
                    <a:pt x="1895475" y="1017270"/>
                  </a:lnTo>
                  <a:close/>
                </a:path>
                <a:path w="3438525" h="1026795">
                  <a:moveTo>
                    <a:pt x="1952625" y="1017270"/>
                  </a:moveTo>
                  <a:lnTo>
                    <a:pt x="1943100" y="1017270"/>
                  </a:lnTo>
                  <a:lnTo>
                    <a:pt x="1943100" y="1026795"/>
                  </a:lnTo>
                  <a:lnTo>
                    <a:pt x="1952625" y="1026795"/>
                  </a:lnTo>
                  <a:lnTo>
                    <a:pt x="1952625" y="1017270"/>
                  </a:lnTo>
                  <a:close/>
                </a:path>
                <a:path w="3438525" h="1026795">
                  <a:moveTo>
                    <a:pt x="2009775" y="1017270"/>
                  </a:moveTo>
                  <a:lnTo>
                    <a:pt x="2000250" y="1017270"/>
                  </a:lnTo>
                  <a:lnTo>
                    <a:pt x="2000250" y="1026795"/>
                  </a:lnTo>
                  <a:lnTo>
                    <a:pt x="2009775" y="1026795"/>
                  </a:lnTo>
                  <a:lnTo>
                    <a:pt x="2009775" y="1017270"/>
                  </a:lnTo>
                  <a:close/>
                </a:path>
                <a:path w="3438525" h="1026795">
                  <a:moveTo>
                    <a:pt x="2066925" y="1017270"/>
                  </a:moveTo>
                  <a:lnTo>
                    <a:pt x="2057400" y="1017270"/>
                  </a:lnTo>
                  <a:lnTo>
                    <a:pt x="2057400" y="1026795"/>
                  </a:lnTo>
                  <a:lnTo>
                    <a:pt x="2066925" y="1026795"/>
                  </a:lnTo>
                  <a:lnTo>
                    <a:pt x="2066925" y="1017270"/>
                  </a:lnTo>
                  <a:close/>
                </a:path>
                <a:path w="3438525" h="1026795">
                  <a:moveTo>
                    <a:pt x="2124075" y="1017270"/>
                  </a:moveTo>
                  <a:lnTo>
                    <a:pt x="2114550" y="1017270"/>
                  </a:lnTo>
                  <a:lnTo>
                    <a:pt x="2114550" y="1026795"/>
                  </a:lnTo>
                  <a:lnTo>
                    <a:pt x="2124075" y="1026795"/>
                  </a:lnTo>
                  <a:lnTo>
                    <a:pt x="2124075" y="1017270"/>
                  </a:lnTo>
                  <a:close/>
                </a:path>
                <a:path w="3438525" h="1026795">
                  <a:moveTo>
                    <a:pt x="2181225" y="1017270"/>
                  </a:moveTo>
                  <a:lnTo>
                    <a:pt x="2171700" y="1017270"/>
                  </a:lnTo>
                  <a:lnTo>
                    <a:pt x="2171700" y="1026795"/>
                  </a:lnTo>
                  <a:lnTo>
                    <a:pt x="2181225" y="1026795"/>
                  </a:lnTo>
                  <a:lnTo>
                    <a:pt x="2181225" y="1017270"/>
                  </a:lnTo>
                  <a:close/>
                </a:path>
                <a:path w="3438525" h="1026795">
                  <a:moveTo>
                    <a:pt x="2238375" y="1017270"/>
                  </a:moveTo>
                  <a:lnTo>
                    <a:pt x="2228850" y="1017270"/>
                  </a:lnTo>
                  <a:lnTo>
                    <a:pt x="2228850" y="1026795"/>
                  </a:lnTo>
                  <a:lnTo>
                    <a:pt x="2238375" y="1026795"/>
                  </a:lnTo>
                  <a:lnTo>
                    <a:pt x="2238375" y="1017270"/>
                  </a:lnTo>
                  <a:close/>
                </a:path>
                <a:path w="3438525" h="1026795">
                  <a:moveTo>
                    <a:pt x="2295525" y="1017270"/>
                  </a:moveTo>
                  <a:lnTo>
                    <a:pt x="2286000" y="1017270"/>
                  </a:lnTo>
                  <a:lnTo>
                    <a:pt x="2286000" y="1026795"/>
                  </a:lnTo>
                  <a:lnTo>
                    <a:pt x="2295525" y="1026795"/>
                  </a:lnTo>
                  <a:lnTo>
                    <a:pt x="2295525" y="1017270"/>
                  </a:lnTo>
                  <a:close/>
                </a:path>
                <a:path w="3438525" h="1026795">
                  <a:moveTo>
                    <a:pt x="2352675" y="1017270"/>
                  </a:moveTo>
                  <a:lnTo>
                    <a:pt x="2343150" y="1017270"/>
                  </a:lnTo>
                  <a:lnTo>
                    <a:pt x="2343150" y="1026795"/>
                  </a:lnTo>
                  <a:lnTo>
                    <a:pt x="2352675" y="1026795"/>
                  </a:lnTo>
                  <a:lnTo>
                    <a:pt x="2352675" y="1017270"/>
                  </a:lnTo>
                  <a:close/>
                </a:path>
                <a:path w="3438525" h="1026795">
                  <a:moveTo>
                    <a:pt x="2409825" y="1017270"/>
                  </a:moveTo>
                  <a:lnTo>
                    <a:pt x="2400300" y="1017270"/>
                  </a:lnTo>
                  <a:lnTo>
                    <a:pt x="2400300" y="1026795"/>
                  </a:lnTo>
                  <a:lnTo>
                    <a:pt x="2409825" y="1026795"/>
                  </a:lnTo>
                  <a:lnTo>
                    <a:pt x="2409825" y="1017270"/>
                  </a:lnTo>
                  <a:close/>
                </a:path>
                <a:path w="3438525" h="1026795">
                  <a:moveTo>
                    <a:pt x="2466975" y="1017270"/>
                  </a:moveTo>
                  <a:lnTo>
                    <a:pt x="2457450" y="1017270"/>
                  </a:lnTo>
                  <a:lnTo>
                    <a:pt x="2457450" y="1026795"/>
                  </a:lnTo>
                  <a:lnTo>
                    <a:pt x="2466975" y="1026795"/>
                  </a:lnTo>
                  <a:lnTo>
                    <a:pt x="2466975" y="1017270"/>
                  </a:lnTo>
                  <a:close/>
                </a:path>
                <a:path w="3438525" h="1026795">
                  <a:moveTo>
                    <a:pt x="2524125" y="1017270"/>
                  </a:moveTo>
                  <a:lnTo>
                    <a:pt x="2514600" y="1017270"/>
                  </a:lnTo>
                  <a:lnTo>
                    <a:pt x="2514600" y="1026795"/>
                  </a:lnTo>
                  <a:lnTo>
                    <a:pt x="2524125" y="1026795"/>
                  </a:lnTo>
                  <a:lnTo>
                    <a:pt x="2524125" y="1017270"/>
                  </a:lnTo>
                  <a:close/>
                </a:path>
                <a:path w="3438525" h="1026795">
                  <a:moveTo>
                    <a:pt x="2581275" y="1017270"/>
                  </a:moveTo>
                  <a:lnTo>
                    <a:pt x="2571750" y="1017270"/>
                  </a:lnTo>
                  <a:lnTo>
                    <a:pt x="2571750" y="1026795"/>
                  </a:lnTo>
                  <a:lnTo>
                    <a:pt x="2581275" y="1026795"/>
                  </a:lnTo>
                  <a:lnTo>
                    <a:pt x="2581275" y="1017270"/>
                  </a:lnTo>
                  <a:close/>
                </a:path>
                <a:path w="3438525" h="1026795">
                  <a:moveTo>
                    <a:pt x="2638425" y="1017270"/>
                  </a:moveTo>
                  <a:lnTo>
                    <a:pt x="2628900" y="1017270"/>
                  </a:lnTo>
                  <a:lnTo>
                    <a:pt x="2628900" y="1026795"/>
                  </a:lnTo>
                  <a:lnTo>
                    <a:pt x="2638425" y="1026795"/>
                  </a:lnTo>
                  <a:lnTo>
                    <a:pt x="2638425" y="1017270"/>
                  </a:lnTo>
                  <a:close/>
                </a:path>
                <a:path w="3438525" h="1026795">
                  <a:moveTo>
                    <a:pt x="2695575" y="1017270"/>
                  </a:moveTo>
                  <a:lnTo>
                    <a:pt x="2686050" y="1017270"/>
                  </a:lnTo>
                  <a:lnTo>
                    <a:pt x="2686050" y="1026795"/>
                  </a:lnTo>
                  <a:lnTo>
                    <a:pt x="2695575" y="1026795"/>
                  </a:lnTo>
                  <a:lnTo>
                    <a:pt x="2695575" y="1017270"/>
                  </a:lnTo>
                  <a:close/>
                </a:path>
                <a:path w="3438525" h="1026795">
                  <a:moveTo>
                    <a:pt x="2752725" y="1017270"/>
                  </a:moveTo>
                  <a:lnTo>
                    <a:pt x="2743200" y="1017270"/>
                  </a:lnTo>
                  <a:lnTo>
                    <a:pt x="2743200" y="1026795"/>
                  </a:lnTo>
                  <a:lnTo>
                    <a:pt x="2752725" y="1026795"/>
                  </a:lnTo>
                  <a:lnTo>
                    <a:pt x="2752725" y="1017270"/>
                  </a:lnTo>
                  <a:close/>
                </a:path>
                <a:path w="3438525" h="1026795">
                  <a:moveTo>
                    <a:pt x="2809875" y="1017270"/>
                  </a:moveTo>
                  <a:lnTo>
                    <a:pt x="2800350" y="1017270"/>
                  </a:lnTo>
                  <a:lnTo>
                    <a:pt x="2800350" y="1026795"/>
                  </a:lnTo>
                  <a:lnTo>
                    <a:pt x="2809875" y="1026795"/>
                  </a:lnTo>
                  <a:lnTo>
                    <a:pt x="2809875" y="1017270"/>
                  </a:lnTo>
                  <a:close/>
                </a:path>
                <a:path w="3438525" h="1026795">
                  <a:moveTo>
                    <a:pt x="2867025" y="1017270"/>
                  </a:moveTo>
                  <a:lnTo>
                    <a:pt x="2857500" y="1017270"/>
                  </a:lnTo>
                  <a:lnTo>
                    <a:pt x="2857500" y="1026795"/>
                  </a:lnTo>
                  <a:lnTo>
                    <a:pt x="2867025" y="1026795"/>
                  </a:lnTo>
                  <a:lnTo>
                    <a:pt x="2867025" y="1017270"/>
                  </a:lnTo>
                  <a:close/>
                </a:path>
                <a:path w="3438525" h="1026795">
                  <a:moveTo>
                    <a:pt x="2924175" y="1017270"/>
                  </a:moveTo>
                  <a:lnTo>
                    <a:pt x="2914650" y="1017270"/>
                  </a:lnTo>
                  <a:lnTo>
                    <a:pt x="2914650" y="1026795"/>
                  </a:lnTo>
                  <a:lnTo>
                    <a:pt x="2924175" y="1026795"/>
                  </a:lnTo>
                  <a:lnTo>
                    <a:pt x="2924175" y="1017270"/>
                  </a:lnTo>
                  <a:close/>
                </a:path>
                <a:path w="3438525" h="1026795">
                  <a:moveTo>
                    <a:pt x="2981325" y="1017270"/>
                  </a:moveTo>
                  <a:lnTo>
                    <a:pt x="2971800" y="1017270"/>
                  </a:lnTo>
                  <a:lnTo>
                    <a:pt x="2971800" y="1026795"/>
                  </a:lnTo>
                  <a:lnTo>
                    <a:pt x="2981325" y="1026795"/>
                  </a:lnTo>
                  <a:lnTo>
                    <a:pt x="2981325" y="1017270"/>
                  </a:lnTo>
                  <a:close/>
                </a:path>
                <a:path w="3438525" h="1026795">
                  <a:moveTo>
                    <a:pt x="3038475" y="1017270"/>
                  </a:moveTo>
                  <a:lnTo>
                    <a:pt x="3028950" y="1017270"/>
                  </a:lnTo>
                  <a:lnTo>
                    <a:pt x="3028950" y="1026795"/>
                  </a:lnTo>
                  <a:lnTo>
                    <a:pt x="3038475" y="1026795"/>
                  </a:lnTo>
                  <a:lnTo>
                    <a:pt x="3038475" y="1017270"/>
                  </a:lnTo>
                  <a:close/>
                </a:path>
                <a:path w="3438525" h="1026795">
                  <a:moveTo>
                    <a:pt x="3095625" y="1017270"/>
                  </a:moveTo>
                  <a:lnTo>
                    <a:pt x="3086100" y="1017270"/>
                  </a:lnTo>
                  <a:lnTo>
                    <a:pt x="3086100" y="1026795"/>
                  </a:lnTo>
                  <a:lnTo>
                    <a:pt x="3095625" y="1026795"/>
                  </a:lnTo>
                  <a:lnTo>
                    <a:pt x="3095625" y="1017270"/>
                  </a:lnTo>
                  <a:close/>
                </a:path>
                <a:path w="3438525" h="1026795">
                  <a:moveTo>
                    <a:pt x="3152775" y="1017270"/>
                  </a:moveTo>
                  <a:lnTo>
                    <a:pt x="3143250" y="1017270"/>
                  </a:lnTo>
                  <a:lnTo>
                    <a:pt x="3143250" y="1026795"/>
                  </a:lnTo>
                  <a:lnTo>
                    <a:pt x="3152775" y="1026795"/>
                  </a:lnTo>
                  <a:lnTo>
                    <a:pt x="3152775" y="1017270"/>
                  </a:lnTo>
                  <a:close/>
                </a:path>
                <a:path w="3438525" h="1026795">
                  <a:moveTo>
                    <a:pt x="3209925" y="1017270"/>
                  </a:moveTo>
                  <a:lnTo>
                    <a:pt x="3200400" y="1017270"/>
                  </a:lnTo>
                  <a:lnTo>
                    <a:pt x="3200400" y="1026795"/>
                  </a:lnTo>
                  <a:lnTo>
                    <a:pt x="3209925" y="1026795"/>
                  </a:lnTo>
                  <a:lnTo>
                    <a:pt x="3209925" y="1017270"/>
                  </a:lnTo>
                  <a:close/>
                </a:path>
                <a:path w="3438525" h="1026795">
                  <a:moveTo>
                    <a:pt x="3267075" y="1017270"/>
                  </a:moveTo>
                  <a:lnTo>
                    <a:pt x="3257550" y="1017270"/>
                  </a:lnTo>
                  <a:lnTo>
                    <a:pt x="3257550" y="1026795"/>
                  </a:lnTo>
                  <a:lnTo>
                    <a:pt x="3267075" y="1026795"/>
                  </a:lnTo>
                  <a:lnTo>
                    <a:pt x="3267075" y="1017270"/>
                  </a:lnTo>
                  <a:close/>
                </a:path>
                <a:path w="3438525" h="1026795">
                  <a:moveTo>
                    <a:pt x="3324225" y="1017270"/>
                  </a:moveTo>
                  <a:lnTo>
                    <a:pt x="3314700" y="1017270"/>
                  </a:lnTo>
                  <a:lnTo>
                    <a:pt x="3314700" y="1026795"/>
                  </a:lnTo>
                  <a:lnTo>
                    <a:pt x="3324225" y="1026795"/>
                  </a:lnTo>
                  <a:lnTo>
                    <a:pt x="3324225" y="1017270"/>
                  </a:lnTo>
                  <a:close/>
                </a:path>
                <a:path w="3438525" h="1026795">
                  <a:moveTo>
                    <a:pt x="3381375" y="1017270"/>
                  </a:moveTo>
                  <a:lnTo>
                    <a:pt x="3371850" y="1017270"/>
                  </a:lnTo>
                  <a:lnTo>
                    <a:pt x="3371850" y="1026795"/>
                  </a:lnTo>
                  <a:lnTo>
                    <a:pt x="3381375" y="1026795"/>
                  </a:lnTo>
                  <a:lnTo>
                    <a:pt x="3381375" y="1017270"/>
                  </a:lnTo>
                  <a:close/>
                </a:path>
                <a:path w="3438525" h="1026795">
                  <a:moveTo>
                    <a:pt x="3438525" y="1017270"/>
                  </a:moveTo>
                  <a:lnTo>
                    <a:pt x="3429000" y="1017270"/>
                  </a:lnTo>
                  <a:lnTo>
                    <a:pt x="3429000" y="1026795"/>
                  </a:lnTo>
                  <a:lnTo>
                    <a:pt x="3438525" y="1026795"/>
                  </a:lnTo>
                  <a:lnTo>
                    <a:pt x="3438525" y="101727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169670" y="4299597"/>
              <a:ext cx="3343275" cy="2044064"/>
            </a:xfrm>
            <a:custGeom>
              <a:avLst/>
              <a:gdLst/>
              <a:ahLst/>
              <a:cxnLst/>
              <a:rect l="l" t="t" r="r" b="b"/>
              <a:pathLst>
                <a:path w="3343275" h="2044064">
                  <a:moveTo>
                    <a:pt x="9525" y="2034540"/>
                  </a:moveTo>
                  <a:lnTo>
                    <a:pt x="0" y="2034540"/>
                  </a:lnTo>
                  <a:lnTo>
                    <a:pt x="0" y="2044065"/>
                  </a:lnTo>
                  <a:lnTo>
                    <a:pt x="9525" y="2044065"/>
                  </a:lnTo>
                  <a:lnTo>
                    <a:pt x="9525" y="2034540"/>
                  </a:lnTo>
                  <a:close/>
                </a:path>
                <a:path w="3343275" h="2044064">
                  <a:moveTo>
                    <a:pt x="9525" y="1977390"/>
                  </a:moveTo>
                  <a:lnTo>
                    <a:pt x="0" y="1977390"/>
                  </a:lnTo>
                  <a:lnTo>
                    <a:pt x="0" y="1986915"/>
                  </a:lnTo>
                  <a:lnTo>
                    <a:pt x="9525" y="1986915"/>
                  </a:lnTo>
                  <a:lnTo>
                    <a:pt x="9525" y="1977390"/>
                  </a:lnTo>
                  <a:close/>
                </a:path>
                <a:path w="3343275" h="2044064">
                  <a:moveTo>
                    <a:pt x="9525" y="1920240"/>
                  </a:moveTo>
                  <a:lnTo>
                    <a:pt x="0" y="1920240"/>
                  </a:lnTo>
                  <a:lnTo>
                    <a:pt x="0" y="1929765"/>
                  </a:lnTo>
                  <a:lnTo>
                    <a:pt x="9525" y="1929765"/>
                  </a:lnTo>
                  <a:lnTo>
                    <a:pt x="9525" y="1920240"/>
                  </a:lnTo>
                  <a:close/>
                </a:path>
                <a:path w="3343275" h="2044064">
                  <a:moveTo>
                    <a:pt x="9525" y="1863090"/>
                  </a:moveTo>
                  <a:lnTo>
                    <a:pt x="0" y="1863090"/>
                  </a:lnTo>
                  <a:lnTo>
                    <a:pt x="0" y="1872615"/>
                  </a:lnTo>
                  <a:lnTo>
                    <a:pt x="9525" y="1872615"/>
                  </a:lnTo>
                  <a:lnTo>
                    <a:pt x="9525" y="1863090"/>
                  </a:lnTo>
                  <a:close/>
                </a:path>
                <a:path w="3343275" h="2044064">
                  <a:moveTo>
                    <a:pt x="9525" y="1805940"/>
                  </a:moveTo>
                  <a:lnTo>
                    <a:pt x="0" y="1805940"/>
                  </a:lnTo>
                  <a:lnTo>
                    <a:pt x="0" y="1815465"/>
                  </a:lnTo>
                  <a:lnTo>
                    <a:pt x="9525" y="1815465"/>
                  </a:lnTo>
                  <a:lnTo>
                    <a:pt x="9525" y="1805940"/>
                  </a:lnTo>
                  <a:close/>
                </a:path>
                <a:path w="3343275" h="2044064">
                  <a:moveTo>
                    <a:pt x="9525" y="1748790"/>
                  </a:moveTo>
                  <a:lnTo>
                    <a:pt x="0" y="1748790"/>
                  </a:lnTo>
                  <a:lnTo>
                    <a:pt x="0" y="1758315"/>
                  </a:lnTo>
                  <a:lnTo>
                    <a:pt x="9525" y="1758315"/>
                  </a:lnTo>
                  <a:lnTo>
                    <a:pt x="9525" y="1748790"/>
                  </a:lnTo>
                  <a:close/>
                </a:path>
                <a:path w="3343275" h="2044064">
                  <a:moveTo>
                    <a:pt x="9525" y="1691640"/>
                  </a:moveTo>
                  <a:lnTo>
                    <a:pt x="0" y="1691640"/>
                  </a:lnTo>
                  <a:lnTo>
                    <a:pt x="0" y="1701165"/>
                  </a:lnTo>
                  <a:lnTo>
                    <a:pt x="9525" y="1701165"/>
                  </a:lnTo>
                  <a:lnTo>
                    <a:pt x="9525" y="1691640"/>
                  </a:lnTo>
                  <a:close/>
                </a:path>
                <a:path w="3343275" h="2044064">
                  <a:moveTo>
                    <a:pt x="9525" y="1634490"/>
                  </a:moveTo>
                  <a:lnTo>
                    <a:pt x="0" y="1634490"/>
                  </a:lnTo>
                  <a:lnTo>
                    <a:pt x="0" y="1644015"/>
                  </a:lnTo>
                  <a:lnTo>
                    <a:pt x="9525" y="1644015"/>
                  </a:lnTo>
                  <a:lnTo>
                    <a:pt x="9525" y="1634490"/>
                  </a:lnTo>
                  <a:close/>
                </a:path>
                <a:path w="3343275" h="2044064">
                  <a:moveTo>
                    <a:pt x="9525" y="1577340"/>
                  </a:moveTo>
                  <a:lnTo>
                    <a:pt x="0" y="1577340"/>
                  </a:lnTo>
                  <a:lnTo>
                    <a:pt x="0" y="1586865"/>
                  </a:lnTo>
                  <a:lnTo>
                    <a:pt x="9525" y="1586865"/>
                  </a:lnTo>
                  <a:lnTo>
                    <a:pt x="9525" y="1577340"/>
                  </a:lnTo>
                  <a:close/>
                </a:path>
                <a:path w="3343275" h="2044064">
                  <a:moveTo>
                    <a:pt x="9525" y="1520190"/>
                  </a:moveTo>
                  <a:lnTo>
                    <a:pt x="0" y="1520190"/>
                  </a:lnTo>
                  <a:lnTo>
                    <a:pt x="0" y="1529715"/>
                  </a:lnTo>
                  <a:lnTo>
                    <a:pt x="9525" y="1529715"/>
                  </a:lnTo>
                  <a:lnTo>
                    <a:pt x="9525" y="1520190"/>
                  </a:lnTo>
                  <a:close/>
                </a:path>
                <a:path w="3343275" h="2044064">
                  <a:moveTo>
                    <a:pt x="9525" y="1463040"/>
                  </a:moveTo>
                  <a:lnTo>
                    <a:pt x="0" y="1463040"/>
                  </a:lnTo>
                  <a:lnTo>
                    <a:pt x="0" y="1472565"/>
                  </a:lnTo>
                  <a:lnTo>
                    <a:pt x="9525" y="1472565"/>
                  </a:lnTo>
                  <a:lnTo>
                    <a:pt x="9525" y="1463040"/>
                  </a:lnTo>
                  <a:close/>
                </a:path>
                <a:path w="3343275" h="2044064">
                  <a:moveTo>
                    <a:pt x="9525" y="1405890"/>
                  </a:moveTo>
                  <a:lnTo>
                    <a:pt x="0" y="1405890"/>
                  </a:lnTo>
                  <a:lnTo>
                    <a:pt x="0" y="1415415"/>
                  </a:lnTo>
                  <a:lnTo>
                    <a:pt x="9525" y="1415415"/>
                  </a:lnTo>
                  <a:lnTo>
                    <a:pt x="9525" y="1405890"/>
                  </a:lnTo>
                  <a:close/>
                </a:path>
                <a:path w="3343275" h="2044064">
                  <a:moveTo>
                    <a:pt x="9525" y="1348740"/>
                  </a:moveTo>
                  <a:lnTo>
                    <a:pt x="0" y="1348740"/>
                  </a:lnTo>
                  <a:lnTo>
                    <a:pt x="0" y="1358265"/>
                  </a:lnTo>
                  <a:lnTo>
                    <a:pt x="9525" y="1358265"/>
                  </a:lnTo>
                  <a:lnTo>
                    <a:pt x="9525" y="1348740"/>
                  </a:lnTo>
                  <a:close/>
                </a:path>
                <a:path w="3343275" h="2044064">
                  <a:moveTo>
                    <a:pt x="9525" y="1291590"/>
                  </a:moveTo>
                  <a:lnTo>
                    <a:pt x="0" y="1291590"/>
                  </a:lnTo>
                  <a:lnTo>
                    <a:pt x="0" y="1301115"/>
                  </a:lnTo>
                  <a:lnTo>
                    <a:pt x="9525" y="1301115"/>
                  </a:lnTo>
                  <a:lnTo>
                    <a:pt x="9525" y="1291590"/>
                  </a:lnTo>
                  <a:close/>
                </a:path>
                <a:path w="3343275" h="2044064">
                  <a:moveTo>
                    <a:pt x="9525" y="1234440"/>
                  </a:moveTo>
                  <a:lnTo>
                    <a:pt x="0" y="1234440"/>
                  </a:lnTo>
                  <a:lnTo>
                    <a:pt x="0" y="1243965"/>
                  </a:lnTo>
                  <a:lnTo>
                    <a:pt x="9525" y="1243965"/>
                  </a:lnTo>
                  <a:lnTo>
                    <a:pt x="9525" y="1234440"/>
                  </a:lnTo>
                  <a:close/>
                </a:path>
                <a:path w="3343275" h="2044064">
                  <a:moveTo>
                    <a:pt x="9525" y="1177290"/>
                  </a:moveTo>
                  <a:lnTo>
                    <a:pt x="0" y="1177290"/>
                  </a:lnTo>
                  <a:lnTo>
                    <a:pt x="0" y="1186815"/>
                  </a:lnTo>
                  <a:lnTo>
                    <a:pt x="9525" y="1186815"/>
                  </a:lnTo>
                  <a:lnTo>
                    <a:pt x="9525" y="1177290"/>
                  </a:lnTo>
                  <a:close/>
                </a:path>
                <a:path w="3343275" h="2044064">
                  <a:moveTo>
                    <a:pt x="9525" y="1120140"/>
                  </a:moveTo>
                  <a:lnTo>
                    <a:pt x="0" y="1120140"/>
                  </a:lnTo>
                  <a:lnTo>
                    <a:pt x="0" y="1129665"/>
                  </a:lnTo>
                  <a:lnTo>
                    <a:pt x="9525" y="1129665"/>
                  </a:lnTo>
                  <a:lnTo>
                    <a:pt x="9525" y="1120140"/>
                  </a:lnTo>
                  <a:close/>
                </a:path>
                <a:path w="3343275" h="2044064">
                  <a:moveTo>
                    <a:pt x="9525" y="1062990"/>
                  </a:moveTo>
                  <a:lnTo>
                    <a:pt x="0" y="1062990"/>
                  </a:lnTo>
                  <a:lnTo>
                    <a:pt x="0" y="1072515"/>
                  </a:lnTo>
                  <a:lnTo>
                    <a:pt x="9525" y="1072515"/>
                  </a:lnTo>
                  <a:lnTo>
                    <a:pt x="9525" y="1062990"/>
                  </a:lnTo>
                  <a:close/>
                </a:path>
                <a:path w="3343275" h="2044064">
                  <a:moveTo>
                    <a:pt x="9525" y="1005840"/>
                  </a:moveTo>
                  <a:lnTo>
                    <a:pt x="0" y="1005840"/>
                  </a:lnTo>
                  <a:lnTo>
                    <a:pt x="0" y="1015365"/>
                  </a:lnTo>
                  <a:lnTo>
                    <a:pt x="9525" y="1015365"/>
                  </a:lnTo>
                  <a:lnTo>
                    <a:pt x="9525" y="1005840"/>
                  </a:lnTo>
                  <a:close/>
                </a:path>
                <a:path w="3343275" h="2044064">
                  <a:moveTo>
                    <a:pt x="9525" y="948690"/>
                  </a:moveTo>
                  <a:lnTo>
                    <a:pt x="0" y="948690"/>
                  </a:lnTo>
                  <a:lnTo>
                    <a:pt x="0" y="958215"/>
                  </a:lnTo>
                  <a:lnTo>
                    <a:pt x="9525" y="958215"/>
                  </a:lnTo>
                  <a:lnTo>
                    <a:pt x="9525" y="948690"/>
                  </a:lnTo>
                  <a:close/>
                </a:path>
                <a:path w="3343275" h="2044064">
                  <a:moveTo>
                    <a:pt x="9525" y="891540"/>
                  </a:moveTo>
                  <a:lnTo>
                    <a:pt x="0" y="891540"/>
                  </a:lnTo>
                  <a:lnTo>
                    <a:pt x="0" y="901065"/>
                  </a:lnTo>
                  <a:lnTo>
                    <a:pt x="9525" y="901065"/>
                  </a:lnTo>
                  <a:lnTo>
                    <a:pt x="9525" y="891540"/>
                  </a:lnTo>
                  <a:close/>
                </a:path>
                <a:path w="3343275" h="2044064">
                  <a:moveTo>
                    <a:pt x="9525" y="834390"/>
                  </a:moveTo>
                  <a:lnTo>
                    <a:pt x="0" y="834390"/>
                  </a:lnTo>
                  <a:lnTo>
                    <a:pt x="0" y="843915"/>
                  </a:lnTo>
                  <a:lnTo>
                    <a:pt x="9525" y="843915"/>
                  </a:lnTo>
                  <a:lnTo>
                    <a:pt x="9525" y="834390"/>
                  </a:lnTo>
                  <a:close/>
                </a:path>
                <a:path w="3343275" h="2044064">
                  <a:moveTo>
                    <a:pt x="9525" y="777240"/>
                  </a:moveTo>
                  <a:lnTo>
                    <a:pt x="0" y="777240"/>
                  </a:lnTo>
                  <a:lnTo>
                    <a:pt x="0" y="786765"/>
                  </a:lnTo>
                  <a:lnTo>
                    <a:pt x="9525" y="786765"/>
                  </a:lnTo>
                  <a:lnTo>
                    <a:pt x="9525" y="777240"/>
                  </a:lnTo>
                  <a:close/>
                </a:path>
                <a:path w="3343275" h="2044064">
                  <a:moveTo>
                    <a:pt x="9525" y="720090"/>
                  </a:moveTo>
                  <a:lnTo>
                    <a:pt x="0" y="720090"/>
                  </a:lnTo>
                  <a:lnTo>
                    <a:pt x="0" y="729615"/>
                  </a:lnTo>
                  <a:lnTo>
                    <a:pt x="9525" y="729615"/>
                  </a:lnTo>
                  <a:lnTo>
                    <a:pt x="9525" y="720090"/>
                  </a:lnTo>
                  <a:close/>
                </a:path>
                <a:path w="3343275" h="2044064">
                  <a:moveTo>
                    <a:pt x="9525" y="662940"/>
                  </a:moveTo>
                  <a:lnTo>
                    <a:pt x="0" y="662940"/>
                  </a:lnTo>
                  <a:lnTo>
                    <a:pt x="0" y="672465"/>
                  </a:lnTo>
                  <a:lnTo>
                    <a:pt x="9525" y="672465"/>
                  </a:lnTo>
                  <a:lnTo>
                    <a:pt x="9525" y="662940"/>
                  </a:lnTo>
                  <a:close/>
                </a:path>
                <a:path w="3343275" h="2044064">
                  <a:moveTo>
                    <a:pt x="9525" y="605790"/>
                  </a:moveTo>
                  <a:lnTo>
                    <a:pt x="0" y="605790"/>
                  </a:lnTo>
                  <a:lnTo>
                    <a:pt x="0" y="615315"/>
                  </a:lnTo>
                  <a:lnTo>
                    <a:pt x="9525" y="615315"/>
                  </a:lnTo>
                  <a:lnTo>
                    <a:pt x="9525" y="605790"/>
                  </a:lnTo>
                  <a:close/>
                </a:path>
                <a:path w="3343275" h="2044064">
                  <a:moveTo>
                    <a:pt x="9525" y="548640"/>
                  </a:moveTo>
                  <a:lnTo>
                    <a:pt x="0" y="548640"/>
                  </a:lnTo>
                  <a:lnTo>
                    <a:pt x="0" y="558165"/>
                  </a:lnTo>
                  <a:lnTo>
                    <a:pt x="9525" y="558165"/>
                  </a:lnTo>
                  <a:lnTo>
                    <a:pt x="9525" y="548640"/>
                  </a:lnTo>
                  <a:close/>
                </a:path>
                <a:path w="3343275" h="2044064">
                  <a:moveTo>
                    <a:pt x="9525" y="491490"/>
                  </a:moveTo>
                  <a:lnTo>
                    <a:pt x="0" y="491490"/>
                  </a:lnTo>
                  <a:lnTo>
                    <a:pt x="0" y="501015"/>
                  </a:lnTo>
                  <a:lnTo>
                    <a:pt x="9525" y="501015"/>
                  </a:lnTo>
                  <a:lnTo>
                    <a:pt x="9525" y="491490"/>
                  </a:lnTo>
                  <a:close/>
                </a:path>
                <a:path w="3343275" h="2044064">
                  <a:moveTo>
                    <a:pt x="942975" y="0"/>
                  </a:moveTo>
                  <a:lnTo>
                    <a:pt x="933450" y="0"/>
                  </a:lnTo>
                  <a:lnTo>
                    <a:pt x="933450" y="9525"/>
                  </a:lnTo>
                  <a:lnTo>
                    <a:pt x="942975" y="9525"/>
                  </a:lnTo>
                  <a:lnTo>
                    <a:pt x="942975" y="0"/>
                  </a:lnTo>
                  <a:close/>
                </a:path>
                <a:path w="3343275" h="2044064">
                  <a:moveTo>
                    <a:pt x="1000125" y="0"/>
                  </a:moveTo>
                  <a:lnTo>
                    <a:pt x="990600" y="0"/>
                  </a:lnTo>
                  <a:lnTo>
                    <a:pt x="990600" y="9525"/>
                  </a:lnTo>
                  <a:lnTo>
                    <a:pt x="1000125" y="9525"/>
                  </a:lnTo>
                  <a:lnTo>
                    <a:pt x="1000125" y="0"/>
                  </a:lnTo>
                  <a:close/>
                </a:path>
                <a:path w="3343275" h="2044064">
                  <a:moveTo>
                    <a:pt x="1057275" y="0"/>
                  </a:moveTo>
                  <a:lnTo>
                    <a:pt x="1047750" y="0"/>
                  </a:lnTo>
                  <a:lnTo>
                    <a:pt x="1047750" y="9525"/>
                  </a:lnTo>
                  <a:lnTo>
                    <a:pt x="1057275" y="9525"/>
                  </a:lnTo>
                  <a:lnTo>
                    <a:pt x="1057275" y="0"/>
                  </a:lnTo>
                  <a:close/>
                </a:path>
                <a:path w="3343275" h="2044064">
                  <a:moveTo>
                    <a:pt x="1114425" y="0"/>
                  </a:moveTo>
                  <a:lnTo>
                    <a:pt x="1104900" y="0"/>
                  </a:lnTo>
                  <a:lnTo>
                    <a:pt x="1104900" y="9525"/>
                  </a:lnTo>
                  <a:lnTo>
                    <a:pt x="1114425" y="9525"/>
                  </a:lnTo>
                  <a:lnTo>
                    <a:pt x="1114425" y="0"/>
                  </a:lnTo>
                  <a:close/>
                </a:path>
                <a:path w="3343275" h="2044064">
                  <a:moveTo>
                    <a:pt x="1171575" y="0"/>
                  </a:moveTo>
                  <a:lnTo>
                    <a:pt x="1162050" y="0"/>
                  </a:lnTo>
                  <a:lnTo>
                    <a:pt x="1162050" y="9525"/>
                  </a:lnTo>
                  <a:lnTo>
                    <a:pt x="1171575" y="9525"/>
                  </a:lnTo>
                  <a:lnTo>
                    <a:pt x="1171575" y="0"/>
                  </a:lnTo>
                  <a:close/>
                </a:path>
                <a:path w="3343275" h="2044064">
                  <a:moveTo>
                    <a:pt x="1228725" y="0"/>
                  </a:moveTo>
                  <a:lnTo>
                    <a:pt x="1219200" y="0"/>
                  </a:lnTo>
                  <a:lnTo>
                    <a:pt x="1219200" y="9525"/>
                  </a:lnTo>
                  <a:lnTo>
                    <a:pt x="1228725" y="9525"/>
                  </a:lnTo>
                  <a:lnTo>
                    <a:pt x="1228725" y="0"/>
                  </a:lnTo>
                  <a:close/>
                </a:path>
                <a:path w="3343275" h="2044064">
                  <a:moveTo>
                    <a:pt x="1285875" y="0"/>
                  </a:moveTo>
                  <a:lnTo>
                    <a:pt x="1276350" y="0"/>
                  </a:lnTo>
                  <a:lnTo>
                    <a:pt x="1276350" y="9525"/>
                  </a:lnTo>
                  <a:lnTo>
                    <a:pt x="1285875" y="9525"/>
                  </a:lnTo>
                  <a:lnTo>
                    <a:pt x="1285875" y="0"/>
                  </a:lnTo>
                  <a:close/>
                </a:path>
                <a:path w="3343275" h="2044064">
                  <a:moveTo>
                    <a:pt x="1343025" y="0"/>
                  </a:moveTo>
                  <a:lnTo>
                    <a:pt x="1333500" y="0"/>
                  </a:lnTo>
                  <a:lnTo>
                    <a:pt x="1333500" y="9525"/>
                  </a:lnTo>
                  <a:lnTo>
                    <a:pt x="1343025" y="9525"/>
                  </a:lnTo>
                  <a:lnTo>
                    <a:pt x="1343025" y="0"/>
                  </a:lnTo>
                  <a:close/>
                </a:path>
                <a:path w="3343275" h="2044064">
                  <a:moveTo>
                    <a:pt x="1400175" y="0"/>
                  </a:moveTo>
                  <a:lnTo>
                    <a:pt x="1390650" y="0"/>
                  </a:lnTo>
                  <a:lnTo>
                    <a:pt x="1390650" y="9525"/>
                  </a:lnTo>
                  <a:lnTo>
                    <a:pt x="1400175" y="9525"/>
                  </a:lnTo>
                  <a:lnTo>
                    <a:pt x="1400175" y="0"/>
                  </a:lnTo>
                  <a:close/>
                </a:path>
                <a:path w="3343275" h="2044064">
                  <a:moveTo>
                    <a:pt x="1457325" y="0"/>
                  </a:moveTo>
                  <a:lnTo>
                    <a:pt x="1447800" y="0"/>
                  </a:lnTo>
                  <a:lnTo>
                    <a:pt x="1447800" y="9525"/>
                  </a:lnTo>
                  <a:lnTo>
                    <a:pt x="1457325" y="9525"/>
                  </a:lnTo>
                  <a:lnTo>
                    <a:pt x="1457325" y="0"/>
                  </a:lnTo>
                  <a:close/>
                </a:path>
                <a:path w="3343275" h="2044064">
                  <a:moveTo>
                    <a:pt x="1514475" y="0"/>
                  </a:moveTo>
                  <a:lnTo>
                    <a:pt x="1504950" y="0"/>
                  </a:lnTo>
                  <a:lnTo>
                    <a:pt x="1504950" y="9525"/>
                  </a:lnTo>
                  <a:lnTo>
                    <a:pt x="1514475" y="9525"/>
                  </a:lnTo>
                  <a:lnTo>
                    <a:pt x="1514475" y="0"/>
                  </a:lnTo>
                  <a:close/>
                </a:path>
                <a:path w="3343275" h="2044064">
                  <a:moveTo>
                    <a:pt x="1571625" y="0"/>
                  </a:moveTo>
                  <a:lnTo>
                    <a:pt x="1562100" y="0"/>
                  </a:lnTo>
                  <a:lnTo>
                    <a:pt x="1562100" y="9525"/>
                  </a:lnTo>
                  <a:lnTo>
                    <a:pt x="1571625" y="9525"/>
                  </a:lnTo>
                  <a:lnTo>
                    <a:pt x="1571625" y="0"/>
                  </a:lnTo>
                  <a:close/>
                </a:path>
                <a:path w="3343275" h="2044064">
                  <a:moveTo>
                    <a:pt x="1628775" y="0"/>
                  </a:moveTo>
                  <a:lnTo>
                    <a:pt x="1619250" y="0"/>
                  </a:lnTo>
                  <a:lnTo>
                    <a:pt x="1619250" y="9525"/>
                  </a:lnTo>
                  <a:lnTo>
                    <a:pt x="1628775" y="9525"/>
                  </a:lnTo>
                  <a:lnTo>
                    <a:pt x="1628775" y="0"/>
                  </a:lnTo>
                  <a:close/>
                </a:path>
                <a:path w="3343275" h="2044064">
                  <a:moveTo>
                    <a:pt x="1685925" y="0"/>
                  </a:moveTo>
                  <a:lnTo>
                    <a:pt x="1676400" y="0"/>
                  </a:lnTo>
                  <a:lnTo>
                    <a:pt x="1676400" y="9525"/>
                  </a:lnTo>
                  <a:lnTo>
                    <a:pt x="1685925" y="9525"/>
                  </a:lnTo>
                  <a:lnTo>
                    <a:pt x="1685925" y="0"/>
                  </a:lnTo>
                  <a:close/>
                </a:path>
                <a:path w="3343275" h="2044064">
                  <a:moveTo>
                    <a:pt x="1743075" y="0"/>
                  </a:moveTo>
                  <a:lnTo>
                    <a:pt x="1733550" y="0"/>
                  </a:lnTo>
                  <a:lnTo>
                    <a:pt x="1733550" y="9525"/>
                  </a:lnTo>
                  <a:lnTo>
                    <a:pt x="1743075" y="9525"/>
                  </a:lnTo>
                  <a:lnTo>
                    <a:pt x="1743075" y="0"/>
                  </a:lnTo>
                  <a:close/>
                </a:path>
                <a:path w="3343275" h="2044064">
                  <a:moveTo>
                    <a:pt x="1800225" y="0"/>
                  </a:moveTo>
                  <a:lnTo>
                    <a:pt x="1790700" y="0"/>
                  </a:lnTo>
                  <a:lnTo>
                    <a:pt x="1790700" y="9525"/>
                  </a:lnTo>
                  <a:lnTo>
                    <a:pt x="1800225" y="9525"/>
                  </a:lnTo>
                  <a:lnTo>
                    <a:pt x="1800225" y="0"/>
                  </a:lnTo>
                  <a:close/>
                </a:path>
                <a:path w="3343275" h="2044064">
                  <a:moveTo>
                    <a:pt x="1857375" y="0"/>
                  </a:moveTo>
                  <a:lnTo>
                    <a:pt x="1847850" y="0"/>
                  </a:lnTo>
                  <a:lnTo>
                    <a:pt x="1847850" y="9525"/>
                  </a:lnTo>
                  <a:lnTo>
                    <a:pt x="1857375" y="9525"/>
                  </a:lnTo>
                  <a:lnTo>
                    <a:pt x="1857375" y="0"/>
                  </a:lnTo>
                  <a:close/>
                </a:path>
                <a:path w="3343275" h="2044064">
                  <a:moveTo>
                    <a:pt x="1914525" y="0"/>
                  </a:moveTo>
                  <a:lnTo>
                    <a:pt x="1905000" y="0"/>
                  </a:lnTo>
                  <a:lnTo>
                    <a:pt x="1905000" y="9525"/>
                  </a:lnTo>
                  <a:lnTo>
                    <a:pt x="1914525" y="9525"/>
                  </a:lnTo>
                  <a:lnTo>
                    <a:pt x="1914525" y="0"/>
                  </a:lnTo>
                  <a:close/>
                </a:path>
                <a:path w="3343275" h="2044064">
                  <a:moveTo>
                    <a:pt x="1971675" y="0"/>
                  </a:moveTo>
                  <a:lnTo>
                    <a:pt x="1962150" y="0"/>
                  </a:lnTo>
                  <a:lnTo>
                    <a:pt x="1962150" y="9525"/>
                  </a:lnTo>
                  <a:lnTo>
                    <a:pt x="1971675" y="9525"/>
                  </a:lnTo>
                  <a:lnTo>
                    <a:pt x="1971675" y="0"/>
                  </a:lnTo>
                  <a:close/>
                </a:path>
                <a:path w="3343275" h="2044064">
                  <a:moveTo>
                    <a:pt x="2028825" y="0"/>
                  </a:moveTo>
                  <a:lnTo>
                    <a:pt x="2019300" y="0"/>
                  </a:lnTo>
                  <a:lnTo>
                    <a:pt x="2019300" y="9525"/>
                  </a:lnTo>
                  <a:lnTo>
                    <a:pt x="2028825" y="9525"/>
                  </a:lnTo>
                  <a:lnTo>
                    <a:pt x="2028825" y="0"/>
                  </a:lnTo>
                  <a:close/>
                </a:path>
                <a:path w="3343275" h="2044064">
                  <a:moveTo>
                    <a:pt x="2085975" y="0"/>
                  </a:moveTo>
                  <a:lnTo>
                    <a:pt x="2076450" y="0"/>
                  </a:lnTo>
                  <a:lnTo>
                    <a:pt x="2076450" y="9525"/>
                  </a:lnTo>
                  <a:lnTo>
                    <a:pt x="2085975" y="9525"/>
                  </a:lnTo>
                  <a:lnTo>
                    <a:pt x="2085975" y="0"/>
                  </a:lnTo>
                  <a:close/>
                </a:path>
                <a:path w="3343275" h="2044064">
                  <a:moveTo>
                    <a:pt x="2143125" y="0"/>
                  </a:moveTo>
                  <a:lnTo>
                    <a:pt x="2133600" y="0"/>
                  </a:lnTo>
                  <a:lnTo>
                    <a:pt x="2133600" y="9525"/>
                  </a:lnTo>
                  <a:lnTo>
                    <a:pt x="2143125" y="9525"/>
                  </a:lnTo>
                  <a:lnTo>
                    <a:pt x="2143125" y="0"/>
                  </a:lnTo>
                  <a:close/>
                </a:path>
                <a:path w="3343275" h="2044064">
                  <a:moveTo>
                    <a:pt x="2200275" y="0"/>
                  </a:moveTo>
                  <a:lnTo>
                    <a:pt x="2190750" y="0"/>
                  </a:lnTo>
                  <a:lnTo>
                    <a:pt x="2190750" y="9525"/>
                  </a:lnTo>
                  <a:lnTo>
                    <a:pt x="2200275" y="9525"/>
                  </a:lnTo>
                  <a:lnTo>
                    <a:pt x="2200275" y="0"/>
                  </a:lnTo>
                  <a:close/>
                </a:path>
                <a:path w="3343275" h="2044064">
                  <a:moveTo>
                    <a:pt x="2257425" y="0"/>
                  </a:moveTo>
                  <a:lnTo>
                    <a:pt x="2247900" y="0"/>
                  </a:lnTo>
                  <a:lnTo>
                    <a:pt x="2247900" y="9525"/>
                  </a:lnTo>
                  <a:lnTo>
                    <a:pt x="2257425" y="9525"/>
                  </a:lnTo>
                  <a:lnTo>
                    <a:pt x="2257425" y="0"/>
                  </a:lnTo>
                  <a:close/>
                </a:path>
                <a:path w="3343275" h="2044064">
                  <a:moveTo>
                    <a:pt x="2314575" y="0"/>
                  </a:moveTo>
                  <a:lnTo>
                    <a:pt x="2305050" y="0"/>
                  </a:lnTo>
                  <a:lnTo>
                    <a:pt x="2305050" y="9525"/>
                  </a:lnTo>
                  <a:lnTo>
                    <a:pt x="2314575" y="9525"/>
                  </a:lnTo>
                  <a:lnTo>
                    <a:pt x="2314575" y="0"/>
                  </a:lnTo>
                  <a:close/>
                </a:path>
                <a:path w="3343275" h="2044064">
                  <a:moveTo>
                    <a:pt x="2371725" y="0"/>
                  </a:moveTo>
                  <a:lnTo>
                    <a:pt x="2362200" y="0"/>
                  </a:lnTo>
                  <a:lnTo>
                    <a:pt x="2362200" y="9525"/>
                  </a:lnTo>
                  <a:lnTo>
                    <a:pt x="2371725" y="9525"/>
                  </a:lnTo>
                  <a:lnTo>
                    <a:pt x="2371725" y="0"/>
                  </a:lnTo>
                  <a:close/>
                </a:path>
                <a:path w="3343275" h="2044064">
                  <a:moveTo>
                    <a:pt x="2428875" y="0"/>
                  </a:moveTo>
                  <a:lnTo>
                    <a:pt x="2419350" y="0"/>
                  </a:lnTo>
                  <a:lnTo>
                    <a:pt x="2419350" y="9525"/>
                  </a:lnTo>
                  <a:lnTo>
                    <a:pt x="2428875" y="9525"/>
                  </a:lnTo>
                  <a:lnTo>
                    <a:pt x="2428875" y="0"/>
                  </a:lnTo>
                  <a:close/>
                </a:path>
                <a:path w="3343275" h="2044064">
                  <a:moveTo>
                    <a:pt x="2486025" y="0"/>
                  </a:moveTo>
                  <a:lnTo>
                    <a:pt x="2476500" y="0"/>
                  </a:lnTo>
                  <a:lnTo>
                    <a:pt x="2476500" y="9525"/>
                  </a:lnTo>
                  <a:lnTo>
                    <a:pt x="2486025" y="9525"/>
                  </a:lnTo>
                  <a:lnTo>
                    <a:pt x="2486025" y="0"/>
                  </a:lnTo>
                  <a:close/>
                </a:path>
                <a:path w="3343275" h="2044064">
                  <a:moveTo>
                    <a:pt x="2543175" y="0"/>
                  </a:moveTo>
                  <a:lnTo>
                    <a:pt x="2533650" y="0"/>
                  </a:lnTo>
                  <a:lnTo>
                    <a:pt x="2533650" y="9525"/>
                  </a:lnTo>
                  <a:lnTo>
                    <a:pt x="2543175" y="9525"/>
                  </a:lnTo>
                  <a:lnTo>
                    <a:pt x="2543175" y="0"/>
                  </a:lnTo>
                  <a:close/>
                </a:path>
                <a:path w="3343275" h="2044064">
                  <a:moveTo>
                    <a:pt x="2600325" y="0"/>
                  </a:moveTo>
                  <a:lnTo>
                    <a:pt x="2590800" y="0"/>
                  </a:lnTo>
                  <a:lnTo>
                    <a:pt x="2590800" y="9525"/>
                  </a:lnTo>
                  <a:lnTo>
                    <a:pt x="2600325" y="9525"/>
                  </a:lnTo>
                  <a:lnTo>
                    <a:pt x="2600325" y="0"/>
                  </a:lnTo>
                  <a:close/>
                </a:path>
                <a:path w="3343275" h="2044064">
                  <a:moveTo>
                    <a:pt x="2657475" y="0"/>
                  </a:moveTo>
                  <a:lnTo>
                    <a:pt x="2647950" y="0"/>
                  </a:lnTo>
                  <a:lnTo>
                    <a:pt x="2647950" y="9525"/>
                  </a:lnTo>
                  <a:lnTo>
                    <a:pt x="2657475" y="9525"/>
                  </a:lnTo>
                  <a:lnTo>
                    <a:pt x="2657475" y="0"/>
                  </a:lnTo>
                  <a:close/>
                </a:path>
                <a:path w="3343275" h="2044064">
                  <a:moveTo>
                    <a:pt x="2714625" y="0"/>
                  </a:moveTo>
                  <a:lnTo>
                    <a:pt x="2705100" y="0"/>
                  </a:lnTo>
                  <a:lnTo>
                    <a:pt x="2705100" y="9525"/>
                  </a:lnTo>
                  <a:lnTo>
                    <a:pt x="2714625" y="9525"/>
                  </a:lnTo>
                  <a:lnTo>
                    <a:pt x="2714625" y="0"/>
                  </a:lnTo>
                  <a:close/>
                </a:path>
                <a:path w="3343275" h="2044064">
                  <a:moveTo>
                    <a:pt x="2771775" y="0"/>
                  </a:moveTo>
                  <a:lnTo>
                    <a:pt x="2762250" y="0"/>
                  </a:lnTo>
                  <a:lnTo>
                    <a:pt x="2762250" y="9525"/>
                  </a:lnTo>
                  <a:lnTo>
                    <a:pt x="2771775" y="9525"/>
                  </a:lnTo>
                  <a:lnTo>
                    <a:pt x="2771775" y="0"/>
                  </a:lnTo>
                  <a:close/>
                </a:path>
                <a:path w="3343275" h="2044064">
                  <a:moveTo>
                    <a:pt x="2828925" y="0"/>
                  </a:moveTo>
                  <a:lnTo>
                    <a:pt x="2819400" y="0"/>
                  </a:lnTo>
                  <a:lnTo>
                    <a:pt x="2819400" y="9525"/>
                  </a:lnTo>
                  <a:lnTo>
                    <a:pt x="2828925" y="9525"/>
                  </a:lnTo>
                  <a:lnTo>
                    <a:pt x="2828925" y="0"/>
                  </a:lnTo>
                  <a:close/>
                </a:path>
                <a:path w="3343275" h="2044064">
                  <a:moveTo>
                    <a:pt x="2886075" y="0"/>
                  </a:moveTo>
                  <a:lnTo>
                    <a:pt x="2876550" y="0"/>
                  </a:lnTo>
                  <a:lnTo>
                    <a:pt x="2876550" y="9525"/>
                  </a:lnTo>
                  <a:lnTo>
                    <a:pt x="2886075" y="9525"/>
                  </a:lnTo>
                  <a:lnTo>
                    <a:pt x="2886075" y="0"/>
                  </a:lnTo>
                  <a:close/>
                </a:path>
                <a:path w="3343275" h="2044064">
                  <a:moveTo>
                    <a:pt x="2943225" y="0"/>
                  </a:moveTo>
                  <a:lnTo>
                    <a:pt x="2933700" y="0"/>
                  </a:lnTo>
                  <a:lnTo>
                    <a:pt x="2933700" y="9525"/>
                  </a:lnTo>
                  <a:lnTo>
                    <a:pt x="2943225" y="9525"/>
                  </a:lnTo>
                  <a:lnTo>
                    <a:pt x="2943225" y="0"/>
                  </a:lnTo>
                  <a:close/>
                </a:path>
                <a:path w="3343275" h="2044064">
                  <a:moveTo>
                    <a:pt x="3000375" y="0"/>
                  </a:moveTo>
                  <a:lnTo>
                    <a:pt x="2990850" y="0"/>
                  </a:lnTo>
                  <a:lnTo>
                    <a:pt x="2990850" y="9525"/>
                  </a:lnTo>
                  <a:lnTo>
                    <a:pt x="3000375" y="9525"/>
                  </a:lnTo>
                  <a:lnTo>
                    <a:pt x="3000375" y="0"/>
                  </a:lnTo>
                  <a:close/>
                </a:path>
                <a:path w="3343275" h="2044064">
                  <a:moveTo>
                    <a:pt x="3057525" y="0"/>
                  </a:moveTo>
                  <a:lnTo>
                    <a:pt x="3048000" y="0"/>
                  </a:lnTo>
                  <a:lnTo>
                    <a:pt x="3048000" y="9525"/>
                  </a:lnTo>
                  <a:lnTo>
                    <a:pt x="3057525" y="9525"/>
                  </a:lnTo>
                  <a:lnTo>
                    <a:pt x="3057525" y="0"/>
                  </a:lnTo>
                  <a:close/>
                </a:path>
                <a:path w="3343275" h="2044064">
                  <a:moveTo>
                    <a:pt x="3114675" y="0"/>
                  </a:moveTo>
                  <a:lnTo>
                    <a:pt x="3105150" y="0"/>
                  </a:lnTo>
                  <a:lnTo>
                    <a:pt x="3105150" y="9525"/>
                  </a:lnTo>
                  <a:lnTo>
                    <a:pt x="3114675" y="9525"/>
                  </a:lnTo>
                  <a:lnTo>
                    <a:pt x="3114675" y="0"/>
                  </a:lnTo>
                  <a:close/>
                </a:path>
                <a:path w="3343275" h="2044064">
                  <a:moveTo>
                    <a:pt x="3171825" y="0"/>
                  </a:moveTo>
                  <a:lnTo>
                    <a:pt x="3162300" y="0"/>
                  </a:lnTo>
                  <a:lnTo>
                    <a:pt x="3162300" y="9525"/>
                  </a:lnTo>
                  <a:lnTo>
                    <a:pt x="3171825" y="9525"/>
                  </a:lnTo>
                  <a:lnTo>
                    <a:pt x="3171825" y="0"/>
                  </a:lnTo>
                  <a:close/>
                </a:path>
                <a:path w="3343275" h="2044064">
                  <a:moveTo>
                    <a:pt x="3228975" y="0"/>
                  </a:moveTo>
                  <a:lnTo>
                    <a:pt x="3219450" y="0"/>
                  </a:lnTo>
                  <a:lnTo>
                    <a:pt x="3219450" y="9525"/>
                  </a:lnTo>
                  <a:lnTo>
                    <a:pt x="3228975" y="9525"/>
                  </a:lnTo>
                  <a:lnTo>
                    <a:pt x="3228975" y="0"/>
                  </a:lnTo>
                  <a:close/>
                </a:path>
                <a:path w="3343275" h="2044064">
                  <a:moveTo>
                    <a:pt x="3286125" y="0"/>
                  </a:moveTo>
                  <a:lnTo>
                    <a:pt x="3276600" y="0"/>
                  </a:lnTo>
                  <a:lnTo>
                    <a:pt x="3276600" y="9525"/>
                  </a:lnTo>
                  <a:lnTo>
                    <a:pt x="3286125" y="9525"/>
                  </a:lnTo>
                  <a:lnTo>
                    <a:pt x="3286125" y="0"/>
                  </a:lnTo>
                  <a:close/>
                </a:path>
                <a:path w="3343275" h="2044064">
                  <a:moveTo>
                    <a:pt x="3343275" y="0"/>
                  </a:moveTo>
                  <a:lnTo>
                    <a:pt x="3333750" y="0"/>
                  </a:lnTo>
                  <a:lnTo>
                    <a:pt x="3333750" y="9525"/>
                  </a:lnTo>
                  <a:lnTo>
                    <a:pt x="3343275" y="9525"/>
                  </a:lnTo>
                  <a:lnTo>
                    <a:pt x="33432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69670" y="3819537"/>
              <a:ext cx="9525" cy="981075"/>
            </a:xfrm>
            <a:custGeom>
              <a:avLst/>
              <a:gdLst/>
              <a:ahLst/>
              <a:cxnLst/>
              <a:rect l="l" t="t" r="r" b="b"/>
              <a:pathLst>
                <a:path w="9525" h="981075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9525" h="981075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9525" h="981075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9525" h="981075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9525" h="981075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9525" h="981075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9525" h="98107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981075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9525" h="981075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9525" h="981075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9525" h="981075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9525" h="981075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9525" h="981075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9525" h="98107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981075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9525" h="981075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9525" h="98107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98107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900688" y="6248499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69123" y="5231229"/>
            <a:ext cx="222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69123" y="4213959"/>
            <a:ext cx="222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400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652157" y="6508114"/>
            <a:ext cx="304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0">
                <a:solidFill>
                  <a:srgbClr val="252423"/>
                </a:solidFill>
                <a:latin typeface="Tahoma"/>
                <a:cs typeface="Tahoma"/>
              </a:rPr>
              <a:t>Beat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63900" y="4581177"/>
            <a:ext cx="177800" cy="962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2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128841" y="6359525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2259330" y="3819537"/>
            <a:ext cx="9525" cy="2524125"/>
          </a:xfrm>
          <a:custGeom>
            <a:avLst/>
            <a:gdLst/>
            <a:ahLst/>
            <a:cxnLst/>
            <a:rect l="l" t="t" r="r" b="b"/>
            <a:pathLst>
              <a:path w="9525" h="252412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252412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252412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252412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252412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252412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25241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52412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252412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252412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25241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25241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25241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5241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5241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5241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5241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5241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5241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5241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5241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5241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5241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5241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5241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5241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5241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5241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5241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5241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5241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5241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5241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5241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5241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5241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5241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5241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5241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5241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5241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5241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5241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5241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5241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2119977" y="635952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1000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3348990" y="3819537"/>
            <a:ext cx="9525" cy="2524125"/>
          </a:xfrm>
          <a:custGeom>
            <a:avLst/>
            <a:gdLst/>
            <a:ahLst/>
            <a:cxnLst/>
            <a:rect l="l" t="t" r="r" b="b"/>
            <a:pathLst>
              <a:path w="9525" h="252412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252412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252412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252412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252412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252412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25241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52412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252412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252412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25241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25241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25241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5241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5241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5241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5241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5241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5241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5241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5241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5241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5241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5241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5241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5241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5241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5241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5241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5241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5241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5241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5241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5241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5241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5241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5241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5241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5241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5241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5241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5241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5241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5241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5241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3209637" y="635952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4438650" y="3819537"/>
            <a:ext cx="9525" cy="2524125"/>
          </a:xfrm>
          <a:custGeom>
            <a:avLst/>
            <a:gdLst/>
            <a:ahLst/>
            <a:cxnLst/>
            <a:rect l="l" t="t" r="r" b="b"/>
            <a:pathLst>
              <a:path w="9525" h="252412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252412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252412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252412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252412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252412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25241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52412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252412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252412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25241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25241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25241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5241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5241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5241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5241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5241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5241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5241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5241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5241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5241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5241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5241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5241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5241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5241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5241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5241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5241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5241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5241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5241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5241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5241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5241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5241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5241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5241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5241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5241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5241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5241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5241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4299297" y="635952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3000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1276334" y="228600"/>
            <a:ext cx="5477510" cy="6079490"/>
            <a:chOff x="1276334" y="228600"/>
            <a:chExt cx="5477510" cy="6079490"/>
          </a:xfrm>
        </p:grpSpPr>
        <p:sp>
          <p:nvSpPr>
            <p:cNvPr id="46" name="object 46" descr=""/>
            <p:cNvSpPr/>
            <p:nvPr/>
          </p:nvSpPr>
          <p:spPr>
            <a:xfrm>
              <a:off x="1290622" y="3902849"/>
              <a:ext cx="2641600" cy="2390775"/>
            </a:xfrm>
            <a:custGeom>
              <a:avLst/>
              <a:gdLst/>
              <a:ahLst/>
              <a:cxnLst/>
              <a:rect l="l" t="t" r="r" b="b"/>
              <a:pathLst>
                <a:path w="2641600" h="2390775">
                  <a:moveTo>
                    <a:pt x="0" y="1169860"/>
                  </a:moveTo>
                  <a:lnTo>
                    <a:pt x="1089" y="1297019"/>
                  </a:lnTo>
                  <a:lnTo>
                    <a:pt x="2179" y="1739531"/>
                  </a:lnTo>
                  <a:lnTo>
                    <a:pt x="3268" y="1810740"/>
                  </a:lnTo>
                  <a:lnTo>
                    <a:pt x="10896" y="1922640"/>
                  </a:lnTo>
                  <a:lnTo>
                    <a:pt x="11986" y="1408918"/>
                  </a:lnTo>
                  <a:lnTo>
                    <a:pt x="13075" y="930802"/>
                  </a:lnTo>
                  <a:lnTo>
                    <a:pt x="14165" y="1561509"/>
                  </a:lnTo>
                  <a:lnTo>
                    <a:pt x="21793" y="1230896"/>
                  </a:lnTo>
                  <a:lnTo>
                    <a:pt x="22882" y="1556423"/>
                  </a:lnTo>
                  <a:lnTo>
                    <a:pt x="23972" y="1414005"/>
                  </a:lnTo>
                  <a:lnTo>
                    <a:pt x="108966" y="1525904"/>
                  </a:lnTo>
                  <a:lnTo>
                    <a:pt x="110055" y="1566595"/>
                  </a:lnTo>
                  <a:lnTo>
                    <a:pt x="111145" y="1709013"/>
                  </a:lnTo>
                  <a:lnTo>
                    <a:pt x="112234" y="1825999"/>
                  </a:lnTo>
                  <a:lnTo>
                    <a:pt x="113324" y="1953158"/>
                  </a:lnTo>
                  <a:lnTo>
                    <a:pt x="119862" y="1861604"/>
                  </a:lnTo>
                  <a:lnTo>
                    <a:pt x="120952" y="1408918"/>
                  </a:lnTo>
                  <a:lnTo>
                    <a:pt x="122041" y="1729358"/>
                  </a:lnTo>
                  <a:lnTo>
                    <a:pt x="123131" y="1825999"/>
                  </a:lnTo>
                  <a:lnTo>
                    <a:pt x="124221" y="1988762"/>
                  </a:lnTo>
                  <a:lnTo>
                    <a:pt x="130759" y="1800567"/>
                  </a:lnTo>
                  <a:lnTo>
                    <a:pt x="131848" y="1922640"/>
                  </a:lnTo>
                  <a:lnTo>
                    <a:pt x="132938" y="2014194"/>
                  </a:lnTo>
                  <a:lnTo>
                    <a:pt x="134028" y="1586941"/>
                  </a:lnTo>
                  <a:lnTo>
                    <a:pt x="135117" y="2039626"/>
                  </a:lnTo>
                  <a:lnTo>
                    <a:pt x="217932" y="1983676"/>
                  </a:lnTo>
                  <a:lnTo>
                    <a:pt x="219021" y="1505559"/>
                  </a:lnTo>
                  <a:lnTo>
                    <a:pt x="220111" y="1693754"/>
                  </a:lnTo>
                  <a:lnTo>
                    <a:pt x="221200" y="1754790"/>
                  </a:lnTo>
                  <a:lnTo>
                    <a:pt x="228828" y="1276673"/>
                  </a:lnTo>
                  <a:lnTo>
                    <a:pt x="229918" y="1627632"/>
                  </a:lnTo>
                  <a:lnTo>
                    <a:pt x="231007" y="1358055"/>
                  </a:lnTo>
                  <a:lnTo>
                    <a:pt x="232097" y="1454696"/>
                  </a:lnTo>
                  <a:lnTo>
                    <a:pt x="239725" y="1454696"/>
                  </a:lnTo>
                  <a:lnTo>
                    <a:pt x="240814" y="1668322"/>
                  </a:lnTo>
                  <a:lnTo>
                    <a:pt x="241904" y="1927726"/>
                  </a:lnTo>
                  <a:lnTo>
                    <a:pt x="242994" y="1592027"/>
                  </a:lnTo>
                  <a:lnTo>
                    <a:pt x="326897" y="1556423"/>
                  </a:lnTo>
                  <a:lnTo>
                    <a:pt x="327987" y="1403832"/>
                  </a:lnTo>
                  <a:lnTo>
                    <a:pt x="329077" y="1505559"/>
                  </a:lnTo>
                  <a:lnTo>
                    <a:pt x="330166" y="1225810"/>
                  </a:lnTo>
                  <a:lnTo>
                    <a:pt x="337794" y="1124083"/>
                  </a:lnTo>
                  <a:lnTo>
                    <a:pt x="338884" y="1709013"/>
                  </a:lnTo>
                  <a:lnTo>
                    <a:pt x="339973" y="1139342"/>
                  </a:lnTo>
                  <a:lnTo>
                    <a:pt x="341063" y="1642891"/>
                  </a:lnTo>
                  <a:lnTo>
                    <a:pt x="348691" y="1378400"/>
                  </a:lnTo>
                  <a:lnTo>
                    <a:pt x="349780" y="1246155"/>
                  </a:lnTo>
                  <a:lnTo>
                    <a:pt x="350870" y="1673409"/>
                  </a:lnTo>
                  <a:lnTo>
                    <a:pt x="351960" y="1851431"/>
                  </a:lnTo>
                  <a:lnTo>
                    <a:pt x="435863" y="1073219"/>
                  </a:lnTo>
                  <a:lnTo>
                    <a:pt x="436953" y="1358055"/>
                  </a:lnTo>
                  <a:lnTo>
                    <a:pt x="438043" y="1358055"/>
                  </a:lnTo>
                  <a:lnTo>
                    <a:pt x="447850" y="1688668"/>
                  </a:lnTo>
                  <a:lnTo>
                    <a:pt x="448939" y="1536077"/>
                  </a:lnTo>
                  <a:lnTo>
                    <a:pt x="450029" y="1576768"/>
                  </a:lnTo>
                  <a:lnTo>
                    <a:pt x="457657" y="1744618"/>
                  </a:lnTo>
                  <a:lnTo>
                    <a:pt x="458746" y="1983676"/>
                  </a:lnTo>
                  <a:lnTo>
                    <a:pt x="459836" y="1627632"/>
                  </a:lnTo>
                  <a:lnTo>
                    <a:pt x="544829" y="1525904"/>
                  </a:lnTo>
                  <a:lnTo>
                    <a:pt x="545919" y="1307191"/>
                  </a:lnTo>
                  <a:lnTo>
                    <a:pt x="547009" y="1597113"/>
                  </a:lnTo>
                  <a:lnTo>
                    <a:pt x="548098" y="1647977"/>
                  </a:lnTo>
                  <a:lnTo>
                    <a:pt x="555726" y="1154601"/>
                  </a:lnTo>
                  <a:lnTo>
                    <a:pt x="556816" y="1658150"/>
                  </a:lnTo>
                  <a:lnTo>
                    <a:pt x="557905" y="1134256"/>
                  </a:lnTo>
                  <a:lnTo>
                    <a:pt x="558995" y="1002010"/>
                  </a:lnTo>
                  <a:lnTo>
                    <a:pt x="566623" y="991838"/>
                  </a:lnTo>
                  <a:lnTo>
                    <a:pt x="567712" y="1454696"/>
                  </a:lnTo>
                  <a:lnTo>
                    <a:pt x="568802" y="1805654"/>
                  </a:lnTo>
                  <a:lnTo>
                    <a:pt x="569892" y="1749704"/>
                  </a:lnTo>
                  <a:lnTo>
                    <a:pt x="653796" y="1917553"/>
                  </a:lnTo>
                  <a:lnTo>
                    <a:pt x="654885" y="1825999"/>
                  </a:lnTo>
                  <a:lnTo>
                    <a:pt x="655975" y="1709013"/>
                  </a:lnTo>
                  <a:lnTo>
                    <a:pt x="657064" y="2085403"/>
                  </a:lnTo>
                  <a:lnTo>
                    <a:pt x="658154" y="2090489"/>
                  </a:lnTo>
                  <a:lnTo>
                    <a:pt x="665782" y="1790395"/>
                  </a:lnTo>
                  <a:lnTo>
                    <a:pt x="666871" y="1714099"/>
                  </a:lnTo>
                  <a:lnTo>
                    <a:pt x="667961" y="1846345"/>
                  </a:lnTo>
                  <a:lnTo>
                    <a:pt x="669051" y="1770049"/>
                  </a:lnTo>
                  <a:lnTo>
                    <a:pt x="670140" y="2075230"/>
                  </a:lnTo>
                  <a:lnTo>
                    <a:pt x="675589" y="1759877"/>
                  </a:lnTo>
                  <a:lnTo>
                    <a:pt x="676678" y="1993849"/>
                  </a:lnTo>
                  <a:lnTo>
                    <a:pt x="677768" y="1902294"/>
                  </a:lnTo>
                  <a:lnTo>
                    <a:pt x="678858" y="1917553"/>
                  </a:lnTo>
                  <a:lnTo>
                    <a:pt x="679947" y="1764963"/>
                  </a:lnTo>
                  <a:lnTo>
                    <a:pt x="762761" y="1714099"/>
                  </a:lnTo>
                  <a:lnTo>
                    <a:pt x="763851" y="1841258"/>
                  </a:lnTo>
                  <a:lnTo>
                    <a:pt x="764941" y="1241069"/>
                  </a:lnTo>
                  <a:lnTo>
                    <a:pt x="766030" y="1876863"/>
                  </a:lnTo>
                  <a:lnTo>
                    <a:pt x="767120" y="1261414"/>
                  </a:lnTo>
                  <a:lnTo>
                    <a:pt x="773658" y="1612372"/>
                  </a:lnTo>
                  <a:lnTo>
                    <a:pt x="774748" y="1383487"/>
                  </a:lnTo>
                  <a:lnTo>
                    <a:pt x="775837" y="966406"/>
                  </a:lnTo>
                  <a:lnTo>
                    <a:pt x="776927" y="1663236"/>
                  </a:lnTo>
                  <a:lnTo>
                    <a:pt x="778017" y="1719186"/>
                  </a:lnTo>
                  <a:lnTo>
                    <a:pt x="784555" y="1332623"/>
                  </a:lnTo>
                  <a:lnTo>
                    <a:pt x="785644" y="1576768"/>
                  </a:lnTo>
                  <a:lnTo>
                    <a:pt x="786734" y="1495386"/>
                  </a:lnTo>
                  <a:lnTo>
                    <a:pt x="787824" y="1464868"/>
                  </a:lnTo>
                  <a:lnTo>
                    <a:pt x="788913" y="1378400"/>
                  </a:lnTo>
                  <a:lnTo>
                    <a:pt x="871727" y="2019280"/>
                  </a:lnTo>
                  <a:lnTo>
                    <a:pt x="872817" y="1602200"/>
                  </a:lnTo>
                  <a:lnTo>
                    <a:pt x="873907" y="1780222"/>
                  </a:lnTo>
                  <a:lnTo>
                    <a:pt x="874996" y="1612372"/>
                  </a:lnTo>
                  <a:lnTo>
                    <a:pt x="876086" y="1744618"/>
                  </a:lnTo>
                  <a:lnTo>
                    <a:pt x="882624" y="2080317"/>
                  </a:lnTo>
                  <a:lnTo>
                    <a:pt x="883714" y="1602200"/>
                  </a:lnTo>
                  <a:lnTo>
                    <a:pt x="884803" y="1754790"/>
                  </a:lnTo>
                  <a:lnTo>
                    <a:pt x="885893" y="1668322"/>
                  </a:lnTo>
                  <a:lnTo>
                    <a:pt x="886983" y="1709013"/>
                  </a:lnTo>
                  <a:lnTo>
                    <a:pt x="893521" y="1866690"/>
                  </a:lnTo>
                  <a:lnTo>
                    <a:pt x="894610" y="1958244"/>
                  </a:lnTo>
                  <a:lnTo>
                    <a:pt x="895700" y="1907381"/>
                  </a:lnTo>
                  <a:lnTo>
                    <a:pt x="896790" y="1831085"/>
                  </a:lnTo>
                  <a:lnTo>
                    <a:pt x="897879" y="2075230"/>
                  </a:lnTo>
                  <a:lnTo>
                    <a:pt x="980694" y="1653063"/>
                  </a:lnTo>
                  <a:lnTo>
                    <a:pt x="981783" y="1922640"/>
                  </a:lnTo>
                  <a:lnTo>
                    <a:pt x="982873" y="1800567"/>
                  </a:lnTo>
                  <a:lnTo>
                    <a:pt x="983962" y="1739531"/>
                  </a:lnTo>
                  <a:lnTo>
                    <a:pt x="991590" y="1327537"/>
                  </a:lnTo>
                  <a:lnTo>
                    <a:pt x="992680" y="1637804"/>
                  </a:lnTo>
                  <a:lnTo>
                    <a:pt x="993769" y="1968417"/>
                  </a:lnTo>
                  <a:lnTo>
                    <a:pt x="994859" y="1703927"/>
                  </a:lnTo>
                  <a:lnTo>
                    <a:pt x="1002487" y="1612372"/>
                  </a:lnTo>
                  <a:lnTo>
                    <a:pt x="1003576" y="2009108"/>
                  </a:lnTo>
                  <a:lnTo>
                    <a:pt x="1004666" y="1836172"/>
                  </a:lnTo>
                  <a:lnTo>
                    <a:pt x="1005756" y="1800567"/>
                  </a:lnTo>
                  <a:lnTo>
                    <a:pt x="1089660" y="1612372"/>
                  </a:lnTo>
                  <a:lnTo>
                    <a:pt x="1090749" y="1383487"/>
                  </a:lnTo>
                  <a:lnTo>
                    <a:pt x="1091839" y="1892122"/>
                  </a:lnTo>
                  <a:lnTo>
                    <a:pt x="1092929" y="1973503"/>
                  </a:lnTo>
                  <a:lnTo>
                    <a:pt x="1094018" y="1892122"/>
                  </a:lnTo>
                  <a:lnTo>
                    <a:pt x="1100556" y="1230896"/>
                  </a:lnTo>
                  <a:lnTo>
                    <a:pt x="1101646" y="1500473"/>
                  </a:lnTo>
                  <a:lnTo>
                    <a:pt x="1102735" y="1647977"/>
                  </a:lnTo>
                  <a:lnTo>
                    <a:pt x="1103825" y="1836172"/>
                  </a:lnTo>
                  <a:lnTo>
                    <a:pt x="1104915" y="2065058"/>
                  </a:lnTo>
                  <a:lnTo>
                    <a:pt x="1111453" y="1973503"/>
                  </a:lnTo>
                  <a:lnTo>
                    <a:pt x="1112542" y="1734445"/>
                  </a:lnTo>
                  <a:lnTo>
                    <a:pt x="1113632" y="1378400"/>
                  </a:lnTo>
                  <a:lnTo>
                    <a:pt x="1114722" y="1510645"/>
                  </a:lnTo>
                  <a:lnTo>
                    <a:pt x="1115811" y="1627632"/>
                  </a:lnTo>
                  <a:lnTo>
                    <a:pt x="1198626" y="1785308"/>
                  </a:lnTo>
                  <a:lnTo>
                    <a:pt x="1199715" y="1841258"/>
                  </a:lnTo>
                  <a:lnTo>
                    <a:pt x="1200805" y="1887035"/>
                  </a:lnTo>
                  <a:lnTo>
                    <a:pt x="1201895" y="1246155"/>
                  </a:lnTo>
                  <a:lnTo>
                    <a:pt x="1202984" y="1714099"/>
                  </a:lnTo>
                  <a:lnTo>
                    <a:pt x="1209522" y="1693754"/>
                  </a:lnTo>
                  <a:lnTo>
                    <a:pt x="1210612" y="1861604"/>
                  </a:lnTo>
                  <a:lnTo>
                    <a:pt x="1211701" y="1719186"/>
                  </a:lnTo>
                  <a:lnTo>
                    <a:pt x="1212791" y="1398746"/>
                  </a:lnTo>
                  <a:lnTo>
                    <a:pt x="1213881" y="1673409"/>
                  </a:lnTo>
                  <a:lnTo>
                    <a:pt x="1220419" y="1520818"/>
                  </a:lnTo>
                  <a:lnTo>
                    <a:pt x="1221508" y="1342796"/>
                  </a:lnTo>
                  <a:lnTo>
                    <a:pt x="1222598" y="1581854"/>
                  </a:lnTo>
                  <a:lnTo>
                    <a:pt x="1223688" y="1561509"/>
                  </a:lnTo>
                  <a:lnTo>
                    <a:pt x="1224777" y="1581854"/>
                  </a:lnTo>
                  <a:lnTo>
                    <a:pt x="1416558" y="1948072"/>
                  </a:lnTo>
                  <a:lnTo>
                    <a:pt x="1417647" y="1973503"/>
                  </a:lnTo>
                  <a:lnTo>
                    <a:pt x="1418737" y="2039626"/>
                  </a:lnTo>
                  <a:lnTo>
                    <a:pt x="1419826" y="1881949"/>
                  </a:lnTo>
                  <a:lnTo>
                    <a:pt x="1427454" y="1887035"/>
                  </a:lnTo>
                  <a:lnTo>
                    <a:pt x="1428544" y="1744618"/>
                  </a:lnTo>
                  <a:lnTo>
                    <a:pt x="1429633" y="1831085"/>
                  </a:lnTo>
                  <a:lnTo>
                    <a:pt x="1430723" y="1576768"/>
                  </a:lnTo>
                  <a:lnTo>
                    <a:pt x="1438351" y="1917553"/>
                  </a:lnTo>
                  <a:lnTo>
                    <a:pt x="1439440" y="1693754"/>
                  </a:lnTo>
                  <a:lnTo>
                    <a:pt x="1440530" y="1668322"/>
                  </a:lnTo>
                  <a:lnTo>
                    <a:pt x="1441620" y="1770049"/>
                  </a:lnTo>
                  <a:lnTo>
                    <a:pt x="1525524" y="1917553"/>
                  </a:lnTo>
                  <a:lnTo>
                    <a:pt x="1526613" y="1922640"/>
                  </a:lnTo>
                  <a:lnTo>
                    <a:pt x="1527703" y="1876863"/>
                  </a:lnTo>
                  <a:lnTo>
                    <a:pt x="1537510" y="1576768"/>
                  </a:lnTo>
                  <a:lnTo>
                    <a:pt x="1538599" y="1775136"/>
                  </a:lnTo>
                  <a:lnTo>
                    <a:pt x="1539689" y="1780222"/>
                  </a:lnTo>
                  <a:lnTo>
                    <a:pt x="1547317" y="1770049"/>
                  </a:lnTo>
                  <a:lnTo>
                    <a:pt x="1548406" y="1714099"/>
                  </a:lnTo>
                  <a:lnTo>
                    <a:pt x="1549496" y="1495386"/>
                  </a:lnTo>
                  <a:lnTo>
                    <a:pt x="1634489" y="2029453"/>
                  </a:lnTo>
                  <a:lnTo>
                    <a:pt x="1635579" y="2141353"/>
                  </a:lnTo>
                  <a:lnTo>
                    <a:pt x="1636669" y="2105748"/>
                  </a:lnTo>
                  <a:lnTo>
                    <a:pt x="1637758" y="1953158"/>
                  </a:lnTo>
                  <a:lnTo>
                    <a:pt x="1645386" y="2192216"/>
                  </a:lnTo>
                  <a:lnTo>
                    <a:pt x="1646476" y="1658150"/>
                  </a:lnTo>
                  <a:lnTo>
                    <a:pt x="1647565" y="1698840"/>
                  </a:lnTo>
                  <a:lnTo>
                    <a:pt x="1648655" y="1719186"/>
                  </a:lnTo>
                  <a:lnTo>
                    <a:pt x="1656283" y="1973503"/>
                  </a:lnTo>
                  <a:lnTo>
                    <a:pt x="1657372" y="1881949"/>
                  </a:lnTo>
                  <a:lnTo>
                    <a:pt x="1658462" y="1541164"/>
                  </a:lnTo>
                  <a:lnTo>
                    <a:pt x="1659552" y="1805654"/>
                  </a:lnTo>
                  <a:lnTo>
                    <a:pt x="1676986" y="2319375"/>
                  </a:lnTo>
                  <a:lnTo>
                    <a:pt x="1678076" y="2126094"/>
                  </a:lnTo>
                  <a:lnTo>
                    <a:pt x="1679166" y="2390584"/>
                  </a:lnTo>
                  <a:lnTo>
                    <a:pt x="1680255" y="2319375"/>
                  </a:lnTo>
                  <a:lnTo>
                    <a:pt x="1681345" y="2121007"/>
                  </a:lnTo>
                  <a:lnTo>
                    <a:pt x="1682435" y="2319375"/>
                  </a:lnTo>
                  <a:lnTo>
                    <a:pt x="1743456" y="1922640"/>
                  </a:lnTo>
                  <a:lnTo>
                    <a:pt x="1744545" y="1500473"/>
                  </a:lnTo>
                  <a:lnTo>
                    <a:pt x="1745635" y="1892122"/>
                  </a:lnTo>
                  <a:lnTo>
                    <a:pt x="1755442" y="1820913"/>
                  </a:lnTo>
                  <a:lnTo>
                    <a:pt x="1756532" y="1352969"/>
                  </a:lnTo>
                  <a:lnTo>
                    <a:pt x="1757621" y="1851431"/>
                  </a:lnTo>
                  <a:lnTo>
                    <a:pt x="1765249" y="1770049"/>
                  </a:lnTo>
                  <a:lnTo>
                    <a:pt x="1766338" y="1739531"/>
                  </a:lnTo>
                  <a:lnTo>
                    <a:pt x="1767428" y="1790395"/>
                  </a:lnTo>
                  <a:lnTo>
                    <a:pt x="1852422" y="2014194"/>
                  </a:lnTo>
                  <a:lnTo>
                    <a:pt x="1853511" y="1871776"/>
                  </a:lnTo>
                  <a:lnTo>
                    <a:pt x="1854601" y="2080317"/>
                  </a:lnTo>
                  <a:lnTo>
                    <a:pt x="1855691" y="1973503"/>
                  </a:lnTo>
                  <a:lnTo>
                    <a:pt x="1863318" y="1653063"/>
                  </a:lnTo>
                  <a:lnTo>
                    <a:pt x="1864408" y="1561509"/>
                  </a:lnTo>
                  <a:lnTo>
                    <a:pt x="1865497" y="1978590"/>
                  </a:lnTo>
                  <a:lnTo>
                    <a:pt x="1866587" y="1719186"/>
                  </a:lnTo>
                  <a:lnTo>
                    <a:pt x="1874215" y="940974"/>
                  </a:lnTo>
                  <a:lnTo>
                    <a:pt x="1875304" y="1683581"/>
                  </a:lnTo>
                  <a:lnTo>
                    <a:pt x="1876394" y="1658150"/>
                  </a:lnTo>
                  <a:lnTo>
                    <a:pt x="1877484" y="0"/>
                  </a:lnTo>
                  <a:lnTo>
                    <a:pt x="1961387" y="1724272"/>
                  </a:lnTo>
                  <a:lnTo>
                    <a:pt x="1962477" y="1958244"/>
                  </a:lnTo>
                  <a:lnTo>
                    <a:pt x="1963567" y="1770049"/>
                  </a:lnTo>
                  <a:lnTo>
                    <a:pt x="1964656" y="1627632"/>
                  </a:lnTo>
                  <a:lnTo>
                    <a:pt x="1965746" y="1429264"/>
                  </a:lnTo>
                  <a:lnTo>
                    <a:pt x="1972284" y="2085403"/>
                  </a:lnTo>
                  <a:lnTo>
                    <a:pt x="1973374" y="1729358"/>
                  </a:lnTo>
                  <a:lnTo>
                    <a:pt x="1974463" y="1729358"/>
                  </a:lnTo>
                  <a:lnTo>
                    <a:pt x="1975553" y="1363141"/>
                  </a:lnTo>
                  <a:lnTo>
                    <a:pt x="1976643" y="1347882"/>
                  </a:lnTo>
                  <a:lnTo>
                    <a:pt x="1983181" y="1841258"/>
                  </a:lnTo>
                  <a:lnTo>
                    <a:pt x="1984270" y="2039626"/>
                  </a:lnTo>
                  <a:lnTo>
                    <a:pt x="1985360" y="1897208"/>
                  </a:lnTo>
                  <a:lnTo>
                    <a:pt x="1986450" y="1632718"/>
                  </a:lnTo>
                  <a:lnTo>
                    <a:pt x="1987539" y="1663236"/>
                  </a:lnTo>
                  <a:lnTo>
                    <a:pt x="2070354" y="1551336"/>
                  </a:lnTo>
                  <a:lnTo>
                    <a:pt x="2071443" y="2044712"/>
                  </a:lnTo>
                  <a:lnTo>
                    <a:pt x="2072533" y="1958244"/>
                  </a:lnTo>
                  <a:lnTo>
                    <a:pt x="2082340" y="1993849"/>
                  </a:lnTo>
                  <a:lnTo>
                    <a:pt x="2083429" y="1917553"/>
                  </a:lnTo>
                  <a:lnTo>
                    <a:pt x="2084519" y="1841258"/>
                  </a:lnTo>
                  <a:lnTo>
                    <a:pt x="2092147" y="1932812"/>
                  </a:lnTo>
                  <a:lnTo>
                    <a:pt x="2093236" y="2090489"/>
                  </a:lnTo>
                  <a:lnTo>
                    <a:pt x="2094326" y="2019280"/>
                  </a:lnTo>
                  <a:lnTo>
                    <a:pt x="2288285" y="1887035"/>
                  </a:lnTo>
                  <a:lnTo>
                    <a:pt x="2289375" y="1647977"/>
                  </a:lnTo>
                  <a:lnTo>
                    <a:pt x="2290465" y="1876863"/>
                  </a:lnTo>
                  <a:lnTo>
                    <a:pt x="2299182" y="1800567"/>
                  </a:lnTo>
                  <a:lnTo>
                    <a:pt x="2300272" y="1698840"/>
                  </a:lnTo>
                  <a:lnTo>
                    <a:pt x="2301361" y="1586941"/>
                  </a:lnTo>
                  <a:lnTo>
                    <a:pt x="2311168" y="1734445"/>
                  </a:lnTo>
                  <a:lnTo>
                    <a:pt x="2312258" y="1917553"/>
                  </a:lnTo>
                  <a:lnTo>
                    <a:pt x="2313348" y="1739531"/>
                  </a:lnTo>
                  <a:lnTo>
                    <a:pt x="2506217" y="1469955"/>
                  </a:lnTo>
                  <a:lnTo>
                    <a:pt x="2507307" y="1602200"/>
                  </a:lnTo>
                  <a:lnTo>
                    <a:pt x="2508397" y="1414005"/>
                  </a:lnTo>
                  <a:lnTo>
                    <a:pt x="2518204" y="1510645"/>
                  </a:lnTo>
                  <a:lnTo>
                    <a:pt x="2519293" y="1795481"/>
                  </a:lnTo>
                  <a:lnTo>
                    <a:pt x="2520383" y="1770049"/>
                  </a:lnTo>
                  <a:lnTo>
                    <a:pt x="2528011" y="2054885"/>
                  </a:lnTo>
                  <a:lnTo>
                    <a:pt x="2529100" y="1561509"/>
                  </a:lnTo>
                  <a:lnTo>
                    <a:pt x="2530190" y="1439437"/>
                  </a:lnTo>
                  <a:lnTo>
                    <a:pt x="2615183" y="1887035"/>
                  </a:lnTo>
                  <a:lnTo>
                    <a:pt x="2616273" y="1429264"/>
                  </a:lnTo>
                  <a:lnTo>
                    <a:pt x="2617363" y="1983676"/>
                  </a:lnTo>
                  <a:lnTo>
                    <a:pt x="2618452" y="1734445"/>
                  </a:lnTo>
                  <a:lnTo>
                    <a:pt x="2619542" y="1576768"/>
                  </a:lnTo>
                  <a:lnTo>
                    <a:pt x="2626080" y="1495386"/>
                  </a:lnTo>
                  <a:lnTo>
                    <a:pt x="2627170" y="1429264"/>
                  </a:lnTo>
                  <a:lnTo>
                    <a:pt x="2628259" y="1739531"/>
                  </a:lnTo>
                  <a:lnTo>
                    <a:pt x="2629349" y="1968417"/>
                  </a:lnTo>
                  <a:lnTo>
                    <a:pt x="2630439" y="1953158"/>
                  </a:lnTo>
                  <a:lnTo>
                    <a:pt x="2636977" y="1897208"/>
                  </a:lnTo>
                  <a:lnTo>
                    <a:pt x="2638066" y="1642891"/>
                  </a:lnTo>
                  <a:lnTo>
                    <a:pt x="2639156" y="1403832"/>
                  </a:lnTo>
                  <a:lnTo>
                    <a:pt x="2640246" y="1475041"/>
                  </a:lnTo>
                  <a:lnTo>
                    <a:pt x="2641335" y="1744618"/>
                  </a:lnTo>
                </a:path>
              </a:pathLst>
            </a:custGeom>
            <a:ln w="28575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3524250" y="228600"/>
              <a:ext cx="3228975" cy="2876550"/>
            </a:xfrm>
            <a:custGeom>
              <a:avLst/>
              <a:gdLst/>
              <a:ahLst/>
              <a:cxnLst/>
              <a:rect l="l" t="t" r="r" b="b"/>
              <a:pathLst>
                <a:path w="3228975" h="2876550">
                  <a:moveTo>
                    <a:pt x="3228975" y="2876550"/>
                  </a:moveTo>
                  <a:lnTo>
                    <a:pt x="0" y="2876550"/>
                  </a:lnTo>
                  <a:lnTo>
                    <a:pt x="0" y="0"/>
                  </a:lnTo>
                  <a:lnTo>
                    <a:pt x="3228975" y="0"/>
                  </a:lnTo>
                  <a:lnTo>
                    <a:pt x="3228975" y="2876550"/>
                  </a:lnTo>
                  <a:close/>
                </a:path>
              </a:pathLst>
            </a:custGeom>
            <a:solidFill>
              <a:srgbClr val="B3B3B3">
                <a:alpha val="9215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3559175" y="190563"/>
            <a:ext cx="18865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252423"/>
                </a:solidFill>
                <a:latin typeface="Tahoma"/>
                <a:cs typeface="Tahoma"/>
              </a:rPr>
              <a:t>District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3810000" y="533399"/>
            <a:ext cx="2838450" cy="2286000"/>
            <a:chOff x="3810000" y="533399"/>
            <a:chExt cx="2838450" cy="2286000"/>
          </a:xfrm>
        </p:grpSpPr>
        <p:sp>
          <p:nvSpPr>
            <p:cNvPr id="50" name="object 50" descr=""/>
            <p:cNvSpPr/>
            <p:nvPr/>
          </p:nvSpPr>
          <p:spPr>
            <a:xfrm>
              <a:off x="4267200" y="2781300"/>
              <a:ext cx="2371725" cy="38100"/>
            </a:xfrm>
            <a:custGeom>
              <a:avLst/>
              <a:gdLst/>
              <a:ahLst/>
              <a:cxnLst/>
              <a:rect l="l" t="t" r="r" b="b"/>
              <a:pathLst>
                <a:path w="2371725" h="38100">
                  <a:moveTo>
                    <a:pt x="2355200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6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355200" y="0"/>
                  </a:lnTo>
                  <a:lnTo>
                    <a:pt x="2371724" y="16523"/>
                  </a:lnTo>
                  <a:lnTo>
                    <a:pt x="2371724" y="21576"/>
                  </a:lnTo>
                  <a:lnTo>
                    <a:pt x="2357630" y="37616"/>
                  </a:lnTo>
                  <a:lnTo>
                    <a:pt x="2355200" y="380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267199" y="2781299"/>
              <a:ext cx="2371725" cy="38100"/>
            </a:xfrm>
            <a:custGeom>
              <a:avLst/>
              <a:gdLst/>
              <a:ahLst/>
              <a:cxnLst/>
              <a:rect l="l" t="t" r="r" b="b"/>
              <a:pathLst>
                <a:path w="2371725" h="38100">
                  <a:moveTo>
                    <a:pt x="2357935" y="38099"/>
                  </a:moveTo>
                  <a:lnTo>
                    <a:pt x="13789" y="38099"/>
                  </a:lnTo>
                  <a:lnTo>
                    <a:pt x="9299" y="36240"/>
                  </a:lnTo>
                  <a:lnTo>
                    <a:pt x="1859" y="28800"/>
                  </a:lnTo>
                  <a:lnTo>
                    <a:pt x="0" y="24310"/>
                  </a:lnTo>
                  <a:lnTo>
                    <a:pt x="0" y="13789"/>
                  </a:lnTo>
                  <a:lnTo>
                    <a:pt x="1859" y="9299"/>
                  </a:lnTo>
                  <a:lnTo>
                    <a:pt x="9299" y="1859"/>
                  </a:lnTo>
                  <a:lnTo>
                    <a:pt x="13789" y="0"/>
                  </a:lnTo>
                  <a:lnTo>
                    <a:pt x="2357935" y="0"/>
                  </a:lnTo>
                  <a:lnTo>
                    <a:pt x="2362425" y="1859"/>
                  </a:lnTo>
                  <a:lnTo>
                    <a:pt x="2369865" y="9299"/>
                  </a:lnTo>
                  <a:lnTo>
                    <a:pt x="2371725" y="13789"/>
                  </a:lnTo>
                  <a:lnTo>
                    <a:pt x="2371725" y="24310"/>
                  </a:lnTo>
                  <a:lnTo>
                    <a:pt x="2369865" y="28800"/>
                  </a:lnTo>
                  <a:lnTo>
                    <a:pt x="2362425" y="36240"/>
                  </a:lnTo>
                  <a:lnTo>
                    <a:pt x="2357935" y="3809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3810000" y="533400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21576" y="1943099"/>
                  </a:moveTo>
                  <a:lnTo>
                    <a:pt x="16523" y="1943099"/>
                  </a:lnTo>
                  <a:lnTo>
                    <a:pt x="14093" y="1942616"/>
                  </a:lnTo>
                  <a:lnTo>
                    <a:pt x="0" y="1926576"/>
                  </a:lnTo>
                  <a:lnTo>
                    <a:pt x="0" y="1924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1926576"/>
                  </a:lnTo>
                  <a:lnTo>
                    <a:pt x="24006" y="1942616"/>
                  </a:lnTo>
                  <a:lnTo>
                    <a:pt x="21576" y="19430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3810000" y="533399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24310" y="1943099"/>
                  </a:moveTo>
                  <a:lnTo>
                    <a:pt x="13789" y="1943099"/>
                  </a:lnTo>
                  <a:lnTo>
                    <a:pt x="9299" y="1941239"/>
                  </a:lnTo>
                  <a:lnTo>
                    <a:pt x="1859" y="1933800"/>
                  </a:lnTo>
                  <a:lnTo>
                    <a:pt x="0" y="1929310"/>
                  </a:lnTo>
                  <a:lnTo>
                    <a:pt x="0" y="13789"/>
                  </a:lnTo>
                  <a:lnTo>
                    <a:pt x="1859" y="9299"/>
                  </a:lnTo>
                  <a:lnTo>
                    <a:pt x="9299" y="1859"/>
                  </a:lnTo>
                  <a:lnTo>
                    <a:pt x="13789" y="0"/>
                  </a:lnTo>
                  <a:lnTo>
                    <a:pt x="24310" y="0"/>
                  </a:lnTo>
                  <a:lnTo>
                    <a:pt x="28800" y="1859"/>
                  </a:lnTo>
                  <a:lnTo>
                    <a:pt x="36240" y="9299"/>
                  </a:lnTo>
                  <a:lnTo>
                    <a:pt x="38099" y="13789"/>
                  </a:lnTo>
                  <a:lnTo>
                    <a:pt x="38099" y="1929310"/>
                  </a:lnTo>
                  <a:lnTo>
                    <a:pt x="36240" y="1933800"/>
                  </a:lnTo>
                  <a:lnTo>
                    <a:pt x="28800" y="1941239"/>
                  </a:lnTo>
                  <a:lnTo>
                    <a:pt x="24310" y="194309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238625" y="1183652"/>
              <a:ext cx="2409825" cy="1290955"/>
            </a:xfrm>
            <a:custGeom>
              <a:avLst/>
              <a:gdLst/>
              <a:ahLst/>
              <a:cxnLst/>
              <a:rect l="l" t="t" r="r" b="b"/>
              <a:pathLst>
                <a:path w="2409825" h="1290955">
                  <a:moveTo>
                    <a:pt x="9525" y="1281430"/>
                  </a:moveTo>
                  <a:lnTo>
                    <a:pt x="0" y="1281430"/>
                  </a:lnTo>
                  <a:lnTo>
                    <a:pt x="0" y="1290955"/>
                  </a:lnTo>
                  <a:lnTo>
                    <a:pt x="9525" y="1290955"/>
                  </a:lnTo>
                  <a:lnTo>
                    <a:pt x="9525" y="1281430"/>
                  </a:lnTo>
                  <a:close/>
                </a:path>
                <a:path w="2409825" h="1290955">
                  <a:moveTo>
                    <a:pt x="9525" y="640702"/>
                  </a:moveTo>
                  <a:lnTo>
                    <a:pt x="0" y="640702"/>
                  </a:lnTo>
                  <a:lnTo>
                    <a:pt x="0" y="650227"/>
                  </a:lnTo>
                  <a:lnTo>
                    <a:pt x="9525" y="650227"/>
                  </a:lnTo>
                  <a:lnTo>
                    <a:pt x="9525" y="640702"/>
                  </a:lnTo>
                  <a:close/>
                </a:path>
                <a:path w="2409825" h="129095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409825" h="1290955">
                  <a:moveTo>
                    <a:pt x="59143" y="640702"/>
                  </a:moveTo>
                  <a:lnTo>
                    <a:pt x="57150" y="640702"/>
                  </a:lnTo>
                  <a:lnTo>
                    <a:pt x="57150" y="650227"/>
                  </a:lnTo>
                  <a:lnTo>
                    <a:pt x="59143" y="650227"/>
                  </a:lnTo>
                  <a:lnTo>
                    <a:pt x="59143" y="640702"/>
                  </a:lnTo>
                  <a:close/>
                </a:path>
                <a:path w="2409825" h="1290955">
                  <a:moveTo>
                    <a:pt x="59143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59143" y="9525"/>
                  </a:lnTo>
                  <a:lnTo>
                    <a:pt x="59143" y="0"/>
                  </a:lnTo>
                  <a:close/>
                </a:path>
                <a:path w="2409825" h="1290955">
                  <a:moveTo>
                    <a:pt x="66675" y="1281430"/>
                  </a:moveTo>
                  <a:lnTo>
                    <a:pt x="57150" y="1281430"/>
                  </a:lnTo>
                  <a:lnTo>
                    <a:pt x="57150" y="1290955"/>
                  </a:lnTo>
                  <a:lnTo>
                    <a:pt x="66675" y="1290955"/>
                  </a:lnTo>
                  <a:lnTo>
                    <a:pt x="66675" y="1281430"/>
                  </a:lnTo>
                  <a:close/>
                </a:path>
                <a:path w="2409825" h="1290955">
                  <a:moveTo>
                    <a:pt x="123825" y="1281430"/>
                  </a:moveTo>
                  <a:lnTo>
                    <a:pt x="114300" y="1281430"/>
                  </a:lnTo>
                  <a:lnTo>
                    <a:pt x="114300" y="1290955"/>
                  </a:lnTo>
                  <a:lnTo>
                    <a:pt x="123825" y="1290955"/>
                  </a:lnTo>
                  <a:lnTo>
                    <a:pt x="123825" y="1281430"/>
                  </a:lnTo>
                  <a:close/>
                </a:path>
                <a:path w="2409825" h="1290955">
                  <a:moveTo>
                    <a:pt x="123825" y="0"/>
                  </a:moveTo>
                  <a:lnTo>
                    <a:pt x="122224" y="0"/>
                  </a:lnTo>
                  <a:lnTo>
                    <a:pt x="122224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409825" h="1290955">
                  <a:moveTo>
                    <a:pt x="180975" y="1281430"/>
                  </a:moveTo>
                  <a:lnTo>
                    <a:pt x="171450" y="1281430"/>
                  </a:lnTo>
                  <a:lnTo>
                    <a:pt x="171450" y="1290955"/>
                  </a:lnTo>
                  <a:lnTo>
                    <a:pt x="180975" y="1290955"/>
                  </a:lnTo>
                  <a:lnTo>
                    <a:pt x="180975" y="1281430"/>
                  </a:lnTo>
                  <a:close/>
                </a:path>
                <a:path w="2409825" h="129095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409825" h="1290955">
                  <a:moveTo>
                    <a:pt x="23657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6575" y="9525"/>
                  </a:lnTo>
                  <a:lnTo>
                    <a:pt x="236575" y="0"/>
                  </a:lnTo>
                  <a:close/>
                </a:path>
                <a:path w="2409825" h="1290955">
                  <a:moveTo>
                    <a:pt x="238125" y="1281430"/>
                  </a:moveTo>
                  <a:lnTo>
                    <a:pt x="228600" y="1281430"/>
                  </a:lnTo>
                  <a:lnTo>
                    <a:pt x="228600" y="1290955"/>
                  </a:lnTo>
                  <a:lnTo>
                    <a:pt x="238125" y="1290955"/>
                  </a:lnTo>
                  <a:lnTo>
                    <a:pt x="238125" y="1281430"/>
                  </a:lnTo>
                  <a:close/>
                </a:path>
                <a:path w="2409825" h="1290955">
                  <a:moveTo>
                    <a:pt x="295275" y="1281430"/>
                  </a:moveTo>
                  <a:lnTo>
                    <a:pt x="285750" y="1281430"/>
                  </a:lnTo>
                  <a:lnTo>
                    <a:pt x="285750" y="1290955"/>
                  </a:lnTo>
                  <a:lnTo>
                    <a:pt x="295275" y="1290955"/>
                  </a:lnTo>
                  <a:lnTo>
                    <a:pt x="295275" y="1281430"/>
                  </a:lnTo>
                  <a:close/>
                </a:path>
                <a:path w="2409825" h="1290955">
                  <a:moveTo>
                    <a:pt x="352425" y="1281430"/>
                  </a:moveTo>
                  <a:lnTo>
                    <a:pt x="342900" y="1281430"/>
                  </a:lnTo>
                  <a:lnTo>
                    <a:pt x="342900" y="1290955"/>
                  </a:lnTo>
                  <a:lnTo>
                    <a:pt x="352425" y="1290955"/>
                  </a:lnTo>
                  <a:lnTo>
                    <a:pt x="352425" y="1281430"/>
                  </a:lnTo>
                  <a:close/>
                </a:path>
                <a:path w="2409825" h="129095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409825" h="1290955">
                  <a:moveTo>
                    <a:pt x="409575" y="1281430"/>
                  </a:moveTo>
                  <a:lnTo>
                    <a:pt x="400050" y="1281430"/>
                  </a:lnTo>
                  <a:lnTo>
                    <a:pt x="400050" y="1290955"/>
                  </a:lnTo>
                  <a:lnTo>
                    <a:pt x="409575" y="1290955"/>
                  </a:lnTo>
                  <a:lnTo>
                    <a:pt x="409575" y="1281430"/>
                  </a:lnTo>
                  <a:close/>
                </a:path>
                <a:path w="2409825" h="1290955">
                  <a:moveTo>
                    <a:pt x="466725" y="1281430"/>
                  </a:moveTo>
                  <a:lnTo>
                    <a:pt x="457200" y="1281430"/>
                  </a:lnTo>
                  <a:lnTo>
                    <a:pt x="457200" y="1290955"/>
                  </a:lnTo>
                  <a:lnTo>
                    <a:pt x="466725" y="1290955"/>
                  </a:lnTo>
                  <a:lnTo>
                    <a:pt x="466725" y="1281430"/>
                  </a:lnTo>
                  <a:close/>
                </a:path>
                <a:path w="2409825" h="1290955">
                  <a:moveTo>
                    <a:pt x="523875" y="1281430"/>
                  </a:moveTo>
                  <a:lnTo>
                    <a:pt x="514350" y="1281430"/>
                  </a:lnTo>
                  <a:lnTo>
                    <a:pt x="514350" y="1290955"/>
                  </a:lnTo>
                  <a:lnTo>
                    <a:pt x="523875" y="1290955"/>
                  </a:lnTo>
                  <a:lnTo>
                    <a:pt x="523875" y="1281430"/>
                  </a:lnTo>
                  <a:close/>
                </a:path>
                <a:path w="2409825" h="1290955">
                  <a:moveTo>
                    <a:pt x="581025" y="1281430"/>
                  </a:moveTo>
                  <a:lnTo>
                    <a:pt x="571500" y="1281430"/>
                  </a:lnTo>
                  <a:lnTo>
                    <a:pt x="571500" y="1290955"/>
                  </a:lnTo>
                  <a:lnTo>
                    <a:pt x="581025" y="1290955"/>
                  </a:lnTo>
                  <a:lnTo>
                    <a:pt x="581025" y="1281430"/>
                  </a:lnTo>
                  <a:close/>
                </a:path>
                <a:path w="2409825" h="1290955">
                  <a:moveTo>
                    <a:pt x="638175" y="1281430"/>
                  </a:moveTo>
                  <a:lnTo>
                    <a:pt x="628650" y="1281430"/>
                  </a:lnTo>
                  <a:lnTo>
                    <a:pt x="628650" y="1290955"/>
                  </a:lnTo>
                  <a:lnTo>
                    <a:pt x="638175" y="1290955"/>
                  </a:lnTo>
                  <a:lnTo>
                    <a:pt x="638175" y="1281430"/>
                  </a:lnTo>
                  <a:close/>
                </a:path>
                <a:path w="2409825" h="1290955">
                  <a:moveTo>
                    <a:pt x="695325" y="1281430"/>
                  </a:moveTo>
                  <a:lnTo>
                    <a:pt x="685800" y="1281430"/>
                  </a:lnTo>
                  <a:lnTo>
                    <a:pt x="685800" y="1290955"/>
                  </a:lnTo>
                  <a:lnTo>
                    <a:pt x="695325" y="1290955"/>
                  </a:lnTo>
                  <a:lnTo>
                    <a:pt x="695325" y="1281430"/>
                  </a:lnTo>
                  <a:close/>
                </a:path>
                <a:path w="2409825" h="1290955">
                  <a:moveTo>
                    <a:pt x="752475" y="1281430"/>
                  </a:moveTo>
                  <a:lnTo>
                    <a:pt x="742950" y="1281430"/>
                  </a:lnTo>
                  <a:lnTo>
                    <a:pt x="742950" y="1290955"/>
                  </a:lnTo>
                  <a:lnTo>
                    <a:pt x="752475" y="1290955"/>
                  </a:lnTo>
                  <a:lnTo>
                    <a:pt x="752475" y="1281430"/>
                  </a:lnTo>
                  <a:close/>
                </a:path>
                <a:path w="2409825" h="1290955">
                  <a:moveTo>
                    <a:pt x="809625" y="1281430"/>
                  </a:moveTo>
                  <a:lnTo>
                    <a:pt x="800100" y="1281430"/>
                  </a:lnTo>
                  <a:lnTo>
                    <a:pt x="800100" y="1290955"/>
                  </a:lnTo>
                  <a:lnTo>
                    <a:pt x="809625" y="1290955"/>
                  </a:lnTo>
                  <a:lnTo>
                    <a:pt x="809625" y="1281430"/>
                  </a:lnTo>
                  <a:close/>
                </a:path>
                <a:path w="2409825" h="1290955">
                  <a:moveTo>
                    <a:pt x="809625" y="640702"/>
                  </a:moveTo>
                  <a:lnTo>
                    <a:pt x="800100" y="640702"/>
                  </a:lnTo>
                  <a:lnTo>
                    <a:pt x="800100" y="650227"/>
                  </a:lnTo>
                  <a:lnTo>
                    <a:pt x="809625" y="650227"/>
                  </a:lnTo>
                  <a:lnTo>
                    <a:pt x="809625" y="640702"/>
                  </a:lnTo>
                  <a:close/>
                </a:path>
                <a:path w="2409825" h="1290955">
                  <a:moveTo>
                    <a:pt x="866775" y="1281430"/>
                  </a:moveTo>
                  <a:lnTo>
                    <a:pt x="857250" y="1281430"/>
                  </a:lnTo>
                  <a:lnTo>
                    <a:pt x="857250" y="1290955"/>
                  </a:lnTo>
                  <a:lnTo>
                    <a:pt x="866775" y="1290955"/>
                  </a:lnTo>
                  <a:lnTo>
                    <a:pt x="866775" y="1281430"/>
                  </a:lnTo>
                  <a:close/>
                </a:path>
                <a:path w="2409825" h="1290955">
                  <a:moveTo>
                    <a:pt x="923925" y="1281430"/>
                  </a:moveTo>
                  <a:lnTo>
                    <a:pt x="914400" y="1281430"/>
                  </a:lnTo>
                  <a:lnTo>
                    <a:pt x="914400" y="1290955"/>
                  </a:lnTo>
                  <a:lnTo>
                    <a:pt x="923925" y="1290955"/>
                  </a:lnTo>
                  <a:lnTo>
                    <a:pt x="923925" y="1281430"/>
                  </a:lnTo>
                  <a:close/>
                </a:path>
                <a:path w="2409825" h="1290955">
                  <a:moveTo>
                    <a:pt x="981075" y="1281430"/>
                  </a:moveTo>
                  <a:lnTo>
                    <a:pt x="971550" y="1281430"/>
                  </a:lnTo>
                  <a:lnTo>
                    <a:pt x="971550" y="1290955"/>
                  </a:lnTo>
                  <a:lnTo>
                    <a:pt x="981075" y="1290955"/>
                  </a:lnTo>
                  <a:lnTo>
                    <a:pt x="981075" y="1281430"/>
                  </a:lnTo>
                  <a:close/>
                </a:path>
                <a:path w="2409825" h="1290955">
                  <a:moveTo>
                    <a:pt x="1038225" y="1281430"/>
                  </a:moveTo>
                  <a:lnTo>
                    <a:pt x="1028700" y="1281430"/>
                  </a:lnTo>
                  <a:lnTo>
                    <a:pt x="1028700" y="1290955"/>
                  </a:lnTo>
                  <a:lnTo>
                    <a:pt x="1038225" y="1290955"/>
                  </a:lnTo>
                  <a:lnTo>
                    <a:pt x="1038225" y="1281430"/>
                  </a:lnTo>
                  <a:close/>
                </a:path>
                <a:path w="2409825" h="1290955">
                  <a:moveTo>
                    <a:pt x="1095375" y="1281430"/>
                  </a:moveTo>
                  <a:lnTo>
                    <a:pt x="1085850" y="1281430"/>
                  </a:lnTo>
                  <a:lnTo>
                    <a:pt x="1085850" y="1290955"/>
                  </a:lnTo>
                  <a:lnTo>
                    <a:pt x="1095375" y="1290955"/>
                  </a:lnTo>
                  <a:lnTo>
                    <a:pt x="1095375" y="1281430"/>
                  </a:lnTo>
                  <a:close/>
                </a:path>
                <a:path w="2409825" h="1290955">
                  <a:moveTo>
                    <a:pt x="1152525" y="1281430"/>
                  </a:moveTo>
                  <a:lnTo>
                    <a:pt x="1143000" y="1281430"/>
                  </a:lnTo>
                  <a:lnTo>
                    <a:pt x="1143000" y="1290955"/>
                  </a:lnTo>
                  <a:lnTo>
                    <a:pt x="1152525" y="1290955"/>
                  </a:lnTo>
                  <a:lnTo>
                    <a:pt x="1152525" y="1281430"/>
                  </a:lnTo>
                  <a:close/>
                </a:path>
                <a:path w="2409825" h="1290955">
                  <a:moveTo>
                    <a:pt x="1209675" y="1281430"/>
                  </a:moveTo>
                  <a:lnTo>
                    <a:pt x="1200150" y="1281430"/>
                  </a:lnTo>
                  <a:lnTo>
                    <a:pt x="1200150" y="1290955"/>
                  </a:lnTo>
                  <a:lnTo>
                    <a:pt x="1209675" y="1290955"/>
                  </a:lnTo>
                  <a:lnTo>
                    <a:pt x="1209675" y="1281430"/>
                  </a:lnTo>
                  <a:close/>
                </a:path>
                <a:path w="2409825" h="1290955">
                  <a:moveTo>
                    <a:pt x="1209675" y="640702"/>
                  </a:moveTo>
                  <a:lnTo>
                    <a:pt x="1200150" y="640702"/>
                  </a:lnTo>
                  <a:lnTo>
                    <a:pt x="1200150" y="650227"/>
                  </a:lnTo>
                  <a:lnTo>
                    <a:pt x="1209675" y="650227"/>
                  </a:lnTo>
                  <a:lnTo>
                    <a:pt x="1209675" y="640702"/>
                  </a:lnTo>
                  <a:close/>
                </a:path>
                <a:path w="2409825" h="1290955">
                  <a:moveTo>
                    <a:pt x="1266825" y="1281430"/>
                  </a:moveTo>
                  <a:lnTo>
                    <a:pt x="1257300" y="1281430"/>
                  </a:lnTo>
                  <a:lnTo>
                    <a:pt x="1257300" y="1290955"/>
                  </a:lnTo>
                  <a:lnTo>
                    <a:pt x="1266825" y="1290955"/>
                  </a:lnTo>
                  <a:lnTo>
                    <a:pt x="1266825" y="1281430"/>
                  </a:lnTo>
                  <a:close/>
                </a:path>
                <a:path w="2409825" h="1290955">
                  <a:moveTo>
                    <a:pt x="1266825" y="640702"/>
                  </a:moveTo>
                  <a:lnTo>
                    <a:pt x="1257300" y="640702"/>
                  </a:lnTo>
                  <a:lnTo>
                    <a:pt x="1257300" y="650227"/>
                  </a:lnTo>
                  <a:lnTo>
                    <a:pt x="1266825" y="650227"/>
                  </a:lnTo>
                  <a:lnTo>
                    <a:pt x="1266825" y="640702"/>
                  </a:lnTo>
                  <a:close/>
                </a:path>
                <a:path w="2409825" h="1290955">
                  <a:moveTo>
                    <a:pt x="1323975" y="1281430"/>
                  </a:moveTo>
                  <a:lnTo>
                    <a:pt x="1314450" y="1281430"/>
                  </a:lnTo>
                  <a:lnTo>
                    <a:pt x="1314450" y="1290955"/>
                  </a:lnTo>
                  <a:lnTo>
                    <a:pt x="1323975" y="1290955"/>
                  </a:lnTo>
                  <a:lnTo>
                    <a:pt x="1323975" y="1281430"/>
                  </a:lnTo>
                  <a:close/>
                </a:path>
                <a:path w="2409825" h="1290955">
                  <a:moveTo>
                    <a:pt x="1381125" y="1281430"/>
                  </a:moveTo>
                  <a:lnTo>
                    <a:pt x="1371600" y="1281430"/>
                  </a:lnTo>
                  <a:lnTo>
                    <a:pt x="1371600" y="1290955"/>
                  </a:lnTo>
                  <a:lnTo>
                    <a:pt x="1381125" y="1290955"/>
                  </a:lnTo>
                  <a:lnTo>
                    <a:pt x="1381125" y="1281430"/>
                  </a:lnTo>
                  <a:close/>
                </a:path>
                <a:path w="2409825" h="1290955">
                  <a:moveTo>
                    <a:pt x="1381125" y="640702"/>
                  </a:moveTo>
                  <a:lnTo>
                    <a:pt x="1371600" y="640702"/>
                  </a:lnTo>
                  <a:lnTo>
                    <a:pt x="1371600" y="650227"/>
                  </a:lnTo>
                  <a:lnTo>
                    <a:pt x="1381125" y="650227"/>
                  </a:lnTo>
                  <a:lnTo>
                    <a:pt x="1381125" y="640702"/>
                  </a:lnTo>
                  <a:close/>
                </a:path>
                <a:path w="2409825" h="1290955">
                  <a:moveTo>
                    <a:pt x="1438275" y="1281430"/>
                  </a:moveTo>
                  <a:lnTo>
                    <a:pt x="1428750" y="1281430"/>
                  </a:lnTo>
                  <a:lnTo>
                    <a:pt x="1428750" y="1290955"/>
                  </a:lnTo>
                  <a:lnTo>
                    <a:pt x="1438275" y="1290955"/>
                  </a:lnTo>
                  <a:lnTo>
                    <a:pt x="1438275" y="1281430"/>
                  </a:lnTo>
                  <a:close/>
                </a:path>
                <a:path w="2409825" h="1290955">
                  <a:moveTo>
                    <a:pt x="1495425" y="1281430"/>
                  </a:moveTo>
                  <a:lnTo>
                    <a:pt x="1485900" y="1281430"/>
                  </a:lnTo>
                  <a:lnTo>
                    <a:pt x="1485900" y="1290955"/>
                  </a:lnTo>
                  <a:lnTo>
                    <a:pt x="1495425" y="1290955"/>
                  </a:lnTo>
                  <a:lnTo>
                    <a:pt x="1495425" y="1281430"/>
                  </a:lnTo>
                  <a:close/>
                </a:path>
                <a:path w="2409825" h="1290955">
                  <a:moveTo>
                    <a:pt x="1552575" y="1281430"/>
                  </a:moveTo>
                  <a:lnTo>
                    <a:pt x="1543050" y="1281430"/>
                  </a:lnTo>
                  <a:lnTo>
                    <a:pt x="1543050" y="1290955"/>
                  </a:lnTo>
                  <a:lnTo>
                    <a:pt x="1552575" y="1290955"/>
                  </a:lnTo>
                  <a:lnTo>
                    <a:pt x="1552575" y="1281430"/>
                  </a:lnTo>
                  <a:close/>
                </a:path>
                <a:path w="2409825" h="1290955">
                  <a:moveTo>
                    <a:pt x="1552575" y="640702"/>
                  </a:moveTo>
                  <a:lnTo>
                    <a:pt x="1543050" y="640702"/>
                  </a:lnTo>
                  <a:lnTo>
                    <a:pt x="1543050" y="650227"/>
                  </a:lnTo>
                  <a:lnTo>
                    <a:pt x="1552575" y="650227"/>
                  </a:lnTo>
                  <a:lnTo>
                    <a:pt x="1552575" y="640702"/>
                  </a:lnTo>
                  <a:close/>
                </a:path>
                <a:path w="2409825" h="1290955">
                  <a:moveTo>
                    <a:pt x="1609725" y="1281430"/>
                  </a:moveTo>
                  <a:lnTo>
                    <a:pt x="1600200" y="1281430"/>
                  </a:lnTo>
                  <a:lnTo>
                    <a:pt x="1600200" y="1290955"/>
                  </a:lnTo>
                  <a:lnTo>
                    <a:pt x="1609725" y="1290955"/>
                  </a:lnTo>
                  <a:lnTo>
                    <a:pt x="1609725" y="1281430"/>
                  </a:lnTo>
                  <a:close/>
                </a:path>
                <a:path w="2409825" h="1290955">
                  <a:moveTo>
                    <a:pt x="1609725" y="640702"/>
                  </a:moveTo>
                  <a:lnTo>
                    <a:pt x="1600200" y="640702"/>
                  </a:lnTo>
                  <a:lnTo>
                    <a:pt x="1600200" y="650227"/>
                  </a:lnTo>
                  <a:lnTo>
                    <a:pt x="1609725" y="650227"/>
                  </a:lnTo>
                  <a:lnTo>
                    <a:pt x="1609725" y="640702"/>
                  </a:lnTo>
                  <a:close/>
                </a:path>
                <a:path w="2409825" h="1290955">
                  <a:moveTo>
                    <a:pt x="1666875" y="1281430"/>
                  </a:moveTo>
                  <a:lnTo>
                    <a:pt x="1657350" y="1281430"/>
                  </a:lnTo>
                  <a:lnTo>
                    <a:pt x="1657350" y="1290955"/>
                  </a:lnTo>
                  <a:lnTo>
                    <a:pt x="1666875" y="1290955"/>
                  </a:lnTo>
                  <a:lnTo>
                    <a:pt x="1666875" y="1281430"/>
                  </a:lnTo>
                  <a:close/>
                </a:path>
                <a:path w="2409825" h="1290955">
                  <a:moveTo>
                    <a:pt x="1666875" y="640702"/>
                  </a:moveTo>
                  <a:lnTo>
                    <a:pt x="1657350" y="640702"/>
                  </a:lnTo>
                  <a:lnTo>
                    <a:pt x="1657350" y="650227"/>
                  </a:lnTo>
                  <a:lnTo>
                    <a:pt x="1666875" y="650227"/>
                  </a:lnTo>
                  <a:lnTo>
                    <a:pt x="1666875" y="640702"/>
                  </a:lnTo>
                  <a:close/>
                </a:path>
                <a:path w="2409825" h="1290955">
                  <a:moveTo>
                    <a:pt x="1724025" y="1281430"/>
                  </a:moveTo>
                  <a:lnTo>
                    <a:pt x="1714500" y="1281430"/>
                  </a:lnTo>
                  <a:lnTo>
                    <a:pt x="1714500" y="1290955"/>
                  </a:lnTo>
                  <a:lnTo>
                    <a:pt x="1724025" y="1290955"/>
                  </a:lnTo>
                  <a:lnTo>
                    <a:pt x="1724025" y="1281430"/>
                  </a:lnTo>
                  <a:close/>
                </a:path>
                <a:path w="2409825" h="1290955">
                  <a:moveTo>
                    <a:pt x="1724025" y="640702"/>
                  </a:moveTo>
                  <a:lnTo>
                    <a:pt x="1714500" y="640702"/>
                  </a:lnTo>
                  <a:lnTo>
                    <a:pt x="1714500" y="650227"/>
                  </a:lnTo>
                  <a:lnTo>
                    <a:pt x="1724025" y="650227"/>
                  </a:lnTo>
                  <a:lnTo>
                    <a:pt x="1724025" y="640702"/>
                  </a:lnTo>
                  <a:close/>
                </a:path>
                <a:path w="2409825" h="1290955">
                  <a:moveTo>
                    <a:pt x="1781175" y="1281430"/>
                  </a:moveTo>
                  <a:lnTo>
                    <a:pt x="1771650" y="1281430"/>
                  </a:lnTo>
                  <a:lnTo>
                    <a:pt x="1771650" y="1290955"/>
                  </a:lnTo>
                  <a:lnTo>
                    <a:pt x="1781175" y="1290955"/>
                  </a:lnTo>
                  <a:lnTo>
                    <a:pt x="1781175" y="1281430"/>
                  </a:lnTo>
                  <a:close/>
                </a:path>
                <a:path w="2409825" h="1290955">
                  <a:moveTo>
                    <a:pt x="1781175" y="640702"/>
                  </a:moveTo>
                  <a:lnTo>
                    <a:pt x="1771650" y="640702"/>
                  </a:lnTo>
                  <a:lnTo>
                    <a:pt x="1771650" y="650227"/>
                  </a:lnTo>
                  <a:lnTo>
                    <a:pt x="1781175" y="650227"/>
                  </a:lnTo>
                  <a:lnTo>
                    <a:pt x="1781175" y="640702"/>
                  </a:lnTo>
                  <a:close/>
                </a:path>
                <a:path w="2409825" h="1290955">
                  <a:moveTo>
                    <a:pt x="1838325" y="1281430"/>
                  </a:moveTo>
                  <a:lnTo>
                    <a:pt x="1828800" y="1281430"/>
                  </a:lnTo>
                  <a:lnTo>
                    <a:pt x="1828800" y="1290955"/>
                  </a:lnTo>
                  <a:lnTo>
                    <a:pt x="1838325" y="1290955"/>
                  </a:lnTo>
                  <a:lnTo>
                    <a:pt x="1838325" y="1281430"/>
                  </a:lnTo>
                  <a:close/>
                </a:path>
                <a:path w="2409825" h="1290955">
                  <a:moveTo>
                    <a:pt x="1838325" y="640702"/>
                  </a:moveTo>
                  <a:lnTo>
                    <a:pt x="1828800" y="640702"/>
                  </a:lnTo>
                  <a:lnTo>
                    <a:pt x="1828800" y="650227"/>
                  </a:lnTo>
                  <a:lnTo>
                    <a:pt x="1838325" y="650227"/>
                  </a:lnTo>
                  <a:lnTo>
                    <a:pt x="1838325" y="640702"/>
                  </a:lnTo>
                  <a:close/>
                </a:path>
                <a:path w="2409825" h="1290955">
                  <a:moveTo>
                    <a:pt x="1895475" y="1281430"/>
                  </a:moveTo>
                  <a:lnTo>
                    <a:pt x="1885950" y="1281430"/>
                  </a:lnTo>
                  <a:lnTo>
                    <a:pt x="1885950" y="1290955"/>
                  </a:lnTo>
                  <a:lnTo>
                    <a:pt x="1895475" y="1290955"/>
                  </a:lnTo>
                  <a:lnTo>
                    <a:pt x="1895475" y="1281430"/>
                  </a:lnTo>
                  <a:close/>
                </a:path>
                <a:path w="2409825" h="1290955">
                  <a:moveTo>
                    <a:pt x="1895475" y="640702"/>
                  </a:moveTo>
                  <a:lnTo>
                    <a:pt x="1885950" y="640702"/>
                  </a:lnTo>
                  <a:lnTo>
                    <a:pt x="1885950" y="650227"/>
                  </a:lnTo>
                  <a:lnTo>
                    <a:pt x="1895475" y="650227"/>
                  </a:lnTo>
                  <a:lnTo>
                    <a:pt x="1895475" y="640702"/>
                  </a:lnTo>
                  <a:close/>
                </a:path>
                <a:path w="2409825" h="1290955">
                  <a:moveTo>
                    <a:pt x="1952625" y="1281430"/>
                  </a:moveTo>
                  <a:lnTo>
                    <a:pt x="1943100" y="1281430"/>
                  </a:lnTo>
                  <a:lnTo>
                    <a:pt x="1943100" y="1290955"/>
                  </a:lnTo>
                  <a:lnTo>
                    <a:pt x="1952625" y="1290955"/>
                  </a:lnTo>
                  <a:lnTo>
                    <a:pt x="1952625" y="1281430"/>
                  </a:lnTo>
                  <a:close/>
                </a:path>
                <a:path w="2409825" h="1290955">
                  <a:moveTo>
                    <a:pt x="1952625" y="640702"/>
                  </a:moveTo>
                  <a:lnTo>
                    <a:pt x="1943100" y="640702"/>
                  </a:lnTo>
                  <a:lnTo>
                    <a:pt x="1943100" y="650227"/>
                  </a:lnTo>
                  <a:lnTo>
                    <a:pt x="1952625" y="650227"/>
                  </a:lnTo>
                  <a:lnTo>
                    <a:pt x="1952625" y="640702"/>
                  </a:lnTo>
                  <a:close/>
                </a:path>
                <a:path w="2409825" h="1290955">
                  <a:moveTo>
                    <a:pt x="2009775" y="1281430"/>
                  </a:moveTo>
                  <a:lnTo>
                    <a:pt x="2000250" y="1281430"/>
                  </a:lnTo>
                  <a:lnTo>
                    <a:pt x="2000250" y="1290955"/>
                  </a:lnTo>
                  <a:lnTo>
                    <a:pt x="2009775" y="1290955"/>
                  </a:lnTo>
                  <a:lnTo>
                    <a:pt x="2009775" y="1281430"/>
                  </a:lnTo>
                  <a:close/>
                </a:path>
                <a:path w="2409825" h="1290955">
                  <a:moveTo>
                    <a:pt x="2009775" y="640702"/>
                  </a:moveTo>
                  <a:lnTo>
                    <a:pt x="2000250" y="640702"/>
                  </a:lnTo>
                  <a:lnTo>
                    <a:pt x="2000250" y="650227"/>
                  </a:lnTo>
                  <a:lnTo>
                    <a:pt x="2009775" y="650227"/>
                  </a:lnTo>
                  <a:lnTo>
                    <a:pt x="2009775" y="640702"/>
                  </a:lnTo>
                  <a:close/>
                </a:path>
                <a:path w="2409825" h="1290955">
                  <a:moveTo>
                    <a:pt x="2066925" y="1281430"/>
                  </a:moveTo>
                  <a:lnTo>
                    <a:pt x="2057400" y="1281430"/>
                  </a:lnTo>
                  <a:lnTo>
                    <a:pt x="2057400" y="1290955"/>
                  </a:lnTo>
                  <a:lnTo>
                    <a:pt x="2066925" y="1290955"/>
                  </a:lnTo>
                  <a:lnTo>
                    <a:pt x="2066925" y="1281430"/>
                  </a:lnTo>
                  <a:close/>
                </a:path>
                <a:path w="2409825" h="1290955">
                  <a:moveTo>
                    <a:pt x="2066925" y="640702"/>
                  </a:moveTo>
                  <a:lnTo>
                    <a:pt x="2057400" y="640702"/>
                  </a:lnTo>
                  <a:lnTo>
                    <a:pt x="2057400" y="650227"/>
                  </a:lnTo>
                  <a:lnTo>
                    <a:pt x="2066925" y="650227"/>
                  </a:lnTo>
                  <a:lnTo>
                    <a:pt x="2066925" y="640702"/>
                  </a:lnTo>
                  <a:close/>
                </a:path>
                <a:path w="2409825" h="1290955">
                  <a:moveTo>
                    <a:pt x="2124075" y="1281430"/>
                  </a:moveTo>
                  <a:lnTo>
                    <a:pt x="2114550" y="1281430"/>
                  </a:lnTo>
                  <a:lnTo>
                    <a:pt x="2114550" y="1290955"/>
                  </a:lnTo>
                  <a:lnTo>
                    <a:pt x="2124075" y="1290955"/>
                  </a:lnTo>
                  <a:lnTo>
                    <a:pt x="2124075" y="1281430"/>
                  </a:lnTo>
                  <a:close/>
                </a:path>
                <a:path w="2409825" h="1290955">
                  <a:moveTo>
                    <a:pt x="2124075" y="640702"/>
                  </a:moveTo>
                  <a:lnTo>
                    <a:pt x="2114550" y="640702"/>
                  </a:lnTo>
                  <a:lnTo>
                    <a:pt x="2114550" y="650227"/>
                  </a:lnTo>
                  <a:lnTo>
                    <a:pt x="2124075" y="650227"/>
                  </a:lnTo>
                  <a:lnTo>
                    <a:pt x="2124075" y="640702"/>
                  </a:lnTo>
                  <a:close/>
                </a:path>
                <a:path w="2409825" h="1290955">
                  <a:moveTo>
                    <a:pt x="2181225" y="1281430"/>
                  </a:moveTo>
                  <a:lnTo>
                    <a:pt x="2171700" y="1281430"/>
                  </a:lnTo>
                  <a:lnTo>
                    <a:pt x="2171700" y="1290955"/>
                  </a:lnTo>
                  <a:lnTo>
                    <a:pt x="2181225" y="1290955"/>
                  </a:lnTo>
                  <a:lnTo>
                    <a:pt x="2181225" y="1281430"/>
                  </a:lnTo>
                  <a:close/>
                </a:path>
                <a:path w="2409825" h="1290955">
                  <a:moveTo>
                    <a:pt x="2181225" y="640702"/>
                  </a:moveTo>
                  <a:lnTo>
                    <a:pt x="2171700" y="640702"/>
                  </a:lnTo>
                  <a:lnTo>
                    <a:pt x="2171700" y="650227"/>
                  </a:lnTo>
                  <a:lnTo>
                    <a:pt x="2181225" y="650227"/>
                  </a:lnTo>
                  <a:lnTo>
                    <a:pt x="2181225" y="640702"/>
                  </a:lnTo>
                  <a:close/>
                </a:path>
                <a:path w="2409825" h="1290955">
                  <a:moveTo>
                    <a:pt x="2238375" y="1281430"/>
                  </a:moveTo>
                  <a:lnTo>
                    <a:pt x="2228850" y="1281430"/>
                  </a:lnTo>
                  <a:lnTo>
                    <a:pt x="2228850" y="1290955"/>
                  </a:lnTo>
                  <a:lnTo>
                    <a:pt x="2238375" y="1290955"/>
                  </a:lnTo>
                  <a:lnTo>
                    <a:pt x="2238375" y="1281430"/>
                  </a:lnTo>
                  <a:close/>
                </a:path>
                <a:path w="2409825" h="1290955">
                  <a:moveTo>
                    <a:pt x="2238375" y="640702"/>
                  </a:moveTo>
                  <a:lnTo>
                    <a:pt x="2228850" y="640702"/>
                  </a:lnTo>
                  <a:lnTo>
                    <a:pt x="2228850" y="650227"/>
                  </a:lnTo>
                  <a:lnTo>
                    <a:pt x="2238375" y="650227"/>
                  </a:lnTo>
                  <a:lnTo>
                    <a:pt x="2238375" y="640702"/>
                  </a:lnTo>
                  <a:close/>
                </a:path>
                <a:path w="2409825" h="1290955">
                  <a:moveTo>
                    <a:pt x="2295525" y="1281430"/>
                  </a:moveTo>
                  <a:lnTo>
                    <a:pt x="2286000" y="1281430"/>
                  </a:lnTo>
                  <a:lnTo>
                    <a:pt x="2286000" y="1290955"/>
                  </a:lnTo>
                  <a:lnTo>
                    <a:pt x="2295525" y="1290955"/>
                  </a:lnTo>
                  <a:lnTo>
                    <a:pt x="2295525" y="1281430"/>
                  </a:lnTo>
                  <a:close/>
                </a:path>
                <a:path w="2409825" h="1290955">
                  <a:moveTo>
                    <a:pt x="2295525" y="640702"/>
                  </a:moveTo>
                  <a:lnTo>
                    <a:pt x="2286000" y="640702"/>
                  </a:lnTo>
                  <a:lnTo>
                    <a:pt x="2286000" y="650227"/>
                  </a:lnTo>
                  <a:lnTo>
                    <a:pt x="2295525" y="650227"/>
                  </a:lnTo>
                  <a:lnTo>
                    <a:pt x="2295525" y="640702"/>
                  </a:lnTo>
                  <a:close/>
                </a:path>
                <a:path w="2409825" h="1290955">
                  <a:moveTo>
                    <a:pt x="2352675" y="1281430"/>
                  </a:moveTo>
                  <a:lnTo>
                    <a:pt x="2343150" y="1281430"/>
                  </a:lnTo>
                  <a:lnTo>
                    <a:pt x="2343150" y="1290955"/>
                  </a:lnTo>
                  <a:lnTo>
                    <a:pt x="2352675" y="1290955"/>
                  </a:lnTo>
                  <a:lnTo>
                    <a:pt x="2352675" y="1281430"/>
                  </a:lnTo>
                  <a:close/>
                </a:path>
                <a:path w="2409825" h="1290955">
                  <a:moveTo>
                    <a:pt x="2352675" y="640702"/>
                  </a:moveTo>
                  <a:lnTo>
                    <a:pt x="2343150" y="640702"/>
                  </a:lnTo>
                  <a:lnTo>
                    <a:pt x="2343150" y="650227"/>
                  </a:lnTo>
                  <a:lnTo>
                    <a:pt x="2352675" y="650227"/>
                  </a:lnTo>
                  <a:lnTo>
                    <a:pt x="2352675" y="640702"/>
                  </a:lnTo>
                  <a:close/>
                </a:path>
                <a:path w="2409825" h="1290955">
                  <a:moveTo>
                    <a:pt x="2409825" y="1281430"/>
                  </a:moveTo>
                  <a:lnTo>
                    <a:pt x="2400300" y="1281430"/>
                  </a:lnTo>
                  <a:lnTo>
                    <a:pt x="2400300" y="1290955"/>
                  </a:lnTo>
                  <a:lnTo>
                    <a:pt x="2409825" y="1290955"/>
                  </a:lnTo>
                  <a:lnTo>
                    <a:pt x="2409825" y="1281430"/>
                  </a:lnTo>
                  <a:close/>
                </a:path>
                <a:path w="2409825" h="1290955">
                  <a:moveTo>
                    <a:pt x="2409825" y="640702"/>
                  </a:moveTo>
                  <a:lnTo>
                    <a:pt x="2400300" y="640702"/>
                  </a:lnTo>
                  <a:lnTo>
                    <a:pt x="2400300" y="650227"/>
                  </a:lnTo>
                  <a:lnTo>
                    <a:pt x="2409825" y="650227"/>
                  </a:lnTo>
                  <a:lnTo>
                    <a:pt x="2409825" y="64070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238625" y="542937"/>
              <a:ext cx="2409825" cy="650240"/>
            </a:xfrm>
            <a:custGeom>
              <a:avLst/>
              <a:gdLst/>
              <a:ahLst/>
              <a:cxnLst/>
              <a:rect l="l" t="t" r="r" b="b"/>
              <a:pathLst>
                <a:path w="2409825" h="65024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409825" h="65024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409825" h="65024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409825" h="65024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409825" h="65024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409825" h="65024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409825" h="650240">
                  <a:moveTo>
                    <a:pt x="352425" y="640715"/>
                  </a:moveTo>
                  <a:lnTo>
                    <a:pt x="342900" y="640715"/>
                  </a:lnTo>
                  <a:lnTo>
                    <a:pt x="342900" y="650240"/>
                  </a:lnTo>
                  <a:lnTo>
                    <a:pt x="352425" y="650240"/>
                  </a:lnTo>
                  <a:lnTo>
                    <a:pt x="352425" y="640715"/>
                  </a:lnTo>
                  <a:close/>
                </a:path>
                <a:path w="2409825" h="65024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409825" h="65024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409825" h="650240">
                  <a:moveTo>
                    <a:pt x="466725" y="640715"/>
                  </a:moveTo>
                  <a:lnTo>
                    <a:pt x="457200" y="640715"/>
                  </a:lnTo>
                  <a:lnTo>
                    <a:pt x="457200" y="650240"/>
                  </a:lnTo>
                  <a:lnTo>
                    <a:pt x="466725" y="650240"/>
                  </a:lnTo>
                  <a:lnTo>
                    <a:pt x="466725" y="640715"/>
                  </a:lnTo>
                  <a:close/>
                </a:path>
                <a:path w="2409825" h="65024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409825" h="65024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409825" h="650240">
                  <a:moveTo>
                    <a:pt x="581025" y="640715"/>
                  </a:moveTo>
                  <a:lnTo>
                    <a:pt x="571500" y="640715"/>
                  </a:lnTo>
                  <a:lnTo>
                    <a:pt x="571500" y="650240"/>
                  </a:lnTo>
                  <a:lnTo>
                    <a:pt x="581025" y="650240"/>
                  </a:lnTo>
                  <a:lnTo>
                    <a:pt x="581025" y="640715"/>
                  </a:lnTo>
                  <a:close/>
                </a:path>
                <a:path w="2409825" h="65024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409825" h="650240">
                  <a:moveTo>
                    <a:pt x="638175" y="640715"/>
                  </a:moveTo>
                  <a:lnTo>
                    <a:pt x="628650" y="640715"/>
                  </a:lnTo>
                  <a:lnTo>
                    <a:pt x="628650" y="650240"/>
                  </a:lnTo>
                  <a:lnTo>
                    <a:pt x="638175" y="650240"/>
                  </a:lnTo>
                  <a:lnTo>
                    <a:pt x="638175" y="640715"/>
                  </a:lnTo>
                  <a:close/>
                </a:path>
                <a:path w="2409825" h="65024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2409825" h="65024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2409825" h="65024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2409825" h="650240">
                  <a:moveTo>
                    <a:pt x="809625" y="640715"/>
                  </a:moveTo>
                  <a:lnTo>
                    <a:pt x="800100" y="640715"/>
                  </a:lnTo>
                  <a:lnTo>
                    <a:pt x="800100" y="650240"/>
                  </a:lnTo>
                  <a:lnTo>
                    <a:pt x="809625" y="650240"/>
                  </a:lnTo>
                  <a:lnTo>
                    <a:pt x="809625" y="640715"/>
                  </a:lnTo>
                  <a:close/>
                </a:path>
                <a:path w="2409825" h="65024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2409825" h="650240">
                  <a:moveTo>
                    <a:pt x="866775" y="640715"/>
                  </a:moveTo>
                  <a:lnTo>
                    <a:pt x="857250" y="640715"/>
                  </a:lnTo>
                  <a:lnTo>
                    <a:pt x="857250" y="650240"/>
                  </a:lnTo>
                  <a:lnTo>
                    <a:pt x="866775" y="650240"/>
                  </a:lnTo>
                  <a:lnTo>
                    <a:pt x="866775" y="640715"/>
                  </a:lnTo>
                  <a:close/>
                </a:path>
                <a:path w="2409825" h="65024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2409825" h="650240">
                  <a:moveTo>
                    <a:pt x="923925" y="640715"/>
                  </a:moveTo>
                  <a:lnTo>
                    <a:pt x="914400" y="640715"/>
                  </a:lnTo>
                  <a:lnTo>
                    <a:pt x="914400" y="650240"/>
                  </a:lnTo>
                  <a:lnTo>
                    <a:pt x="923925" y="650240"/>
                  </a:lnTo>
                  <a:lnTo>
                    <a:pt x="923925" y="640715"/>
                  </a:lnTo>
                  <a:close/>
                </a:path>
                <a:path w="2409825" h="65024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2409825" h="650240">
                  <a:moveTo>
                    <a:pt x="981075" y="640715"/>
                  </a:moveTo>
                  <a:lnTo>
                    <a:pt x="971550" y="640715"/>
                  </a:lnTo>
                  <a:lnTo>
                    <a:pt x="971550" y="650240"/>
                  </a:lnTo>
                  <a:lnTo>
                    <a:pt x="981075" y="650240"/>
                  </a:lnTo>
                  <a:lnTo>
                    <a:pt x="981075" y="640715"/>
                  </a:lnTo>
                  <a:close/>
                </a:path>
                <a:path w="2409825" h="650240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2409825" h="650240">
                  <a:moveTo>
                    <a:pt x="1038225" y="640715"/>
                  </a:moveTo>
                  <a:lnTo>
                    <a:pt x="1028700" y="640715"/>
                  </a:lnTo>
                  <a:lnTo>
                    <a:pt x="1028700" y="650240"/>
                  </a:lnTo>
                  <a:lnTo>
                    <a:pt x="1038225" y="650240"/>
                  </a:lnTo>
                  <a:lnTo>
                    <a:pt x="1038225" y="640715"/>
                  </a:lnTo>
                  <a:close/>
                </a:path>
                <a:path w="2409825" h="65024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2409825" h="650240">
                  <a:moveTo>
                    <a:pt x="1095375" y="640715"/>
                  </a:moveTo>
                  <a:lnTo>
                    <a:pt x="1085850" y="640715"/>
                  </a:lnTo>
                  <a:lnTo>
                    <a:pt x="1085850" y="650240"/>
                  </a:lnTo>
                  <a:lnTo>
                    <a:pt x="1095375" y="650240"/>
                  </a:lnTo>
                  <a:lnTo>
                    <a:pt x="1095375" y="640715"/>
                  </a:lnTo>
                  <a:close/>
                </a:path>
                <a:path w="2409825" h="65024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2409825" h="65024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2409825" h="650240">
                  <a:moveTo>
                    <a:pt x="1209675" y="640715"/>
                  </a:moveTo>
                  <a:lnTo>
                    <a:pt x="1200150" y="640715"/>
                  </a:lnTo>
                  <a:lnTo>
                    <a:pt x="1200150" y="650240"/>
                  </a:lnTo>
                  <a:lnTo>
                    <a:pt x="1209675" y="650240"/>
                  </a:lnTo>
                  <a:lnTo>
                    <a:pt x="1209675" y="640715"/>
                  </a:lnTo>
                  <a:close/>
                </a:path>
                <a:path w="2409825" h="65024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2409825" h="650240">
                  <a:moveTo>
                    <a:pt x="1266825" y="640715"/>
                  </a:moveTo>
                  <a:lnTo>
                    <a:pt x="1257300" y="640715"/>
                  </a:lnTo>
                  <a:lnTo>
                    <a:pt x="1257300" y="650240"/>
                  </a:lnTo>
                  <a:lnTo>
                    <a:pt x="1266825" y="650240"/>
                  </a:lnTo>
                  <a:lnTo>
                    <a:pt x="1266825" y="640715"/>
                  </a:lnTo>
                  <a:close/>
                </a:path>
                <a:path w="2409825" h="65024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2409825" h="650240">
                  <a:moveTo>
                    <a:pt x="1323975" y="640715"/>
                  </a:moveTo>
                  <a:lnTo>
                    <a:pt x="1314450" y="640715"/>
                  </a:lnTo>
                  <a:lnTo>
                    <a:pt x="1314450" y="650240"/>
                  </a:lnTo>
                  <a:lnTo>
                    <a:pt x="1323975" y="650240"/>
                  </a:lnTo>
                  <a:lnTo>
                    <a:pt x="1323975" y="640715"/>
                  </a:lnTo>
                  <a:close/>
                </a:path>
                <a:path w="2409825" h="65024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2409825" h="650240">
                  <a:moveTo>
                    <a:pt x="1381125" y="640715"/>
                  </a:moveTo>
                  <a:lnTo>
                    <a:pt x="1371600" y="640715"/>
                  </a:lnTo>
                  <a:lnTo>
                    <a:pt x="1371600" y="650240"/>
                  </a:lnTo>
                  <a:lnTo>
                    <a:pt x="1381125" y="650240"/>
                  </a:lnTo>
                  <a:lnTo>
                    <a:pt x="1381125" y="640715"/>
                  </a:lnTo>
                  <a:close/>
                </a:path>
                <a:path w="2409825" h="65024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2409825" h="650240">
                  <a:moveTo>
                    <a:pt x="1438275" y="640715"/>
                  </a:moveTo>
                  <a:lnTo>
                    <a:pt x="1428750" y="640715"/>
                  </a:lnTo>
                  <a:lnTo>
                    <a:pt x="1428750" y="650240"/>
                  </a:lnTo>
                  <a:lnTo>
                    <a:pt x="1438275" y="650240"/>
                  </a:lnTo>
                  <a:lnTo>
                    <a:pt x="1438275" y="640715"/>
                  </a:lnTo>
                  <a:close/>
                </a:path>
                <a:path w="2409825" h="65024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409825" h="65024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409825" h="650240">
                  <a:moveTo>
                    <a:pt x="1552575" y="640715"/>
                  </a:moveTo>
                  <a:lnTo>
                    <a:pt x="1543050" y="640715"/>
                  </a:lnTo>
                  <a:lnTo>
                    <a:pt x="1543050" y="650240"/>
                  </a:lnTo>
                  <a:lnTo>
                    <a:pt x="1552575" y="650240"/>
                  </a:lnTo>
                  <a:lnTo>
                    <a:pt x="1552575" y="640715"/>
                  </a:lnTo>
                  <a:close/>
                </a:path>
                <a:path w="2409825" h="65024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409825" h="650240">
                  <a:moveTo>
                    <a:pt x="1609725" y="640715"/>
                  </a:moveTo>
                  <a:lnTo>
                    <a:pt x="1600200" y="640715"/>
                  </a:lnTo>
                  <a:lnTo>
                    <a:pt x="1600200" y="650240"/>
                  </a:lnTo>
                  <a:lnTo>
                    <a:pt x="1609725" y="650240"/>
                  </a:lnTo>
                  <a:lnTo>
                    <a:pt x="1609725" y="640715"/>
                  </a:lnTo>
                  <a:close/>
                </a:path>
                <a:path w="2409825" h="65024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409825" h="650240">
                  <a:moveTo>
                    <a:pt x="1666875" y="640715"/>
                  </a:moveTo>
                  <a:lnTo>
                    <a:pt x="1657350" y="640715"/>
                  </a:lnTo>
                  <a:lnTo>
                    <a:pt x="1657350" y="650240"/>
                  </a:lnTo>
                  <a:lnTo>
                    <a:pt x="1666875" y="650240"/>
                  </a:lnTo>
                  <a:lnTo>
                    <a:pt x="1666875" y="640715"/>
                  </a:lnTo>
                  <a:close/>
                </a:path>
                <a:path w="2409825" h="65024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2409825" h="650240">
                  <a:moveTo>
                    <a:pt x="1724025" y="640715"/>
                  </a:moveTo>
                  <a:lnTo>
                    <a:pt x="1714500" y="640715"/>
                  </a:lnTo>
                  <a:lnTo>
                    <a:pt x="1714500" y="650240"/>
                  </a:lnTo>
                  <a:lnTo>
                    <a:pt x="1724025" y="650240"/>
                  </a:lnTo>
                  <a:lnTo>
                    <a:pt x="1724025" y="640715"/>
                  </a:lnTo>
                  <a:close/>
                </a:path>
                <a:path w="2409825" h="65024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2409825" h="650240">
                  <a:moveTo>
                    <a:pt x="1781175" y="640715"/>
                  </a:moveTo>
                  <a:lnTo>
                    <a:pt x="1771650" y="640715"/>
                  </a:lnTo>
                  <a:lnTo>
                    <a:pt x="1771650" y="650240"/>
                  </a:lnTo>
                  <a:lnTo>
                    <a:pt x="1781175" y="650240"/>
                  </a:lnTo>
                  <a:lnTo>
                    <a:pt x="1781175" y="640715"/>
                  </a:lnTo>
                  <a:close/>
                </a:path>
                <a:path w="2409825" h="65024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2409825" h="650240">
                  <a:moveTo>
                    <a:pt x="1838325" y="640715"/>
                  </a:moveTo>
                  <a:lnTo>
                    <a:pt x="1828800" y="640715"/>
                  </a:lnTo>
                  <a:lnTo>
                    <a:pt x="1828800" y="650240"/>
                  </a:lnTo>
                  <a:lnTo>
                    <a:pt x="1838325" y="650240"/>
                  </a:lnTo>
                  <a:lnTo>
                    <a:pt x="1838325" y="640715"/>
                  </a:lnTo>
                  <a:close/>
                </a:path>
                <a:path w="2409825" h="65024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2409825" h="650240">
                  <a:moveTo>
                    <a:pt x="1895475" y="640715"/>
                  </a:moveTo>
                  <a:lnTo>
                    <a:pt x="1885950" y="640715"/>
                  </a:lnTo>
                  <a:lnTo>
                    <a:pt x="1885950" y="650240"/>
                  </a:lnTo>
                  <a:lnTo>
                    <a:pt x="1895475" y="650240"/>
                  </a:lnTo>
                  <a:lnTo>
                    <a:pt x="1895475" y="640715"/>
                  </a:lnTo>
                  <a:close/>
                </a:path>
                <a:path w="2409825" h="65024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2409825" h="650240">
                  <a:moveTo>
                    <a:pt x="1952625" y="640715"/>
                  </a:moveTo>
                  <a:lnTo>
                    <a:pt x="1943100" y="640715"/>
                  </a:lnTo>
                  <a:lnTo>
                    <a:pt x="1943100" y="650240"/>
                  </a:lnTo>
                  <a:lnTo>
                    <a:pt x="1952625" y="650240"/>
                  </a:lnTo>
                  <a:lnTo>
                    <a:pt x="1952625" y="640715"/>
                  </a:lnTo>
                  <a:close/>
                </a:path>
                <a:path w="2409825" h="65024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2409825" h="650240">
                  <a:moveTo>
                    <a:pt x="2009775" y="640715"/>
                  </a:moveTo>
                  <a:lnTo>
                    <a:pt x="2000250" y="640715"/>
                  </a:lnTo>
                  <a:lnTo>
                    <a:pt x="2000250" y="650240"/>
                  </a:lnTo>
                  <a:lnTo>
                    <a:pt x="2009775" y="650240"/>
                  </a:lnTo>
                  <a:lnTo>
                    <a:pt x="2009775" y="640715"/>
                  </a:lnTo>
                  <a:close/>
                </a:path>
                <a:path w="2409825" h="65024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2409825" h="650240">
                  <a:moveTo>
                    <a:pt x="2066925" y="640715"/>
                  </a:moveTo>
                  <a:lnTo>
                    <a:pt x="2057400" y="640715"/>
                  </a:lnTo>
                  <a:lnTo>
                    <a:pt x="2057400" y="650240"/>
                  </a:lnTo>
                  <a:lnTo>
                    <a:pt x="2066925" y="650240"/>
                  </a:lnTo>
                  <a:lnTo>
                    <a:pt x="2066925" y="640715"/>
                  </a:lnTo>
                  <a:close/>
                </a:path>
                <a:path w="2409825" h="65024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2409825" h="650240">
                  <a:moveTo>
                    <a:pt x="2124075" y="640715"/>
                  </a:moveTo>
                  <a:lnTo>
                    <a:pt x="2114550" y="640715"/>
                  </a:lnTo>
                  <a:lnTo>
                    <a:pt x="2114550" y="650240"/>
                  </a:lnTo>
                  <a:lnTo>
                    <a:pt x="2124075" y="650240"/>
                  </a:lnTo>
                  <a:lnTo>
                    <a:pt x="2124075" y="640715"/>
                  </a:lnTo>
                  <a:close/>
                </a:path>
                <a:path w="2409825" h="65024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2409825" h="650240">
                  <a:moveTo>
                    <a:pt x="2181225" y="640715"/>
                  </a:moveTo>
                  <a:lnTo>
                    <a:pt x="2171700" y="640715"/>
                  </a:lnTo>
                  <a:lnTo>
                    <a:pt x="2171700" y="650240"/>
                  </a:lnTo>
                  <a:lnTo>
                    <a:pt x="2181225" y="650240"/>
                  </a:lnTo>
                  <a:lnTo>
                    <a:pt x="2181225" y="640715"/>
                  </a:lnTo>
                  <a:close/>
                </a:path>
                <a:path w="2409825" h="65024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2409825" h="650240">
                  <a:moveTo>
                    <a:pt x="2238375" y="640715"/>
                  </a:moveTo>
                  <a:lnTo>
                    <a:pt x="2228850" y="640715"/>
                  </a:lnTo>
                  <a:lnTo>
                    <a:pt x="2228850" y="650240"/>
                  </a:lnTo>
                  <a:lnTo>
                    <a:pt x="2238375" y="650240"/>
                  </a:lnTo>
                  <a:lnTo>
                    <a:pt x="2238375" y="640715"/>
                  </a:lnTo>
                  <a:close/>
                </a:path>
                <a:path w="2409825" h="65024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2409825" h="650240">
                  <a:moveTo>
                    <a:pt x="2295525" y="640715"/>
                  </a:moveTo>
                  <a:lnTo>
                    <a:pt x="2286000" y="640715"/>
                  </a:lnTo>
                  <a:lnTo>
                    <a:pt x="2286000" y="650240"/>
                  </a:lnTo>
                  <a:lnTo>
                    <a:pt x="2295525" y="650240"/>
                  </a:lnTo>
                  <a:lnTo>
                    <a:pt x="2295525" y="640715"/>
                  </a:lnTo>
                  <a:close/>
                </a:path>
                <a:path w="2409825" h="650240">
                  <a:moveTo>
                    <a:pt x="2352675" y="640715"/>
                  </a:moveTo>
                  <a:lnTo>
                    <a:pt x="2343150" y="640715"/>
                  </a:lnTo>
                  <a:lnTo>
                    <a:pt x="2343150" y="650240"/>
                  </a:lnTo>
                  <a:lnTo>
                    <a:pt x="2352675" y="650240"/>
                  </a:lnTo>
                  <a:lnTo>
                    <a:pt x="2352675" y="640715"/>
                  </a:lnTo>
                  <a:close/>
                </a:path>
                <a:path w="2409825" h="650240">
                  <a:moveTo>
                    <a:pt x="2409825" y="640715"/>
                  </a:moveTo>
                  <a:lnTo>
                    <a:pt x="2400300" y="640715"/>
                  </a:lnTo>
                  <a:lnTo>
                    <a:pt x="2400300" y="650240"/>
                  </a:lnTo>
                  <a:lnTo>
                    <a:pt x="2409825" y="650240"/>
                  </a:lnTo>
                  <a:lnTo>
                    <a:pt x="2409825" y="64071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270159" y="542937"/>
              <a:ext cx="2378710" cy="1931670"/>
            </a:xfrm>
            <a:custGeom>
              <a:avLst/>
              <a:gdLst/>
              <a:ahLst/>
              <a:cxnLst/>
              <a:rect l="l" t="t" r="r" b="b"/>
              <a:pathLst>
                <a:path w="2378709" h="1931670">
                  <a:moveTo>
                    <a:pt x="9525" y="1922145"/>
                  </a:moveTo>
                  <a:lnTo>
                    <a:pt x="0" y="1922145"/>
                  </a:lnTo>
                  <a:lnTo>
                    <a:pt x="0" y="1931670"/>
                  </a:lnTo>
                  <a:lnTo>
                    <a:pt x="9525" y="1931670"/>
                  </a:lnTo>
                  <a:lnTo>
                    <a:pt x="9525" y="1922145"/>
                  </a:lnTo>
                  <a:close/>
                </a:path>
                <a:path w="2378709" h="1931670">
                  <a:moveTo>
                    <a:pt x="9525" y="1864995"/>
                  </a:moveTo>
                  <a:lnTo>
                    <a:pt x="0" y="1864995"/>
                  </a:lnTo>
                  <a:lnTo>
                    <a:pt x="0" y="1874520"/>
                  </a:lnTo>
                  <a:lnTo>
                    <a:pt x="9525" y="1874520"/>
                  </a:lnTo>
                  <a:lnTo>
                    <a:pt x="9525" y="1864995"/>
                  </a:lnTo>
                  <a:close/>
                </a:path>
                <a:path w="2378709" h="1931670">
                  <a:moveTo>
                    <a:pt x="9525" y="1807845"/>
                  </a:moveTo>
                  <a:lnTo>
                    <a:pt x="0" y="1807845"/>
                  </a:lnTo>
                  <a:lnTo>
                    <a:pt x="0" y="1817370"/>
                  </a:lnTo>
                  <a:lnTo>
                    <a:pt x="9525" y="1817370"/>
                  </a:lnTo>
                  <a:lnTo>
                    <a:pt x="9525" y="1807845"/>
                  </a:lnTo>
                  <a:close/>
                </a:path>
                <a:path w="2378709" h="1931670">
                  <a:moveTo>
                    <a:pt x="9525" y="1750695"/>
                  </a:moveTo>
                  <a:lnTo>
                    <a:pt x="0" y="1750695"/>
                  </a:lnTo>
                  <a:lnTo>
                    <a:pt x="0" y="1760220"/>
                  </a:lnTo>
                  <a:lnTo>
                    <a:pt x="9525" y="1760220"/>
                  </a:lnTo>
                  <a:lnTo>
                    <a:pt x="9525" y="1750695"/>
                  </a:lnTo>
                  <a:close/>
                </a:path>
                <a:path w="2378709" h="1931670">
                  <a:moveTo>
                    <a:pt x="9525" y="1693545"/>
                  </a:moveTo>
                  <a:lnTo>
                    <a:pt x="0" y="1693545"/>
                  </a:lnTo>
                  <a:lnTo>
                    <a:pt x="0" y="1703070"/>
                  </a:lnTo>
                  <a:lnTo>
                    <a:pt x="9525" y="1703070"/>
                  </a:lnTo>
                  <a:lnTo>
                    <a:pt x="9525" y="1693545"/>
                  </a:lnTo>
                  <a:close/>
                </a:path>
                <a:path w="2378709" h="1931670">
                  <a:moveTo>
                    <a:pt x="9525" y="1636395"/>
                  </a:moveTo>
                  <a:lnTo>
                    <a:pt x="0" y="1636395"/>
                  </a:lnTo>
                  <a:lnTo>
                    <a:pt x="0" y="1645920"/>
                  </a:lnTo>
                  <a:lnTo>
                    <a:pt x="9525" y="1645920"/>
                  </a:lnTo>
                  <a:lnTo>
                    <a:pt x="9525" y="1636395"/>
                  </a:lnTo>
                  <a:close/>
                </a:path>
                <a:path w="2378709" h="1931670">
                  <a:moveTo>
                    <a:pt x="9525" y="1579245"/>
                  </a:moveTo>
                  <a:lnTo>
                    <a:pt x="0" y="1579245"/>
                  </a:lnTo>
                  <a:lnTo>
                    <a:pt x="0" y="1588770"/>
                  </a:lnTo>
                  <a:lnTo>
                    <a:pt x="9525" y="1588770"/>
                  </a:lnTo>
                  <a:lnTo>
                    <a:pt x="9525" y="1579245"/>
                  </a:lnTo>
                  <a:close/>
                </a:path>
                <a:path w="2378709" h="1931670">
                  <a:moveTo>
                    <a:pt x="9525" y="1522095"/>
                  </a:moveTo>
                  <a:lnTo>
                    <a:pt x="0" y="1522095"/>
                  </a:lnTo>
                  <a:lnTo>
                    <a:pt x="0" y="1531620"/>
                  </a:lnTo>
                  <a:lnTo>
                    <a:pt x="9525" y="1531620"/>
                  </a:lnTo>
                  <a:lnTo>
                    <a:pt x="9525" y="1522095"/>
                  </a:lnTo>
                  <a:close/>
                </a:path>
                <a:path w="2378709" h="1931670">
                  <a:moveTo>
                    <a:pt x="9525" y="1464945"/>
                  </a:moveTo>
                  <a:lnTo>
                    <a:pt x="0" y="1464945"/>
                  </a:lnTo>
                  <a:lnTo>
                    <a:pt x="0" y="1474470"/>
                  </a:lnTo>
                  <a:lnTo>
                    <a:pt x="9525" y="1474470"/>
                  </a:lnTo>
                  <a:lnTo>
                    <a:pt x="9525" y="1464945"/>
                  </a:lnTo>
                  <a:close/>
                </a:path>
                <a:path w="2378709" h="1931670">
                  <a:moveTo>
                    <a:pt x="9525" y="1407795"/>
                  </a:moveTo>
                  <a:lnTo>
                    <a:pt x="0" y="1407795"/>
                  </a:lnTo>
                  <a:lnTo>
                    <a:pt x="0" y="1417320"/>
                  </a:lnTo>
                  <a:lnTo>
                    <a:pt x="9525" y="1417320"/>
                  </a:lnTo>
                  <a:lnTo>
                    <a:pt x="9525" y="1407795"/>
                  </a:lnTo>
                  <a:close/>
                </a:path>
                <a:path w="2378709" h="1931670">
                  <a:moveTo>
                    <a:pt x="9525" y="1350645"/>
                  </a:moveTo>
                  <a:lnTo>
                    <a:pt x="0" y="1350645"/>
                  </a:lnTo>
                  <a:lnTo>
                    <a:pt x="0" y="1360170"/>
                  </a:lnTo>
                  <a:lnTo>
                    <a:pt x="9525" y="1360170"/>
                  </a:lnTo>
                  <a:lnTo>
                    <a:pt x="9525" y="1350645"/>
                  </a:lnTo>
                  <a:close/>
                </a:path>
                <a:path w="2378709" h="1931670">
                  <a:moveTo>
                    <a:pt x="9525" y="1293495"/>
                  </a:moveTo>
                  <a:lnTo>
                    <a:pt x="0" y="1293495"/>
                  </a:lnTo>
                  <a:lnTo>
                    <a:pt x="0" y="1303020"/>
                  </a:lnTo>
                  <a:lnTo>
                    <a:pt x="9525" y="1303020"/>
                  </a:lnTo>
                  <a:lnTo>
                    <a:pt x="9525" y="1293495"/>
                  </a:lnTo>
                  <a:close/>
                </a:path>
                <a:path w="2378709" h="1931670">
                  <a:moveTo>
                    <a:pt x="9525" y="1236345"/>
                  </a:moveTo>
                  <a:lnTo>
                    <a:pt x="0" y="1236345"/>
                  </a:lnTo>
                  <a:lnTo>
                    <a:pt x="0" y="1245870"/>
                  </a:lnTo>
                  <a:lnTo>
                    <a:pt x="9525" y="1245870"/>
                  </a:lnTo>
                  <a:lnTo>
                    <a:pt x="9525" y="1236345"/>
                  </a:lnTo>
                  <a:close/>
                </a:path>
                <a:path w="2378709" h="1931670">
                  <a:moveTo>
                    <a:pt x="9525" y="1179195"/>
                  </a:moveTo>
                  <a:lnTo>
                    <a:pt x="0" y="1179195"/>
                  </a:lnTo>
                  <a:lnTo>
                    <a:pt x="0" y="1188720"/>
                  </a:lnTo>
                  <a:lnTo>
                    <a:pt x="9525" y="1188720"/>
                  </a:lnTo>
                  <a:lnTo>
                    <a:pt x="9525" y="1179195"/>
                  </a:lnTo>
                  <a:close/>
                </a:path>
                <a:path w="2378709" h="1931670">
                  <a:moveTo>
                    <a:pt x="9525" y="1122045"/>
                  </a:moveTo>
                  <a:lnTo>
                    <a:pt x="0" y="1122045"/>
                  </a:lnTo>
                  <a:lnTo>
                    <a:pt x="0" y="1131570"/>
                  </a:lnTo>
                  <a:lnTo>
                    <a:pt x="9525" y="1131570"/>
                  </a:lnTo>
                  <a:lnTo>
                    <a:pt x="9525" y="1122045"/>
                  </a:lnTo>
                  <a:close/>
                </a:path>
                <a:path w="2378709" h="1931670">
                  <a:moveTo>
                    <a:pt x="9525" y="1064895"/>
                  </a:moveTo>
                  <a:lnTo>
                    <a:pt x="0" y="1064895"/>
                  </a:lnTo>
                  <a:lnTo>
                    <a:pt x="0" y="1074420"/>
                  </a:lnTo>
                  <a:lnTo>
                    <a:pt x="9525" y="1074420"/>
                  </a:lnTo>
                  <a:lnTo>
                    <a:pt x="9525" y="1064895"/>
                  </a:lnTo>
                  <a:close/>
                </a:path>
                <a:path w="2378709" h="1931670">
                  <a:moveTo>
                    <a:pt x="9525" y="1007745"/>
                  </a:moveTo>
                  <a:lnTo>
                    <a:pt x="0" y="1007745"/>
                  </a:lnTo>
                  <a:lnTo>
                    <a:pt x="0" y="1017270"/>
                  </a:lnTo>
                  <a:lnTo>
                    <a:pt x="9525" y="1017270"/>
                  </a:lnTo>
                  <a:lnTo>
                    <a:pt x="9525" y="1007745"/>
                  </a:lnTo>
                  <a:close/>
                </a:path>
                <a:path w="2378709" h="1931670">
                  <a:moveTo>
                    <a:pt x="9525" y="950595"/>
                  </a:moveTo>
                  <a:lnTo>
                    <a:pt x="0" y="950595"/>
                  </a:lnTo>
                  <a:lnTo>
                    <a:pt x="0" y="960120"/>
                  </a:lnTo>
                  <a:lnTo>
                    <a:pt x="9525" y="960120"/>
                  </a:lnTo>
                  <a:lnTo>
                    <a:pt x="9525" y="950595"/>
                  </a:lnTo>
                  <a:close/>
                </a:path>
                <a:path w="2378709" h="1931670">
                  <a:moveTo>
                    <a:pt x="9525" y="893445"/>
                  </a:moveTo>
                  <a:lnTo>
                    <a:pt x="0" y="893445"/>
                  </a:lnTo>
                  <a:lnTo>
                    <a:pt x="0" y="902970"/>
                  </a:lnTo>
                  <a:lnTo>
                    <a:pt x="9525" y="902970"/>
                  </a:lnTo>
                  <a:lnTo>
                    <a:pt x="9525" y="893445"/>
                  </a:lnTo>
                  <a:close/>
                </a:path>
                <a:path w="2378709" h="1931670">
                  <a:moveTo>
                    <a:pt x="9525" y="836295"/>
                  </a:moveTo>
                  <a:lnTo>
                    <a:pt x="0" y="836295"/>
                  </a:lnTo>
                  <a:lnTo>
                    <a:pt x="0" y="845820"/>
                  </a:lnTo>
                  <a:lnTo>
                    <a:pt x="9525" y="845820"/>
                  </a:lnTo>
                  <a:lnTo>
                    <a:pt x="9525" y="836295"/>
                  </a:lnTo>
                  <a:close/>
                </a:path>
                <a:path w="2378709" h="1931670">
                  <a:moveTo>
                    <a:pt x="9525" y="779145"/>
                  </a:moveTo>
                  <a:lnTo>
                    <a:pt x="0" y="779145"/>
                  </a:lnTo>
                  <a:lnTo>
                    <a:pt x="0" y="788670"/>
                  </a:lnTo>
                  <a:lnTo>
                    <a:pt x="9525" y="788670"/>
                  </a:lnTo>
                  <a:lnTo>
                    <a:pt x="9525" y="779145"/>
                  </a:lnTo>
                  <a:close/>
                </a:path>
                <a:path w="2378709" h="1931670">
                  <a:moveTo>
                    <a:pt x="9525" y="721995"/>
                  </a:moveTo>
                  <a:lnTo>
                    <a:pt x="0" y="721995"/>
                  </a:lnTo>
                  <a:lnTo>
                    <a:pt x="0" y="731520"/>
                  </a:lnTo>
                  <a:lnTo>
                    <a:pt x="9525" y="731520"/>
                  </a:lnTo>
                  <a:lnTo>
                    <a:pt x="9525" y="721995"/>
                  </a:lnTo>
                  <a:close/>
                </a:path>
                <a:path w="2378709" h="1931670">
                  <a:moveTo>
                    <a:pt x="9525" y="664845"/>
                  </a:moveTo>
                  <a:lnTo>
                    <a:pt x="0" y="664845"/>
                  </a:lnTo>
                  <a:lnTo>
                    <a:pt x="0" y="674370"/>
                  </a:lnTo>
                  <a:lnTo>
                    <a:pt x="9525" y="674370"/>
                  </a:lnTo>
                  <a:lnTo>
                    <a:pt x="9525" y="664845"/>
                  </a:lnTo>
                  <a:close/>
                </a:path>
                <a:path w="2378709" h="1931670">
                  <a:moveTo>
                    <a:pt x="9525" y="607695"/>
                  </a:moveTo>
                  <a:lnTo>
                    <a:pt x="0" y="607695"/>
                  </a:lnTo>
                  <a:lnTo>
                    <a:pt x="0" y="617220"/>
                  </a:lnTo>
                  <a:lnTo>
                    <a:pt x="9525" y="617220"/>
                  </a:lnTo>
                  <a:lnTo>
                    <a:pt x="9525" y="607695"/>
                  </a:lnTo>
                  <a:close/>
                </a:path>
                <a:path w="2378709" h="1931670">
                  <a:moveTo>
                    <a:pt x="9525" y="550545"/>
                  </a:moveTo>
                  <a:lnTo>
                    <a:pt x="0" y="550545"/>
                  </a:lnTo>
                  <a:lnTo>
                    <a:pt x="0" y="560070"/>
                  </a:lnTo>
                  <a:lnTo>
                    <a:pt x="9525" y="560070"/>
                  </a:lnTo>
                  <a:lnTo>
                    <a:pt x="9525" y="550545"/>
                  </a:lnTo>
                  <a:close/>
                </a:path>
                <a:path w="2378709" h="1931670">
                  <a:moveTo>
                    <a:pt x="9525" y="493395"/>
                  </a:moveTo>
                  <a:lnTo>
                    <a:pt x="0" y="493395"/>
                  </a:lnTo>
                  <a:lnTo>
                    <a:pt x="0" y="502920"/>
                  </a:lnTo>
                  <a:lnTo>
                    <a:pt x="9525" y="502920"/>
                  </a:lnTo>
                  <a:lnTo>
                    <a:pt x="9525" y="493395"/>
                  </a:lnTo>
                  <a:close/>
                </a:path>
                <a:path w="2378709" h="1931670">
                  <a:moveTo>
                    <a:pt x="9525" y="436245"/>
                  </a:moveTo>
                  <a:lnTo>
                    <a:pt x="0" y="436245"/>
                  </a:lnTo>
                  <a:lnTo>
                    <a:pt x="0" y="445770"/>
                  </a:lnTo>
                  <a:lnTo>
                    <a:pt x="9525" y="445770"/>
                  </a:lnTo>
                  <a:lnTo>
                    <a:pt x="9525" y="436245"/>
                  </a:lnTo>
                  <a:close/>
                </a:path>
                <a:path w="2378709" h="1931670">
                  <a:moveTo>
                    <a:pt x="9525" y="379095"/>
                  </a:moveTo>
                  <a:lnTo>
                    <a:pt x="0" y="379095"/>
                  </a:lnTo>
                  <a:lnTo>
                    <a:pt x="0" y="388620"/>
                  </a:lnTo>
                  <a:lnTo>
                    <a:pt x="9525" y="388620"/>
                  </a:lnTo>
                  <a:lnTo>
                    <a:pt x="9525" y="379095"/>
                  </a:lnTo>
                  <a:close/>
                </a:path>
                <a:path w="2378709" h="1931670">
                  <a:moveTo>
                    <a:pt x="9525" y="321945"/>
                  </a:moveTo>
                  <a:lnTo>
                    <a:pt x="0" y="321945"/>
                  </a:lnTo>
                  <a:lnTo>
                    <a:pt x="0" y="331470"/>
                  </a:lnTo>
                  <a:lnTo>
                    <a:pt x="9525" y="331470"/>
                  </a:lnTo>
                  <a:lnTo>
                    <a:pt x="9525" y="321945"/>
                  </a:lnTo>
                  <a:close/>
                </a:path>
                <a:path w="2378709" h="1931670">
                  <a:moveTo>
                    <a:pt x="9525" y="264795"/>
                  </a:moveTo>
                  <a:lnTo>
                    <a:pt x="0" y="264795"/>
                  </a:lnTo>
                  <a:lnTo>
                    <a:pt x="0" y="274320"/>
                  </a:lnTo>
                  <a:lnTo>
                    <a:pt x="9525" y="274320"/>
                  </a:lnTo>
                  <a:lnTo>
                    <a:pt x="9525" y="264795"/>
                  </a:lnTo>
                  <a:close/>
                </a:path>
                <a:path w="2378709" h="1931670">
                  <a:moveTo>
                    <a:pt x="9525" y="207645"/>
                  </a:moveTo>
                  <a:lnTo>
                    <a:pt x="0" y="207645"/>
                  </a:lnTo>
                  <a:lnTo>
                    <a:pt x="0" y="217170"/>
                  </a:lnTo>
                  <a:lnTo>
                    <a:pt x="9525" y="217170"/>
                  </a:lnTo>
                  <a:lnTo>
                    <a:pt x="9525" y="207645"/>
                  </a:lnTo>
                  <a:close/>
                </a:path>
                <a:path w="2378709" h="1931670">
                  <a:moveTo>
                    <a:pt x="9525" y="150495"/>
                  </a:moveTo>
                  <a:lnTo>
                    <a:pt x="0" y="150495"/>
                  </a:lnTo>
                  <a:lnTo>
                    <a:pt x="0" y="160020"/>
                  </a:lnTo>
                  <a:lnTo>
                    <a:pt x="9525" y="160020"/>
                  </a:lnTo>
                  <a:lnTo>
                    <a:pt x="9525" y="150495"/>
                  </a:lnTo>
                  <a:close/>
                </a:path>
                <a:path w="2378709" h="1931670">
                  <a:moveTo>
                    <a:pt x="9525" y="93345"/>
                  </a:moveTo>
                  <a:lnTo>
                    <a:pt x="0" y="93345"/>
                  </a:lnTo>
                  <a:lnTo>
                    <a:pt x="0" y="102870"/>
                  </a:lnTo>
                  <a:lnTo>
                    <a:pt x="9525" y="102870"/>
                  </a:lnTo>
                  <a:lnTo>
                    <a:pt x="9525" y="93345"/>
                  </a:lnTo>
                  <a:close/>
                </a:path>
                <a:path w="2378709" h="1931670">
                  <a:moveTo>
                    <a:pt x="9525" y="36195"/>
                  </a:moveTo>
                  <a:lnTo>
                    <a:pt x="0" y="36195"/>
                  </a:lnTo>
                  <a:lnTo>
                    <a:pt x="0" y="45720"/>
                  </a:lnTo>
                  <a:lnTo>
                    <a:pt x="9525" y="45720"/>
                  </a:lnTo>
                  <a:lnTo>
                    <a:pt x="9525" y="36195"/>
                  </a:lnTo>
                  <a:close/>
                </a:path>
                <a:path w="2378709" h="1931670">
                  <a:moveTo>
                    <a:pt x="2206841" y="0"/>
                  </a:moveTo>
                  <a:lnTo>
                    <a:pt x="2197316" y="0"/>
                  </a:lnTo>
                  <a:lnTo>
                    <a:pt x="2197316" y="9525"/>
                  </a:lnTo>
                  <a:lnTo>
                    <a:pt x="2206841" y="9525"/>
                  </a:lnTo>
                  <a:lnTo>
                    <a:pt x="2206841" y="0"/>
                  </a:lnTo>
                  <a:close/>
                </a:path>
                <a:path w="2378709" h="1931670">
                  <a:moveTo>
                    <a:pt x="2263991" y="0"/>
                  </a:moveTo>
                  <a:lnTo>
                    <a:pt x="2254466" y="0"/>
                  </a:lnTo>
                  <a:lnTo>
                    <a:pt x="2254466" y="9525"/>
                  </a:lnTo>
                  <a:lnTo>
                    <a:pt x="2263991" y="9525"/>
                  </a:lnTo>
                  <a:lnTo>
                    <a:pt x="2263991" y="0"/>
                  </a:lnTo>
                  <a:close/>
                </a:path>
                <a:path w="2378709" h="1931670">
                  <a:moveTo>
                    <a:pt x="2321141" y="0"/>
                  </a:moveTo>
                  <a:lnTo>
                    <a:pt x="2311616" y="0"/>
                  </a:lnTo>
                  <a:lnTo>
                    <a:pt x="2311616" y="9525"/>
                  </a:lnTo>
                  <a:lnTo>
                    <a:pt x="2321141" y="9525"/>
                  </a:lnTo>
                  <a:lnTo>
                    <a:pt x="2321141" y="0"/>
                  </a:lnTo>
                  <a:close/>
                </a:path>
                <a:path w="2378709" h="1931670">
                  <a:moveTo>
                    <a:pt x="2378291" y="0"/>
                  </a:moveTo>
                  <a:lnTo>
                    <a:pt x="2368766" y="0"/>
                  </a:lnTo>
                  <a:lnTo>
                    <a:pt x="2368766" y="9525"/>
                  </a:lnTo>
                  <a:lnTo>
                    <a:pt x="2378291" y="9525"/>
                  </a:lnTo>
                  <a:lnTo>
                    <a:pt x="2378291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5218906" y="2863850"/>
            <a:ext cx="4686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252423"/>
                </a:solidFill>
                <a:latin typeface="Tahoma"/>
                <a:cs typeface="Tahoma"/>
              </a:rPr>
              <a:t>District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3564230" y="1023664"/>
            <a:ext cx="177800" cy="962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2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3990627" y="237944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3990627" y="1738729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3990627" y="109801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3990627" y="457299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4229340" y="2490470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4" name="object 64" descr=""/>
          <p:cNvSpPr/>
          <p:nvPr/>
        </p:nvSpPr>
        <p:spPr>
          <a:xfrm>
            <a:off x="5453062" y="579132"/>
            <a:ext cx="9525" cy="1895475"/>
          </a:xfrm>
          <a:custGeom>
            <a:avLst/>
            <a:gdLst/>
            <a:ahLst/>
            <a:cxnLst/>
            <a:rect l="l" t="t" r="r" b="b"/>
            <a:pathLst>
              <a:path w="9525" h="18954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895475">
                <a:moveTo>
                  <a:pt x="9525" y="1314450"/>
                </a:moveTo>
                <a:lnTo>
                  <a:pt x="0" y="1314450"/>
                </a:lnTo>
                <a:lnTo>
                  <a:pt x="0" y="1315072"/>
                </a:lnTo>
                <a:lnTo>
                  <a:pt x="9525" y="1315072"/>
                </a:lnTo>
                <a:lnTo>
                  <a:pt x="9525" y="1314450"/>
                </a:lnTo>
                <a:close/>
              </a:path>
              <a:path w="9525" h="18954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8954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8954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8954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8954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8954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8954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8954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8954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8954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8954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8954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8954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8954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8954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8954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8954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8954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8954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8954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8954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8954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8954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 txBox="1"/>
          <p:nvPr/>
        </p:nvSpPr>
        <p:spPr>
          <a:xfrm>
            <a:off x="5379342" y="249047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6635953" y="579132"/>
            <a:ext cx="9525" cy="1895475"/>
          </a:xfrm>
          <a:custGeom>
            <a:avLst/>
            <a:gdLst/>
            <a:ahLst/>
            <a:cxnLst/>
            <a:rect l="l" t="t" r="r" b="b"/>
            <a:pathLst>
              <a:path w="9525" h="18954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8954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8954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8954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8954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8954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8954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8954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8954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8954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8954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8954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8954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8954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8954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8954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8954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8954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8954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8954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8954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8954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8954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8954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8954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8954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8954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8954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8954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8954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8954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8954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8954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8954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6562236" y="249047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40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68" name="object 68" descr=""/>
          <p:cNvGrpSpPr/>
          <p:nvPr/>
        </p:nvGrpSpPr>
        <p:grpSpPr>
          <a:xfrm>
            <a:off x="3752850" y="457200"/>
            <a:ext cx="4829175" cy="6305550"/>
            <a:chOff x="3752850" y="457200"/>
            <a:chExt cx="4829175" cy="6305550"/>
          </a:xfrm>
        </p:grpSpPr>
        <p:sp>
          <p:nvSpPr>
            <p:cNvPr id="69" name="object 69" descr=""/>
            <p:cNvSpPr/>
            <p:nvPr/>
          </p:nvSpPr>
          <p:spPr>
            <a:xfrm>
              <a:off x="4297769" y="708240"/>
              <a:ext cx="1837689" cy="1757045"/>
            </a:xfrm>
            <a:custGeom>
              <a:avLst/>
              <a:gdLst/>
              <a:ahLst/>
              <a:cxnLst/>
              <a:rect l="l" t="t" r="r" b="b"/>
              <a:pathLst>
                <a:path w="1837689" h="1757045">
                  <a:moveTo>
                    <a:pt x="713676" y="237058"/>
                  </a:moveTo>
                  <a:lnTo>
                    <a:pt x="650582" y="237058"/>
                  </a:lnTo>
                  <a:lnTo>
                    <a:pt x="650582" y="344055"/>
                  </a:lnTo>
                  <a:lnTo>
                    <a:pt x="591439" y="344055"/>
                  </a:lnTo>
                  <a:lnTo>
                    <a:pt x="591439" y="728484"/>
                  </a:lnTo>
                  <a:lnTo>
                    <a:pt x="536244" y="728484"/>
                  </a:lnTo>
                  <a:lnTo>
                    <a:pt x="536244" y="590740"/>
                  </a:lnTo>
                  <a:lnTo>
                    <a:pt x="477100" y="590740"/>
                  </a:lnTo>
                  <a:lnTo>
                    <a:pt x="477100" y="0"/>
                  </a:lnTo>
                  <a:lnTo>
                    <a:pt x="414007" y="0"/>
                  </a:lnTo>
                  <a:lnTo>
                    <a:pt x="414007" y="710552"/>
                  </a:lnTo>
                  <a:lnTo>
                    <a:pt x="358800" y="710552"/>
                  </a:lnTo>
                  <a:lnTo>
                    <a:pt x="358800" y="226809"/>
                  </a:lnTo>
                  <a:lnTo>
                    <a:pt x="295719" y="226809"/>
                  </a:lnTo>
                  <a:lnTo>
                    <a:pt x="295719" y="757961"/>
                  </a:lnTo>
                  <a:lnTo>
                    <a:pt x="240512" y="757961"/>
                  </a:lnTo>
                  <a:lnTo>
                    <a:pt x="240512" y="281266"/>
                  </a:lnTo>
                  <a:lnTo>
                    <a:pt x="177431" y="281266"/>
                  </a:lnTo>
                  <a:lnTo>
                    <a:pt x="177431" y="513207"/>
                  </a:lnTo>
                  <a:lnTo>
                    <a:pt x="118287" y="513207"/>
                  </a:lnTo>
                  <a:lnTo>
                    <a:pt x="118287" y="533069"/>
                  </a:lnTo>
                  <a:lnTo>
                    <a:pt x="63080" y="533069"/>
                  </a:lnTo>
                  <a:lnTo>
                    <a:pt x="63080" y="408774"/>
                  </a:lnTo>
                  <a:lnTo>
                    <a:pt x="0" y="408774"/>
                  </a:lnTo>
                  <a:lnTo>
                    <a:pt x="0" y="1756841"/>
                  </a:lnTo>
                  <a:lnTo>
                    <a:pt x="59143" y="1756841"/>
                  </a:lnTo>
                  <a:lnTo>
                    <a:pt x="63080" y="1756841"/>
                  </a:lnTo>
                  <a:lnTo>
                    <a:pt x="299656" y="1756841"/>
                  </a:lnTo>
                  <a:lnTo>
                    <a:pt x="354863" y="1756829"/>
                  </a:lnTo>
                  <a:lnTo>
                    <a:pt x="358800" y="1756829"/>
                  </a:lnTo>
                  <a:lnTo>
                    <a:pt x="414007" y="1756829"/>
                  </a:lnTo>
                  <a:lnTo>
                    <a:pt x="477100" y="1756841"/>
                  </a:lnTo>
                  <a:lnTo>
                    <a:pt x="532295" y="1756829"/>
                  </a:lnTo>
                  <a:lnTo>
                    <a:pt x="536244" y="1756829"/>
                  </a:lnTo>
                  <a:lnTo>
                    <a:pt x="591439" y="1756829"/>
                  </a:lnTo>
                  <a:lnTo>
                    <a:pt x="650582" y="1756841"/>
                  </a:lnTo>
                  <a:lnTo>
                    <a:pt x="654532" y="1756841"/>
                  </a:lnTo>
                  <a:lnTo>
                    <a:pt x="713676" y="1756841"/>
                  </a:lnTo>
                  <a:lnTo>
                    <a:pt x="713676" y="237058"/>
                  </a:lnTo>
                  <a:close/>
                </a:path>
                <a:path w="1837689" h="1757045">
                  <a:moveTo>
                    <a:pt x="1186827" y="1185964"/>
                  </a:moveTo>
                  <a:lnTo>
                    <a:pt x="1127683" y="1185964"/>
                  </a:lnTo>
                  <a:lnTo>
                    <a:pt x="1127683" y="417741"/>
                  </a:lnTo>
                  <a:lnTo>
                    <a:pt x="1064602" y="417741"/>
                  </a:lnTo>
                  <a:lnTo>
                    <a:pt x="1064602" y="492061"/>
                  </a:lnTo>
                  <a:lnTo>
                    <a:pt x="1005459" y="492061"/>
                  </a:lnTo>
                  <a:lnTo>
                    <a:pt x="1005459" y="970673"/>
                  </a:lnTo>
                  <a:lnTo>
                    <a:pt x="950252" y="970673"/>
                  </a:lnTo>
                  <a:lnTo>
                    <a:pt x="950252" y="816902"/>
                  </a:lnTo>
                  <a:lnTo>
                    <a:pt x="887171" y="816902"/>
                  </a:lnTo>
                  <a:lnTo>
                    <a:pt x="887171" y="995019"/>
                  </a:lnTo>
                  <a:lnTo>
                    <a:pt x="831964" y="995019"/>
                  </a:lnTo>
                  <a:lnTo>
                    <a:pt x="831964" y="844461"/>
                  </a:lnTo>
                  <a:lnTo>
                    <a:pt x="768870" y="844461"/>
                  </a:lnTo>
                  <a:lnTo>
                    <a:pt x="768870" y="1756841"/>
                  </a:lnTo>
                  <a:lnTo>
                    <a:pt x="831964" y="1756841"/>
                  </a:lnTo>
                  <a:lnTo>
                    <a:pt x="887171" y="1756829"/>
                  </a:lnTo>
                  <a:lnTo>
                    <a:pt x="891108" y="1756829"/>
                  </a:lnTo>
                  <a:lnTo>
                    <a:pt x="946315" y="1756829"/>
                  </a:lnTo>
                  <a:lnTo>
                    <a:pt x="1009396" y="1756841"/>
                  </a:lnTo>
                  <a:lnTo>
                    <a:pt x="1064602" y="1756829"/>
                  </a:lnTo>
                  <a:lnTo>
                    <a:pt x="1068539" y="1756829"/>
                  </a:lnTo>
                  <a:lnTo>
                    <a:pt x="1123746" y="1756829"/>
                  </a:lnTo>
                  <a:lnTo>
                    <a:pt x="1186827" y="1756841"/>
                  </a:lnTo>
                  <a:lnTo>
                    <a:pt x="1186827" y="1185964"/>
                  </a:lnTo>
                  <a:close/>
                </a:path>
                <a:path w="1837689" h="1757045">
                  <a:moveTo>
                    <a:pt x="1305115" y="1002068"/>
                  </a:moveTo>
                  <a:lnTo>
                    <a:pt x="1242034" y="1002068"/>
                  </a:lnTo>
                  <a:lnTo>
                    <a:pt x="1242034" y="1756841"/>
                  </a:lnTo>
                  <a:lnTo>
                    <a:pt x="1305115" y="1756841"/>
                  </a:lnTo>
                  <a:lnTo>
                    <a:pt x="1305115" y="1002068"/>
                  </a:lnTo>
                  <a:close/>
                </a:path>
                <a:path w="1837689" h="1757045">
                  <a:moveTo>
                    <a:pt x="1482559" y="357517"/>
                  </a:moveTo>
                  <a:lnTo>
                    <a:pt x="1419466" y="357517"/>
                  </a:lnTo>
                  <a:lnTo>
                    <a:pt x="1419466" y="841895"/>
                  </a:lnTo>
                  <a:lnTo>
                    <a:pt x="1360322" y="841895"/>
                  </a:lnTo>
                  <a:lnTo>
                    <a:pt x="1360322" y="1756841"/>
                  </a:lnTo>
                  <a:lnTo>
                    <a:pt x="1419466" y="1756841"/>
                  </a:lnTo>
                  <a:lnTo>
                    <a:pt x="1423416" y="1756841"/>
                  </a:lnTo>
                  <a:lnTo>
                    <a:pt x="1482559" y="1756841"/>
                  </a:lnTo>
                  <a:lnTo>
                    <a:pt x="1482559" y="357517"/>
                  </a:lnTo>
                  <a:close/>
                </a:path>
                <a:path w="1837689" h="1757045">
                  <a:moveTo>
                    <a:pt x="1837423" y="1747316"/>
                  </a:moveTo>
                  <a:lnTo>
                    <a:pt x="1774329" y="1747316"/>
                  </a:lnTo>
                  <a:lnTo>
                    <a:pt x="1774329" y="1756841"/>
                  </a:lnTo>
                  <a:lnTo>
                    <a:pt x="1837423" y="1756841"/>
                  </a:lnTo>
                  <a:lnTo>
                    <a:pt x="1837423" y="174731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4267200" y="2781300"/>
              <a:ext cx="2371725" cy="38100"/>
            </a:xfrm>
            <a:custGeom>
              <a:avLst/>
              <a:gdLst/>
              <a:ahLst/>
              <a:cxnLst/>
              <a:rect l="l" t="t" r="r" b="b"/>
              <a:pathLst>
                <a:path w="2371725" h="38100">
                  <a:moveTo>
                    <a:pt x="2355200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6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355200" y="0"/>
                  </a:lnTo>
                  <a:lnTo>
                    <a:pt x="2371724" y="16523"/>
                  </a:lnTo>
                  <a:lnTo>
                    <a:pt x="2371724" y="21576"/>
                  </a:lnTo>
                  <a:lnTo>
                    <a:pt x="2357630" y="37616"/>
                  </a:lnTo>
                  <a:lnTo>
                    <a:pt x="2355200" y="380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267200" y="2781300"/>
              <a:ext cx="2371725" cy="38100"/>
            </a:xfrm>
            <a:custGeom>
              <a:avLst/>
              <a:gdLst/>
              <a:ahLst/>
              <a:cxnLst/>
              <a:rect l="l" t="t" r="r" b="b"/>
              <a:pathLst>
                <a:path w="2371725" h="38100">
                  <a:moveTo>
                    <a:pt x="2371725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2371725" y="0"/>
                  </a:lnTo>
                  <a:lnTo>
                    <a:pt x="2371725" y="3810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2725" y="2724150"/>
              <a:ext cx="152400" cy="15240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7846" y="2724150"/>
              <a:ext cx="152400" cy="152400"/>
            </a:xfrm>
            <a:prstGeom prst="rect">
              <a:avLst/>
            </a:prstGeom>
          </p:spPr>
        </p:pic>
        <p:sp>
          <p:nvSpPr>
            <p:cNvPr id="74" name="object 74" descr=""/>
            <p:cNvSpPr/>
            <p:nvPr/>
          </p:nvSpPr>
          <p:spPr>
            <a:xfrm>
              <a:off x="3810000" y="533400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21576" y="1943099"/>
                  </a:moveTo>
                  <a:lnTo>
                    <a:pt x="16523" y="1943099"/>
                  </a:lnTo>
                  <a:lnTo>
                    <a:pt x="14093" y="1942616"/>
                  </a:lnTo>
                  <a:lnTo>
                    <a:pt x="0" y="1926576"/>
                  </a:lnTo>
                  <a:lnTo>
                    <a:pt x="0" y="1924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1926576"/>
                  </a:lnTo>
                  <a:lnTo>
                    <a:pt x="24006" y="1942616"/>
                  </a:lnTo>
                  <a:lnTo>
                    <a:pt x="21576" y="19430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3810000" y="533400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38100" y="1943100"/>
                  </a:moveTo>
                  <a:lnTo>
                    <a:pt x="0" y="19431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4310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2850" y="457200"/>
              <a:ext cx="152400" cy="15240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2850" y="2397918"/>
              <a:ext cx="152400" cy="152400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4619625" y="3476625"/>
              <a:ext cx="3962400" cy="3286125"/>
            </a:xfrm>
            <a:custGeom>
              <a:avLst/>
              <a:gdLst/>
              <a:ahLst/>
              <a:cxnLst/>
              <a:rect l="l" t="t" r="r" b="b"/>
              <a:pathLst>
                <a:path w="3962400" h="3286125">
                  <a:moveTo>
                    <a:pt x="3962400" y="3286125"/>
                  </a:moveTo>
                  <a:lnTo>
                    <a:pt x="0" y="3286125"/>
                  </a:lnTo>
                  <a:lnTo>
                    <a:pt x="0" y="0"/>
                  </a:lnTo>
                  <a:lnTo>
                    <a:pt x="3962400" y="0"/>
                  </a:lnTo>
                  <a:lnTo>
                    <a:pt x="3962400" y="3286125"/>
                  </a:lnTo>
                  <a:close/>
                </a:path>
              </a:pathLst>
            </a:custGeom>
            <a:solidFill>
              <a:srgbClr val="893394">
                <a:alpha val="811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4654550" y="3438588"/>
            <a:ext cx="23374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55">
                <a:solidFill>
                  <a:srgbClr val="252423"/>
                </a:solidFill>
                <a:latin typeface="Tahoma"/>
                <a:cs typeface="Tahoma"/>
              </a:rPr>
              <a:t>Case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252423"/>
                </a:solidFill>
                <a:latin typeface="Tahoma"/>
                <a:cs typeface="Tahoma"/>
              </a:rPr>
              <a:t>Number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0" name="object 80" descr=""/>
          <p:cNvGrpSpPr/>
          <p:nvPr/>
        </p:nvGrpSpPr>
        <p:grpSpPr>
          <a:xfrm>
            <a:off x="4905374" y="3781425"/>
            <a:ext cx="3619500" cy="2076450"/>
            <a:chOff x="4905374" y="3781425"/>
            <a:chExt cx="3619500" cy="2076450"/>
          </a:xfrm>
        </p:grpSpPr>
        <p:sp>
          <p:nvSpPr>
            <p:cNvPr id="81" name="object 81" descr=""/>
            <p:cNvSpPr/>
            <p:nvPr/>
          </p:nvSpPr>
          <p:spPr>
            <a:xfrm>
              <a:off x="4905375" y="3781425"/>
              <a:ext cx="38100" cy="2076450"/>
            </a:xfrm>
            <a:custGeom>
              <a:avLst/>
              <a:gdLst/>
              <a:ahLst/>
              <a:cxnLst/>
              <a:rect l="l" t="t" r="r" b="b"/>
              <a:pathLst>
                <a:path w="38100" h="2076450">
                  <a:moveTo>
                    <a:pt x="21576" y="2076449"/>
                  </a:moveTo>
                  <a:lnTo>
                    <a:pt x="16523" y="2076449"/>
                  </a:lnTo>
                  <a:lnTo>
                    <a:pt x="14093" y="2075966"/>
                  </a:lnTo>
                  <a:lnTo>
                    <a:pt x="0" y="2059925"/>
                  </a:lnTo>
                  <a:lnTo>
                    <a:pt x="0" y="205740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2059925"/>
                  </a:lnTo>
                  <a:lnTo>
                    <a:pt x="24006" y="2075966"/>
                  </a:lnTo>
                  <a:lnTo>
                    <a:pt x="21576" y="207644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4905374" y="3781425"/>
              <a:ext cx="38100" cy="2076450"/>
            </a:xfrm>
            <a:custGeom>
              <a:avLst/>
              <a:gdLst/>
              <a:ahLst/>
              <a:cxnLst/>
              <a:rect l="l" t="t" r="r" b="b"/>
              <a:pathLst>
                <a:path w="38100" h="2076450">
                  <a:moveTo>
                    <a:pt x="24310" y="2076449"/>
                  </a:moveTo>
                  <a:lnTo>
                    <a:pt x="13789" y="2076449"/>
                  </a:lnTo>
                  <a:lnTo>
                    <a:pt x="9299" y="2074589"/>
                  </a:lnTo>
                  <a:lnTo>
                    <a:pt x="1859" y="2067150"/>
                  </a:lnTo>
                  <a:lnTo>
                    <a:pt x="0" y="2062660"/>
                  </a:lnTo>
                  <a:lnTo>
                    <a:pt x="0" y="13789"/>
                  </a:lnTo>
                  <a:lnTo>
                    <a:pt x="1859" y="9298"/>
                  </a:lnTo>
                  <a:lnTo>
                    <a:pt x="9299" y="1859"/>
                  </a:lnTo>
                  <a:lnTo>
                    <a:pt x="13789" y="0"/>
                  </a:lnTo>
                  <a:lnTo>
                    <a:pt x="24310" y="0"/>
                  </a:lnTo>
                  <a:lnTo>
                    <a:pt x="28800" y="1859"/>
                  </a:lnTo>
                  <a:lnTo>
                    <a:pt x="36239" y="9298"/>
                  </a:lnTo>
                  <a:lnTo>
                    <a:pt x="38099" y="13789"/>
                  </a:lnTo>
                  <a:lnTo>
                    <a:pt x="38099" y="2062660"/>
                  </a:lnTo>
                  <a:lnTo>
                    <a:pt x="36239" y="2067150"/>
                  </a:lnTo>
                  <a:lnTo>
                    <a:pt x="28800" y="2074589"/>
                  </a:lnTo>
                  <a:lnTo>
                    <a:pt x="24310" y="207644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257800" y="5111762"/>
              <a:ext cx="3267075" cy="669925"/>
            </a:xfrm>
            <a:custGeom>
              <a:avLst/>
              <a:gdLst/>
              <a:ahLst/>
              <a:cxnLst/>
              <a:rect l="l" t="t" r="r" b="b"/>
              <a:pathLst>
                <a:path w="3267075" h="669925">
                  <a:moveTo>
                    <a:pt x="9525" y="660400"/>
                  </a:moveTo>
                  <a:lnTo>
                    <a:pt x="0" y="660400"/>
                  </a:lnTo>
                  <a:lnTo>
                    <a:pt x="0" y="669925"/>
                  </a:lnTo>
                  <a:lnTo>
                    <a:pt x="9525" y="669925"/>
                  </a:lnTo>
                  <a:lnTo>
                    <a:pt x="9525" y="660400"/>
                  </a:lnTo>
                  <a:close/>
                </a:path>
                <a:path w="3267075" h="6699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67075" h="669925">
                  <a:moveTo>
                    <a:pt x="66675" y="660400"/>
                  </a:moveTo>
                  <a:lnTo>
                    <a:pt x="57150" y="660400"/>
                  </a:lnTo>
                  <a:lnTo>
                    <a:pt x="57150" y="669925"/>
                  </a:lnTo>
                  <a:lnTo>
                    <a:pt x="66675" y="669925"/>
                  </a:lnTo>
                  <a:lnTo>
                    <a:pt x="66675" y="660400"/>
                  </a:lnTo>
                  <a:close/>
                </a:path>
                <a:path w="3267075" h="6699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67075" h="669925">
                  <a:moveTo>
                    <a:pt x="123825" y="660400"/>
                  </a:moveTo>
                  <a:lnTo>
                    <a:pt x="114300" y="660400"/>
                  </a:lnTo>
                  <a:lnTo>
                    <a:pt x="114300" y="669925"/>
                  </a:lnTo>
                  <a:lnTo>
                    <a:pt x="123825" y="669925"/>
                  </a:lnTo>
                  <a:lnTo>
                    <a:pt x="123825" y="660400"/>
                  </a:lnTo>
                  <a:close/>
                </a:path>
                <a:path w="3267075" h="669925">
                  <a:moveTo>
                    <a:pt x="180975" y="660400"/>
                  </a:moveTo>
                  <a:lnTo>
                    <a:pt x="171450" y="660400"/>
                  </a:lnTo>
                  <a:lnTo>
                    <a:pt x="171450" y="669925"/>
                  </a:lnTo>
                  <a:lnTo>
                    <a:pt x="180975" y="669925"/>
                  </a:lnTo>
                  <a:lnTo>
                    <a:pt x="180975" y="660400"/>
                  </a:lnTo>
                  <a:close/>
                </a:path>
                <a:path w="3267075" h="669925">
                  <a:moveTo>
                    <a:pt x="238125" y="660400"/>
                  </a:moveTo>
                  <a:lnTo>
                    <a:pt x="228600" y="660400"/>
                  </a:lnTo>
                  <a:lnTo>
                    <a:pt x="228600" y="669925"/>
                  </a:lnTo>
                  <a:lnTo>
                    <a:pt x="238125" y="669925"/>
                  </a:lnTo>
                  <a:lnTo>
                    <a:pt x="238125" y="660400"/>
                  </a:lnTo>
                  <a:close/>
                </a:path>
                <a:path w="3267075" h="669925">
                  <a:moveTo>
                    <a:pt x="238125" y="0"/>
                  </a:moveTo>
                  <a:lnTo>
                    <a:pt x="231343" y="0"/>
                  </a:lnTo>
                  <a:lnTo>
                    <a:pt x="231343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67075" h="669925">
                  <a:moveTo>
                    <a:pt x="295275" y="660400"/>
                  </a:moveTo>
                  <a:lnTo>
                    <a:pt x="285750" y="660400"/>
                  </a:lnTo>
                  <a:lnTo>
                    <a:pt x="285750" y="669925"/>
                  </a:lnTo>
                  <a:lnTo>
                    <a:pt x="295275" y="669925"/>
                  </a:lnTo>
                  <a:lnTo>
                    <a:pt x="295275" y="660400"/>
                  </a:lnTo>
                  <a:close/>
                </a:path>
                <a:path w="3267075" h="669925">
                  <a:moveTo>
                    <a:pt x="352425" y="660400"/>
                  </a:moveTo>
                  <a:lnTo>
                    <a:pt x="342900" y="660400"/>
                  </a:lnTo>
                  <a:lnTo>
                    <a:pt x="342900" y="669925"/>
                  </a:lnTo>
                  <a:lnTo>
                    <a:pt x="352425" y="669925"/>
                  </a:lnTo>
                  <a:lnTo>
                    <a:pt x="352425" y="660400"/>
                  </a:lnTo>
                  <a:close/>
                </a:path>
                <a:path w="3267075" h="669925">
                  <a:moveTo>
                    <a:pt x="409575" y="660400"/>
                  </a:moveTo>
                  <a:lnTo>
                    <a:pt x="400050" y="660400"/>
                  </a:lnTo>
                  <a:lnTo>
                    <a:pt x="400050" y="669925"/>
                  </a:lnTo>
                  <a:lnTo>
                    <a:pt x="409575" y="669925"/>
                  </a:lnTo>
                  <a:lnTo>
                    <a:pt x="409575" y="660400"/>
                  </a:lnTo>
                  <a:close/>
                </a:path>
                <a:path w="3267075" h="669925">
                  <a:moveTo>
                    <a:pt x="466725" y="660400"/>
                  </a:moveTo>
                  <a:lnTo>
                    <a:pt x="457200" y="660400"/>
                  </a:lnTo>
                  <a:lnTo>
                    <a:pt x="457200" y="669925"/>
                  </a:lnTo>
                  <a:lnTo>
                    <a:pt x="466725" y="669925"/>
                  </a:lnTo>
                  <a:lnTo>
                    <a:pt x="466725" y="660400"/>
                  </a:lnTo>
                  <a:close/>
                </a:path>
                <a:path w="3267075" h="6699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67075" h="669925">
                  <a:moveTo>
                    <a:pt x="523875" y="660400"/>
                  </a:moveTo>
                  <a:lnTo>
                    <a:pt x="514350" y="660400"/>
                  </a:lnTo>
                  <a:lnTo>
                    <a:pt x="514350" y="669925"/>
                  </a:lnTo>
                  <a:lnTo>
                    <a:pt x="523875" y="669925"/>
                  </a:lnTo>
                  <a:lnTo>
                    <a:pt x="523875" y="660400"/>
                  </a:lnTo>
                  <a:close/>
                </a:path>
                <a:path w="3267075" h="669925">
                  <a:moveTo>
                    <a:pt x="581025" y="660400"/>
                  </a:moveTo>
                  <a:lnTo>
                    <a:pt x="571500" y="660400"/>
                  </a:lnTo>
                  <a:lnTo>
                    <a:pt x="571500" y="669925"/>
                  </a:lnTo>
                  <a:lnTo>
                    <a:pt x="581025" y="669925"/>
                  </a:lnTo>
                  <a:lnTo>
                    <a:pt x="581025" y="660400"/>
                  </a:lnTo>
                  <a:close/>
                </a:path>
                <a:path w="3267075" h="669925">
                  <a:moveTo>
                    <a:pt x="638175" y="660400"/>
                  </a:moveTo>
                  <a:lnTo>
                    <a:pt x="628650" y="660400"/>
                  </a:lnTo>
                  <a:lnTo>
                    <a:pt x="628650" y="669925"/>
                  </a:lnTo>
                  <a:lnTo>
                    <a:pt x="638175" y="669925"/>
                  </a:lnTo>
                  <a:lnTo>
                    <a:pt x="638175" y="660400"/>
                  </a:lnTo>
                  <a:close/>
                </a:path>
                <a:path w="3267075" h="6699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67075" h="669925">
                  <a:moveTo>
                    <a:pt x="695325" y="660400"/>
                  </a:moveTo>
                  <a:lnTo>
                    <a:pt x="685800" y="660400"/>
                  </a:lnTo>
                  <a:lnTo>
                    <a:pt x="685800" y="669925"/>
                  </a:lnTo>
                  <a:lnTo>
                    <a:pt x="695325" y="669925"/>
                  </a:lnTo>
                  <a:lnTo>
                    <a:pt x="695325" y="660400"/>
                  </a:lnTo>
                  <a:close/>
                </a:path>
                <a:path w="3267075" h="669925">
                  <a:moveTo>
                    <a:pt x="752475" y="660400"/>
                  </a:moveTo>
                  <a:lnTo>
                    <a:pt x="742950" y="660400"/>
                  </a:lnTo>
                  <a:lnTo>
                    <a:pt x="742950" y="669925"/>
                  </a:lnTo>
                  <a:lnTo>
                    <a:pt x="752475" y="669925"/>
                  </a:lnTo>
                  <a:lnTo>
                    <a:pt x="752475" y="660400"/>
                  </a:lnTo>
                  <a:close/>
                </a:path>
                <a:path w="3267075" h="669925">
                  <a:moveTo>
                    <a:pt x="809625" y="660400"/>
                  </a:moveTo>
                  <a:lnTo>
                    <a:pt x="800100" y="660400"/>
                  </a:lnTo>
                  <a:lnTo>
                    <a:pt x="800100" y="669925"/>
                  </a:lnTo>
                  <a:lnTo>
                    <a:pt x="809625" y="669925"/>
                  </a:lnTo>
                  <a:lnTo>
                    <a:pt x="809625" y="660400"/>
                  </a:lnTo>
                  <a:close/>
                </a:path>
                <a:path w="3267075" h="669925">
                  <a:moveTo>
                    <a:pt x="866775" y="660400"/>
                  </a:moveTo>
                  <a:lnTo>
                    <a:pt x="857250" y="660400"/>
                  </a:lnTo>
                  <a:lnTo>
                    <a:pt x="857250" y="669925"/>
                  </a:lnTo>
                  <a:lnTo>
                    <a:pt x="866775" y="669925"/>
                  </a:lnTo>
                  <a:lnTo>
                    <a:pt x="866775" y="660400"/>
                  </a:lnTo>
                  <a:close/>
                </a:path>
                <a:path w="3267075" h="6699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267075" h="669925">
                  <a:moveTo>
                    <a:pt x="923925" y="660400"/>
                  </a:moveTo>
                  <a:lnTo>
                    <a:pt x="914400" y="660400"/>
                  </a:lnTo>
                  <a:lnTo>
                    <a:pt x="914400" y="669925"/>
                  </a:lnTo>
                  <a:lnTo>
                    <a:pt x="923925" y="669925"/>
                  </a:lnTo>
                  <a:lnTo>
                    <a:pt x="923925" y="660400"/>
                  </a:lnTo>
                  <a:close/>
                </a:path>
                <a:path w="3267075" h="669925">
                  <a:moveTo>
                    <a:pt x="981075" y="660400"/>
                  </a:moveTo>
                  <a:lnTo>
                    <a:pt x="971550" y="660400"/>
                  </a:lnTo>
                  <a:lnTo>
                    <a:pt x="971550" y="669925"/>
                  </a:lnTo>
                  <a:lnTo>
                    <a:pt x="981075" y="669925"/>
                  </a:lnTo>
                  <a:lnTo>
                    <a:pt x="981075" y="660400"/>
                  </a:lnTo>
                  <a:close/>
                </a:path>
                <a:path w="3267075" h="669925">
                  <a:moveTo>
                    <a:pt x="1038225" y="660400"/>
                  </a:moveTo>
                  <a:lnTo>
                    <a:pt x="1028700" y="660400"/>
                  </a:lnTo>
                  <a:lnTo>
                    <a:pt x="1028700" y="669925"/>
                  </a:lnTo>
                  <a:lnTo>
                    <a:pt x="1038225" y="669925"/>
                  </a:lnTo>
                  <a:lnTo>
                    <a:pt x="1038225" y="660400"/>
                  </a:lnTo>
                  <a:close/>
                </a:path>
                <a:path w="3267075" h="6699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267075" h="669925">
                  <a:moveTo>
                    <a:pt x="1095375" y="660400"/>
                  </a:moveTo>
                  <a:lnTo>
                    <a:pt x="1085850" y="660400"/>
                  </a:lnTo>
                  <a:lnTo>
                    <a:pt x="1085850" y="669925"/>
                  </a:lnTo>
                  <a:lnTo>
                    <a:pt x="1095375" y="669925"/>
                  </a:lnTo>
                  <a:lnTo>
                    <a:pt x="1095375" y="660400"/>
                  </a:lnTo>
                  <a:close/>
                </a:path>
                <a:path w="3267075" h="669925">
                  <a:moveTo>
                    <a:pt x="1152525" y="660400"/>
                  </a:moveTo>
                  <a:lnTo>
                    <a:pt x="1143000" y="660400"/>
                  </a:lnTo>
                  <a:lnTo>
                    <a:pt x="1143000" y="669925"/>
                  </a:lnTo>
                  <a:lnTo>
                    <a:pt x="1152525" y="669925"/>
                  </a:lnTo>
                  <a:lnTo>
                    <a:pt x="1152525" y="660400"/>
                  </a:lnTo>
                  <a:close/>
                </a:path>
                <a:path w="3267075" h="669925">
                  <a:moveTo>
                    <a:pt x="1209675" y="660400"/>
                  </a:moveTo>
                  <a:lnTo>
                    <a:pt x="1200150" y="660400"/>
                  </a:lnTo>
                  <a:lnTo>
                    <a:pt x="1200150" y="669925"/>
                  </a:lnTo>
                  <a:lnTo>
                    <a:pt x="1209675" y="669925"/>
                  </a:lnTo>
                  <a:lnTo>
                    <a:pt x="1209675" y="660400"/>
                  </a:lnTo>
                  <a:close/>
                </a:path>
                <a:path w="3267075" h="669925">
                  <a:moveTo>
                    <a:pt x="1263256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3256" y="9525"/>
                  </a:lnTo>
                  <a:lnTo>
                    <a:pt x="1263256" y="0"/>
                  </a:lnTo>
                  <a:close/>
                </a:path>
                <a:path w="3267075" h="669925">
                  <a:moveTo>
                    <a:pt x="1266825" y="660400"/>
                  </a:moveTo>
                  <a:lnTo>
                    <a:pt x="1257300" y="660400"/>
                  </a:lnTo>
                  <a:lnTo>
                    <a:pt x="1257300" y="669925"/>
                  </a:lnTo>
                  <a:lnTo>
                    <a:pt x="1266825" y="669925"/>
                  </a:lnTo>
                  <a:lnTo>
                    <a:pt x="1266825" y="660400"/>
                  </a:lnTo>
                  <a:close/>
                </a:path>
                <a:path w="3267075" h="669925">
                  <a:moveTo>
                    <a:pt x="1323975" y="660400"/>
                  </a:moveTo>
                  <a:lnTo>
                    <a:pt x="1314450" y="660400"/>
                  </a:lnTo>
                  <a:lnTo>
                    <a:pt x="1314450" y="669925"/>
                  </a:lnTo>
                  <a:lnTo>
                    <a:pt x="1323975" y="669925"/>
                  </a:lnTo>
                  <a:lnTo>
                    <a:pt x="1323975" y="660400"/>
                  </a:lnTo>
                  <a:close/>
                </a:path>
                <a:path w="3267075" h="669925">
                  <a:moveTo>
                    <a:pt x="1381125" y="660400"/>
                  </a:moveTo>
                  <a:lnTo>
                    <a:pt x="1371600" y="660400"/>
                  </a:lnTo>
                  <a:lnTo>
                    <a:pt x="1371600" y="669925"/>
                  </a:lnTo>
                  <a:lnTo>
                    <a:pt x="1381125" y="669925"/>
                  </a:lnTo>
                  <a:lnTo>
                    <a:pt x="1381125" y="660400"/>
                  </a:lnTo>
                  <a:close/>
                </a:path>
                <a:path w="3267075" h="669925">
                  <a:moveTo>
                    <a:pt x="1438275" y="660400"/>
                  </a:moveTo>
                  <a:lnTo>
                    <a:pt x="1428750" y="660400"/>
                  </a:lnTo>
                  <a:lnTo>
                    <a:pt x="1428750" y="669925"/>
                  </a:lnTo>
                  <a:lnTo>
                    <a:pt x="1438275" y="669925"/>
                  </a:lnTo>
                  <a:lnTo>
                    <a:pt x="1438275" y="660400"/>
                  </a:lnTo>
                  <a:close/>
                </a:path>
                <a:path w="3267075" h="6699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267075" h="669925">
                  <a:moveTo>
                    <a:pt x="1495425" y="660400"/>
                  </a:moveTo>
                  <a:lnTo>
                    <a:pt x="1485900" y="660400"/>
                  </a:lnTo>
                  <a:lnTo>
                    <a:pt x="1485900" y="669925"/>
                  </a:lnTo>
                  <a:lnTo>
                    <a:pt x="1495425" y="669925"/>
                  </a:lnTo>
                  <a:lnTo>
                    <a:pt x="1495425" y="660400"/>
                  </a:lnTo>
                  <a:close/>
                </a:path>
                <a:path w="3267075" h="669925">
                  <a:moveTo>
                    <a:pt x="1552575" y="660400"/>
                  </a:moveTo>
                  <a:lnTo>
                    <a:pt x="1543050" y="660400"/>
                  </a:lnTo>
                  <a:lnTo>
                    <a:pt x="1543050" y="669925"/>
                  </a:lnTo>
                  <a:lnTo>
                    <a:pt x="1552575" y="669925"/>
                  </a:lnTo>
                  <a:lnTo>
                    <a:pt x="1552575" y="660400"/>
                  </a:lnTo>
                  <a:close/>
                </a:path>
                <a:path w="3267075" h="669925">
                  <a:moveTo>
                    <a:pt x="1609725" y="660400"/>
                  </a:moveTo>
                  <a:lnTo>
                    <a:pt x="1600200" y="660400"/>
                  </a:lnTo>
                  <a:lnTo>
                    <a:pt x="1600200" y="669925"/>
                  </a:lnTo>
                  <a:lnTo>
                    <a:pt x="1609725" y="669925"/>
                  </a:lnTo>
                  <a:lnTo>
                    <a:pt x="1609725" y="660400"/>
                  </a:lnTo>
                  <a:close/>
                </a:path>
                <a:path w="3267075" h="669925">
                  <a:moveTo>
                    <a:pt x="165803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58035" y="9525"/>
                  </a:lnTo>
                  <a:lnTo>
                    <a:pt x="1658035" y="0"/>
                  </a:lnTo>
                  <a:close/>
                </a:path>
                <a:path w="3267075" h="669925">
                  <a:moveTo>
                    <a:pt x="1666875" y="660400"/>
                  </a:moveTo>
                  <a:lnTo>
                    <a:pt x="1657350" y="660400"/>
                  </a:lnTo>
                  <a:lnTo>
                    <a:pt x="1657350" y="669925"/>
                  </a:lnTo>
                  <a:lnTo>
                    <a:pt x="1666875" y="669925"/>
                  </a:lnTo>
                  <a:lnTo>
                    <a:pt x="1666875" y="660400"/>
                  </a:lnTo>
                  <a:close/>
                </a:path>
                <a:path w="3267075" h="669925">
                  <a:moveTo>
                    <a:pt x="1724025" y="660400"/>
                  </a:moveTo>
                  <a:lnTo>
                    <a:pt x="1714500" y="660400"/>
                  </a:lnTo>
                  <a:lnTo>
                    <a:pt x="1714500" y="669925"/>
                  </a:lnTo>
                  <a:lnTo>
                    <a:pt x="1724025" y="669925"/>
                  </a:lnTo>
                  <a:lnTo>
                    <a:pt x="1724025" y="660400"/>
                  </a:lnTo>
                  <a:close/>
                </a:path>
                <a:path w="3267075" h="669925">
                  <a:moveTo>
                    <a:pt x="1781175" y="660400"/>
                  </a:moveTo>
                  <a:lnTo>
                    <a:pt x="1771650" y="660400"/>
                  </a:lnTo>
                  <a:lnTo>
                    <a:pt x="1771650" y="669925"/>
                  </a:lnTo>
                  <a:lnTo>
                    <a:pt x="1781175" y="669925"/>
                  </a:lnTo>
                  <a:lnTo>
                    <a:pt x="1781175" y="660400"/>
                  </a:lnTo>
                  <a:close/>
                </a:path>
                <a:path w="3267075" h="669925">
                  <a:moveTo>
                    <a:pt x="1838325" y="660400"/>
                  </a:moveTo>
                  <a:lnTo>
                    <a:pt x="1828800" y="660400"/>
                  </a:lnTo>
                  <a:lnTo>
                    <a:pt x="1828800" y="669925"/>
                  </a:lnTo>
                  <a:lnTo>
                    <a:pt x="1838325" y="669925"/>
                  </a:lnTo>
                  <a:lnTo>
                    <a:pt x="1838325" y="660400"/>
                  </a:lnTo>
                  <a:close/>
                </a:path>
                <a:path w="3267075" h="6699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267075" h="669925">
                  <a:moveTo>
                    <a:pt x="1895475" y="660400"/>
                  </a:moveTo>
                  <a:lnTo>
                    <a:pt x="1885950" y="660400"/>
                  </a:lnTo>
                  <a:lnTo>
                    <a:pt x="1885950" y="669925"/>
                  </a:lnTo>
                  <a:lnTo>
                    <a:pt x="1895475" y="669925"/>
                  </a:lnTo>
                  <a:lnTo>
                    <a:pt x="1895475" y="660400"/>
                  </a:lnTo>
                  <a:close/>
                </a:path>
                <a:path w="3267075" h="669925">
                  <a:moveTo>
                    <a:pt x="1952625" y="660400"/>
                  </a:moveTo>
                  <a:lnTo>
                    <a:pt x="1943100" y="660400"/>
                  </a:lnTo>
                  <a:lnTo>
                    <a:pt x="1943100" y="669925"/>
                  </a:lnTo>
                  <a:lnTo>
                    <a:pt x="1952625" y="669925"/>
                  </a:lnTo>
                  <a:lnTo>
                    <a:pt x="1952625" y="660400"/>
                  </a:lnTo>
                  <a:close/>
                </a:path>
                <a:path w="3267075" h="669925">
                  <a:moveTo>
                    <a:pt x="2009775" y="660400"/>
                  </a:moveTo>
                  <a:lnTo>
                    <a:pt x="2000250" y="660400"/>
                  </a:lnTo>
                  <a:lnTo>
                    <a:pt x="2000250" y="669925"/>
                  </a:lnTo>
                  <a:lnTo>
                    <a:pt x="2009775" y="669925"/>
                  </a:lnTo>
                  <a:lnTo>
                    <a:pt x="2009775" y="660400"/>
                  </a:lnTo>
                  <a:close/>
                </a:path>
                <a:path w="3267075" h="669925">
                  <a:moveTo>
                    <a:pt x="2009775" y="0"/>
                  </a:moveTo>
                  <a:lnTo>
                    <a:pt x="2007819" y="0"/>
                  </a:lnTo>
                  <a:lnTo>
                    <a:pt x="2007819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267075" h="669925">
                  <a:moveTo>
                    <a:pt x="2066925" y="660400"/>
                  </a:moveTo>
                  <a:lnTo>
                    <a:pt x="2057400" y="660400"/>
                  </a:lnTo>
                  <a:lnTo>
                    <a:pt x="2057400" y="669925"/>
                  </a:lnTo>
                  <a:lnTo>
                    <a:pt x="2066925" y="669925"/>
                  </a:lnTo>
                  <a:lnTo>
                    <a:pt x="2066925" y="660400"/>
                  </a:lnTo>
                  <a:close/>
                </a:path>
                <a:path w="3267075" h="669925">
                  <a:moveTo>
                    <a:pt x="2124075" y="660400"/>
                  </a:moveTo>
                  <a:lnTo>
                    <a:pt x="2114550" y="660400"/>
                  </a:lnTo>
                  <a:lnTo>
                    <a:pt x="2114550" y="669925"/>
                  </a:lnTo>
                  <a:lnTo>
                    <a:pt x="2124075" y="669925"/>
                  </a:lnTo>
                  <a:lnTo>
                    <a:pt x="2124075" y="660400"/>
                  </a:lnTo>
                  <a:close/>
                </a:path>
                <a:path w="3267075" h="669925">
                  <a:moveTo>
                    <a:pt x="2181225" y="660400"/>
                  </a:moveTo>
                  <a:lnTo>
                    <a:pt x="2171700" y="660400"/>
                  </a:lnTo>
                  <a:lnTo>
                    <a:pt x="2171700" y="669925"/>
                  </a:lnTo>
                  <a:lnTo>
                    <a:pt x="2181225" y="669925"/>
                  </a:lnTo>
                  <a:lnTo>
                    <a:pt x="2181225" y="660400"/>
                  </a:lnTo>
                  <a:close/>
                </a:path>
                <a:path w="3267075" h="669925">
                  <a:moveTo>
                    <a:pt x="2238375" y="660400"/>
                  </a:moveTo>
                  <a:lnTo>
                    <a:pt x="2228850" y="660400"/>
                  </a:lnTo>
                  <a:lnTo>
                    <a:pt x="2228850" y="669925"/>
                  </a:lnTo>
                  <a:lnTo>
                    <a:pt x="2238375" y="669925"/>
                  </a:lnTo>
                  <a:lnTo>
                    <a:pt x="2238375" y="660400"/>
                  </a:lnTo>
                  <a:close/>
                </a:path>
                <a:path w="3267075" h="6699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267075" h="669925">
                  <a:moveTo>
                    <a:pt x="2295525" y="660400"/>
                  </a:moveTo>
                  <a:lnTo>
                    <a:pt x="2286000" y="660400"/>
                  </a:lnTo>
                  <a:lnTo>
                    <a:pt x="2286000" y="669925"/>
                  </a:lnTo>
                  <a:lnTo>
                    <a:pt x="2295525" y="669925"/>
                  </a:lnTo>
                  <a:lnTo>
                    <a:pt x="2295525" y="660400"/>
                  </a:lnTo>
                  <a:close/>
                </a:path>
                <a:path w="3267075" h="669925">
                  <a:moveTo>
                    <a:pt x="2352675" y="660400"/>
                  </a:moveTo>
                  <a:lnTo>
                    <a:pt x="2343150" y="660400"/>
                  </a:lnTo>
                  <a:lnTo>
                    <a:pt x="2343150" y="669925"/>
                  </a:lnTo>
                  <a:lnTo>
                    <a:pt x="2352675" y="669925"/>
                  </a:lnTo>
                  <a:lnTo>
                    <a:pt x="2352675" y="660400"/>
                  </a:lnTo>
                  <a:close/>
                </a:path>
                <a:path w="3267075" h="669925">
                  <a:moveTo>
                    <a:pt x="2409825" y="660400"/>
                  </a:moveTo>
                  <a:lnTo>
                    <a:pt x="2400300" y="660400"/>
                  </a:lnTo>
                  <a:lnTo>
                    <a:pt x="2400300" y="669925"/>
                  </a:lnTo>
                  <a:lnTo>
                    <a:pt x="2409825" y="669925"/>
                  </a:lnTo>
                  <a:lnTo>
                    <a:pt x="2409825" y="660400"/>
                  </a:lnTo>
                  <a:close/>
                </a:path>
                <a:path w="3267075" h="669925">
                  <a:moveTo>
                    <a:pt x="2466975" y="660400"/>
                  </a:moveTo>
                  <a:lnTo>
                    <a:pt x="2457450" y="660400"/>
                  </a:lnTo>
                  <a:lnTo>
                    <a:pt x="2457450" y="669925"/>
                  </a:lnTo>
                  <a:lnTo>
                    <a:pt x="2466975" y="669925"/>
                  </a:lnTo>
                  <a:lnTo>
                    <a:pt x="2466975" y="660400"/>
                  </a:lnTo>
                  <a:close/>
                </a:path>
                <a:path w="3267075" h="669925">
                  <a:moveTo>
                    <a:pt x="2524125" y="660400"/>
                  </a:moveTo>
                  <a:lnTo>
                    <a:pt x="2514600" y="660400"/>
                  </a:lnTo>
                  <a:lnTo>
                    <a:pt x="2514600" y="669925"/>
                  </a:lnTo>
                  <a:lnTo>
                    <a:pt x="2524125" y="669925"/>
                  </a:lnTo>
                  <a:lnTo>
                    <a:pt x="2524125" y="660400"/>
                  </a:lnTo>
                  <a:close/>
                </a:path>
                <a:path w="3267075" h="669925">
                  <a:moveTo>
                    <a:pt x="2581275" y="660400"/>
                  </a:moveTo>
                  <a:lnTo>
                    <a:pt x="2571750" y="660400"/>
                  </a:lnTo>
                  <a:lnTo>
                    <a:pt x="2571750" y="669925"/>
                  </a:lnTo>
                  <a:lnTo>
                    <a:pt x="2581275" y="669925"/>
                  </a:lnTo>
                  <a:lnTo>
                    <a:pt x="2581275" y="660400"/>
                  </a:lnTo>
                  <a:close/>
                </a:path>
                <a:path w="3267075" h="669925">
                  <a:moveTo>
                    <a:pt x="2638425" y="660400"/>
                  </a:moveTo>
                  <a:lnTo>
                    <a:pt x="2628900" y="660400"/>
                  </a:lnTo>
                  <a:lnTo>
                    <a:pt x="2628900" y="669925"/>
                  </a:lnTo>
                  <a:lnTo>
                    <a:pt x="2638425" y="669925"/>
                  </a:lnTo>
                  <a:lnTo>
                    <a:pt x="2638425" y="660400"/>
                  </a:lnTo>
                  <a:close/>
                </a:path>
                <a:path w="3267075" h="669925">
                  <a:moveTo>
                    <a:pt x="2695575" y="660400"/>
                  </a:moveTo>
                  <a:lnTo>
                    <a:pt x="2686050" y="660400"/>
                  </a:lnTo>
                  <a:lnTo>
                    <a:pt x="2686050" y="669925"/>
                  </a:lnTo>
                  <a:lnTo>
                    <a:pt x="2695575" y="669925"/>
                  </a:lnTo>
                  <a:lnTo>
                    <a:pt x="2695575" y="660400"/>
                  </a:lnTo>
                  <a:close/>
                </a:path>
                <a:path w="3267075" h="669925">
                  <a:moveTo>
                    <a:pt x="2752725" y="660400"/>
                  </a:moveTo>
                  <a:lnTo>
                    <a:pt x="2743200" y="660400"/>
                  </a:lnTo>
                  <a:lnTo>
                    <a:pt x="2743200" y="669925"/>
                  </a:lnTo>
                  <a:lnTo>
                    <a:pt x="2752725" y="669925"/>
                  </a:lnTo>
                  <a:lnTo>
                    <a:pt x="2752725" y="660400"/>
                  </a:lnTo>
                  <a:close/>
                </a:path>
                <a:path w="3267075" h="669925">
                  <a:moveTo>
                    <a:pt x="2809875" y="660400"/>
                  </a:moveTo>
                  <a:lnTo>
                    <a:pt x="2800350" y="660400"/>
                  </a:lnTo>
                  <a:lnTo>
                    <a:pt x="2800350" y="669925"/>
                  </a:lnTo>
                  <a:lnTo>
                    <a:pt x="2809875" y="669925"/>
                  </a:lnTo>
                  <a:lnTo>
                    <a:pt x="2809875" y="660400"/>
                  </a:lnTo>
                  <a:close/>
                </a:path>
                <a:path w="3267075" h="669925">
                  <a:moveTo>
                    <a:pt x="2867025" y="660400"/>
                  </a:moveTo>
                  <a:lnTo>
                    <a:pt x="2857500" y="660400"/>
                  </a:lnTo>
                  <a:lnTo>
                    <a:pt x="2857500" y="669925"/>
                  </a:lnTo>
                  <a:lnTo>
                    <a:pt x="2867025" y="669925"/>
                  </a:lnTo>
                  <a:lnTo>
                    <a:pt x="2867025" y="660400"/>
                  </a:lnTo>
                  <a:close/>
                </a:path>
                <a:path w="3267075" h="669925">
                  <a:moveTo>
                    <a:pt x="2924175" y="660400"/>
                  </a:moveTo>
                  <a:lnTo>
                    <a:pt x="2914650" y="660400"/>
                  </a:lnTo>
                  <a:lnTo>
                    <a:pt x="2914650" y="669925"/>
                  </a:lnTo>
                  <a:lnTo>
                    <a:pt x="2924175" y="669925"/>
                  </a:lnTo>
                  <a:lnTo>
                    <a:pt x="2924175" y="660400"/>
                  </a:lnTo>
                  <a:close/>
                </a:path>
                <a:path w="3267075" h="669925">
                  <a:moveTo>
                    <a:pt x="2981325" y="660400"/>
                  </a:moveTo>
                  <a:lnTo>
                    <a:pt x="2971800" y="660400"/>
                  </a:lnTo>
                  <a:lnTo>
                    <a:pt x="2971800" y="669925"/>
                  </a:lnTo>
                  <a:lnTo>
                    <a:pt x="2981325" y="669925"/>
                  </a:lnTo>
                  <a:lnTo>
                    <a:pt x="2981325" y="660400"/>
                  </a:lnTo>
                  <a:close/>
                </a:path>
                <a:path w="3267075" h="669925">
                  <a:moveTo>
                    <a:pt x="3038475" y="660400"/>
                  </a:moveTo>
                  <a:lnTo>
                    <a:pt x="3028950" y="660400"/>
                  </a:lnTo>
                  <a:lnTo>
                    <a:pt x="3028950" y="669925"/>
                  </a:lnTo>
                  <a:lnTo>
                    <a:pt x="3038475" y="669925"/>
                  </a:lnTo>
                  <a:lnTo>
                    <a:pt x="3038475" y="660400"/>
                  </a:lnTo>
                  <a:close/>
                </a:path>
                <a:path w="3267075" h="669925">
                  <a:moveTo>
                    <a:pt x="3095625" y="660400"/>
                  </a:moveTo>
                  <a:lnTo>
                    <a:pt x="3086100" y="660400"/>
                  </a:lnTo>
                  <a:lnTo>
                    <a:pt x="3086100" y="669925"/>
                  </a:lnTo>
                  <a:lnTo>
                    <a:pt x="3095625" y="669925"/>
                  </a:lnTo>
                  <a:lnTo>
                    <a:pt x="3095625" y="660400"/>
                  </a:lnTo>
                  <a:close/>
                </a:path>
                <a:path w="3267075" h="669925">
                  <a:moveTo>
                    <a:pt x="3152775" y="660400"/>
                  </a:moveTo>
                  <a:lnTo>
                    <a:pt x="3143250" y="660400"/>
                  </a:lnTo>
                  <a:lnTo>
                    <a:pt x="3143250" y="669925"/>
                  </a:lnTo>
                  <a:lnTo>
                    <a:pt x="3152775" y="669925"/>
                  </a:lnTo>
                  <a:lnTo>
                    <a:pt x="3152775" y="660400"/>
                  </a:lnTo>
                  <a:close/>
                </a:path>
                <a:path w="3267075" h="669925">
                  <a:moveTo>
                    <a:pt x="3209925" y="660400"/>
                  </a:moveTo>
                  <a:lnTo>
                    <a:pt x="3200400" y="660400"/>
                  </a:lnTo>
                  <a:lnTo>
                    <a:pt x="3200400" y="669925"/>
                  </a:lnTo>
                  <a:lnTo>
                    <a:pt x="3209925" y="669925"/>
                  </a:lnTo>
                  <a:lnTo>
                    <a:pt x="3209925" y="660400"/>
                  </a:lnTo>
                  <a:close/>
                </a:path>
                <a:path w="3267075" h="669925">
                  <a:moveTo>
                    <a:pt x="3267075" y="660400"/>
                  </a:moveTo>
                  <a:lnTo>
                    <a:pt x="3257550" y="660400"/>
                  </a:lnTo>
                  <a:lnTo>
                    <a:pt x="3257550" y="669925"/>
                  </a:lnTo>
                  <a:lnTo>
                    <a:pt x="3267075" y="669925"/>
                  </a:lnTo>
                  <a:lnTo>
                    <a:pt x="3267075" y="66040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5257800" y="3790962"/>
              <a:ext cx="3267075" cy="1330325"/>
            </a:xfrm>
            <a:custGeom>
              <a:avLst/>
              <a:gdLst/>
              <a:ahLst/>
              <a:cxnLst/>
              <a:rect l="l" t="t" r="r" b="b"/>
              <a:pathLst>
                <a:path w="3267075" h="1330325">
                  <a:moveTo>
                    <a:pt x="9525" y="660400"/>
                  </a:moveTo>
                  <a:lnTo>
                    <a:pt x="0" y="660400"/>
                  </a:lnTo>
                  <a:lnTo>
                    <a:pt x="0" y="669925"/>
                  </a:lnTo>
                  <a:lnTo>
                    <a:pt x="9525" y="669925"/>
                  </a:lnTo>
                  <a:lnTo>
                    <a:pt x="9525" y="660400"/>
                  </a:lnTo>
                  <a:close/>
                </a:path>
                <a:path w="3267075" h="13303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267075" h="1330325">
                  <a:moveTo>
                    <a:pt x="66675" y="660400"/>
                  </a:moveTo>
                  <a:lnTo>
                    <a:pt x="57150" y="660400"/>
                  </a:lnTo>
                  <a:lnTo>
                    <a:pt x="57150" y="669925"/>
                  </a:lnTo>
                  <a:lnTo>
                    <a:pt x="66675" y="669925"/>
                  </a:lnTo>
                  <a:lnTo>
                    <a:pt x="66675" y="660400"/>
                  </a:lnTo>
                  <a:close/>
                </a:path>
                <a:path w="3267075" h="13303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267075" h="1330325">
                  <a:moveTo>
                    <a:pt x="238125" y="660400"/>
                  </a:moveTo>
                  <a:lnTo>
                    <a:pt x="231343" y="660400"/>
                  </a:lnTo>
                  <a:lnTo>
                    <a:pt x="231343" y="669925"/>
                  </a:lnTo>
                  <a:lnTo>
                    <a:pt x="238125" y="669925"/>
                  </a:lnTo>
                  <a:lnTo>
                    <a:pt x="238125" y="660400"/>
                  </a:lnTo>
                  <a:close/>
                </a:path>
                <a:path w="3267075" h="1330325">
                  <a:moveTo>
                    <a:pt x="238125" y="0"/>
                  </a:moveTo>
                  <a:lnTo>
                    <a:pt x="231343" y="0"/>
                  </a:lnTo>
                  <a:lnTo>
                    <a:pt x="231343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267075" h="13303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267075" h="13303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267075" h="13303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267075" h="1330325">
                  <a:moveTo>
                    <a:pt x="466725" y="660400"/>
                  </a:moveTo>
                  <a:lnTo>
                    <a:pt x="457200" y="660400"/>
                  </a:lnTo>
                  <a:lnTo>
                    <a:pt x="457200" y="669925"/>
                  </a:lnTo>
                  <a:lnTo>
                    <a:pt x="466725" y="669925"/>
                  </a:lnTo>
                  <a:lnTo>
                    <a:pt x="466725" y="660400"/>
                  </a:lnTo>
                  <a:close/>
                </a:path>
                <a:path w="3267075" h="13303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267075" h="13303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267075" h="13303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267075" h="1330325">
                  <a:moveTo>
                    <a:pt x="638175" y="660400"/>
                  </a:moveTo>
                  <a:lnTo>
                    <a:pt x="628650" y="660400"/>
                  </a:lnTo>
                  <a:lnTo>
                    <a:pt x="628650" y="669925"/>
                  </a:lnTo>
                  <a:lnTo>
                    <a:pt x="638175" y="669925"/>
                  </a:lnTo>
                  <a:lnTo>
                    <a:pt x="638175" y="660400"/>
                  </a:lnTo>
                  <a:close/>
                </a:path>
                <a:path w="3267075" h="13303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267075" h="13303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267075" h="13303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267075" h="13303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267075" h="1330325">
                  <a:moveTo>
                    <a:pt x="866775" y="660400"/>
                  </a:moveTo>
                  <a:lnTo>
                    <a:pt x="857250" y="660400"/>
                  </a:lnTo>
                  <a:lnTo>
                    <a:pt x="857250" y="669925"/>
                  </a:lnTo>
                  <a:lnTo>
                    <a:pt x="866775" y="669925"/>
                  </a:lnTo>
                  <a:lnTo>
                    <a:pt x="866775" y="660400"/>
                  </a:lnTo>
                  <a:close/>
                </a:path>
                <a:path w="3267075" h="13303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267075" h="1330325">
                  <a:moveTo>
                    <a:pt x="923925" y="660400"/>
                  </a:moveTo>
                  <a:lnTo>
                    <a:pt x="914400" y="660400"/>
                  </a:lnTo>
                  <a:lnTo>
                    <a:pt x="914400" y="669925"/>
                  </a:lnTo>
                  <a:lnTo>
                    <a:pt x="923925" y="669925"/>
                  </a:lnTo>
                  <a:lnTo>
                    <a:pt x="923925" y="660400"/>
                  </a:lnTo>
                  <a:close/>
                </a:path>
                <a:path w="3267075" h="13303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267075" h="1330325">
                  <a:moveTo>
                    <a:pt x="981075" y="660400"/>
                  </a:moveTo>
                  <a:lnTo>
                    <a:pt x="971550" y="660400"/>
                  </a:lnTo>
                  <a:lnTo>
                    <a:pt x="971550" y="669925"/>
                  </a:lnTo>
                  <a:lnTo>
                    <a:pt x="981075" y="669925"/>
                  </a:lnTo>
                  <a:lnTo>
                    <a:pt x="981075" y="660400"/>
                  </a:lnTo>
                  <a:close/>
                </a:path>
                <a:path w="3267075" h="13303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267075" h="1330325">
                  <a:moveTo>
                    <a:pt x="1038225" y="660400"/>
                  </a:moveTo>
                  <a:lnTo>
                    <a:pt x="1028700" y="660400"/>
                  </a:lnTo>
                  <a:lnTo>
                    <a:pt x="1028700" y="669925"/>
                  </a:lnTo>
                  <a:lnTo>
                    <a:pt x="1038225" y="669925"/>
                  </a:lnTo>
                  <a:lnTo>
                    <a:pt x="1038225" y="660400"/>
                  </a:lnTo>
                  <a:close/>
                </a:path>
                <a:path w="3267075" h="1330325">
                  <a:moveTo>
                    <a:pt x="1095375" y="660400"/>
                  </a:moveTo>
                  <a:lnTo>
                    <a:pt x="1085850" y="660400"/>
                  </a:lnTo>
                  <a:lnTo>
                    <a:pt x="1085850" y="669925"/>
                  </a:lnTo>
                  <a:lnTo>
                    <a:pt x="1095375" y="669925"/>
                  </a:lnTo>
                  <a:lnTo>
                    <a:pt x="1095375" y="660400"/>
                  </a:lnTo>
                  <a:close/>
                </a:path>
                <a:path w="3267075" h="1330325">
                  <a:moveTo>
                    <a:pt x="1152525" y="660400"/>
                  </a:moveTo>
                  <a:lnTo>
                    <a:pt x="1143000" y="660400"/>
                  </a:lnTo>
                  <a:lnTo>
                    <a:pt x="1143000" y="669925"/>
                  </a:lnTo>
                  <a:lnTo>
                    <a:pt x="1152525" y="669925"/>
                  </a:lnTo>
                  <a:lnTo>
                    <a:pt x="1152525" y="660400"/>
                  </a:lnTo>
                  <a:close/>
                </a:path>
                <a:path w="3267075" h="1330325">
                  <a:moveTo>
                    <a:pt x="1209675" y="660400"/>
                  </a:moveTo>
                  <a:lnTo>
                    <a:pt x="1200150" y="660400"/>
                  </a:lnTo>
                  <a:lnTo>
                    <a:pt x="1200150" y="669925"/>
                  </a:lnTo>
                  <a:lnTo>
                    <a:pt x="1209675" y="669925"/>
                  </a:lnTo>
                  <a:lnTo>
                    <a:pt x="1209675" y="660400"/>
                  </a:lnTo>
                  <a:close/>
                </a:path>
                <a:path w="3267075" h="1330325">
                  <a:moveTo>
                    <a:pt x="1266825" y="660400"/>
                  </a:moveTo>
                  <a:lnTo>
                    <a:pt x="1257300" y="660400"/>
                  </a:lnTo>
                  <a:lnTo>
                    <a:pt x="1257300" y="669925"/>
                  </a:lnTo>
                  <a:lnTo>
                    <a:pt x="1266825" y="669925"/>
                  </a:lnTo>
                  <a:lnTo>
                    <a:pt x="1266825" y="660400"/>
                  </a:lnTo>
                  <a:close/>
                </a:path>
                <a:path w="3267075" h="1330325">
                  <a:moveTo>
                    <a:pt x="1323975" y="660400"/>
                  </a:moveTo>
                  <a:lnTo>
                    <a:pt x="1314450" y="660400"/>
                  </a:lnTo>
                  <a:lnTo>
                    <a:pt x="1314450" y="669925"/>
                  </a:lnTo>
                  <a:lnTo>
                    <a:pt x="1323975" y="669925"/>
                  </a:lnTo>
                  <a:lnTo>
                    <a:pt x="1323975" y="660400"/>
                  </a:lnTo>
                  <a:close/>
                </a:path>
                <a:path w="3267075" h="1330325">
                  <a:moveTo>
                    <a:pt x="1381125" y="660400"/>
                  </a:moveTo>
                  <a:lnTo>
                    <a:pt x="1371600" y="660400"/>
                  </a:lnTo>
                  <a:lnTo>
                    <a:pt x="1371600" y="669925"/>
                  </a:lnTo>
                  <a:lnTo>
                    <a:pt x="1381125" y="669925"/>
                  </a:lnTo>
                  <a:lnTo>
                    <a:pt x="1381125" y="660400"/>
                  </a:lnTo>
                  <a:close/>
                </a:path>
                <a:path w="3267075" h="1330325">
                  <a:moveTo>
                    <a:pt x="1438275" y="660400"/>
                  </a:moveTo>
                  <a:lnTo>
                    <a:pt x="1428750" y="660400"/>
                  </a:lnTo>
                  <a:lnTo>
                    <a:pt x="1428750" y="669925"/>
                  </a:lnTo>
                  <a:lnTo>
                    <a:pt x="1438275" y="669925"/>
                  </a:lnTo>
                  <a:lnTo>
                    <a:pt x="1438275" y="660400"/>
                  </a:lnTo>
                  <a:close/>
                </a:path>
                <a:path w="3267075" h="1330325">
                  <a:moveTo>
                    <a:pt x="1495425" y="660400"/>
                  </a:moveTo>
                  <a:lnTo>
                    <a:pt x="1485900" y="660400"/>
                  </a:lnTo>
                  <a:lnTo>
                    <a:pt x="1485900" y="669925"/>
                  </a:lnTo>
                  <a:lnTo>
                    <a:pt x="1495425" y="669925"/>
                  </a:lnTo>
                  <a:lnTo>
                    <a:pt x="1495425" y="660400"/>
                  </a:lnTo>
                  <a:close/>
                </a:path>
                <a:path w="3267075" h="1330325">
                  <a:moveTo>
                    <a:pt x="1552575" y="660400"/>
                  </a:moveTo>
                  <a:lnTo>
                    <a:pt x="1543050" y="660400"/>
                  </a:lnTo>
                  <a:lnTo>
                    <a:pt x="1543050" y="669925"/>
                  </a:lnTo>
                  <a:lnTo>
                    <a:pt x="1552575" y="669925"/>
                  </a:lnTo>
                  <a:lnTo>
                    <a:pt x="1552575" y="660400"/>
                  </a:lnTo>
                  <a:close/>
                </a:path>
                <a:path w="3267075" h="1330325">
                  <a:moveTo>
                    <a:pt x="1609725" y="660400"/>
                  </a:moveTo>
                  <a:lnTo>
                    <a:pt x="1600200" y="660400"/>
                  </a:lnTo>
                  <a:lnTo>
                    <a:pt x="1600200" y="669925"/>
                  </a:lnTo>
                  <a:lnTo>
                    <a:pt x="1609725" y="669925"/>
                  </a:lnTo>
                  <a:lnTo>
                    <a:pt x="1609725" y="660400"/>
                  </a:lnTo>
                  <a:close/>
                </a:path>
                <a:path w="3267075" h="1330325">
                  <a:moveTo>
                    <a:pt x="1666875" y="660400"/>
                  </a:moveTo>
                  <a:lnTo>
                    <a:pt x="1657350" y="660400"/>
                  </a:lnTo>
                  <a:lnTo>
                    <a:pt x="1657350" y="669925"/>
                  </a:lnTo>
                  <a:lnTo>
                    <a:pt x="1666875" y="669925"/>
                  </a:lnTo>
                  <a:lnTo>
                    <a:pt x="1666875" y="660400"/>
                  </a:lnTo>
                  <a:close/>
                </a:path>
                <a:path w="3267075" h="1330325">
                  <a:moveTo>
                    <a:pt x="1724025" y="660400"/>
                  </a:moveTo>
                  <a:lnTo>
                    <a:pt x="1714500" y="660400"/>
                  </a:lnTo>
                  <a:lnTo>
                    <a:pt x="1714500" y="669925"/>
                  </a:lnTo>
                  <a:lnTo>
                    <a:pt x="1724025" y="669925"/>
                  </a:lnTo>
                  <a:lnTo>
                    <a:pt x="1724025" y="660400"/>
                  </a:lnTo>
                  <a:close/>
                </a:path>
                <a:path w="3267075" h="1330325">
                  <a:moveTo>
                    <a:pt x="1781175" y="660400"/>
                  </a:moveTo>
                  <a:lnTo>
                    <a:pt x="1771650" y="660400"/>
                  </a:lnTo>
                  <a:lnTo>
                    <a:pt x="1771650" y="669925"/>
                  </a:lnTo>
                  <a:lnTo>
                    <a:pt x="1781175" y="669925"/>
                  </a:lnTo>
                  <a:lnTo>
                    <a:pt x="1781175" y="660400"/>
                  </a:lnTo>
                  <a:close/>
                </a:path>
                <a:path w="3267075" h="1330325">
                  <a:moveTo>
                    <a:pt x="1838325" y="660400"/>
                  </a:moveTo>
                  <a:lnTo>
                    <a:pt x="1828800" y="660400"/>
                  </a:lnTo>
                  <a:lnTo>
                    <a:pt x="1828800" y="669925"/>
                  </a:lnTo>
                  <a:lnTo>
                    <a:pt x="1838325" y="669925"/>
                  </a:lnTo>
                  <a:lnTo>
                    <a:pt x="1838325" y="660400"/>
                  </a:lnTo>
                  <a:close/>
                </a:path>
                <a:path w="3267075" h="1330325">
                  <a:moveTo>
                    <a:pt x="1895475" y="660400"/>
                  </a:moveTo>
                  <a:lnTo>
                    <a:pt x="1885950" y="660400"/>
                  </a:lnTo>
                  <a:lnTo>
                    <a:pt x="1885950" y="669925"/>
                  </a:lnTo>
                  <a:lnTo>
                    <a:pt x="1895475" y="669925"/>
                  </a:lnTo>
                  <a:lnTo>
                    <a:pt x="1895475" y="660400"/>
                  </a:lnTo>
                  <a:close/>
                </a:path>
                <a:path w="3267075" h="1330325">
                  <a:moveTo>
                    <a:pt x="1952625" y="660400"/>
                  </a:moveTo>
                  <a:lnTo>
                    <a:pt x="1943100" y="660400"/>
                  </a:lnTo>
                  <a:lnTo>
                    <a:pt x="1943100" y="669925"/>
                  </a:lnTo>
                  <a:lnTo>
                    <a:pt x="1952625" y="669925"/>
                  </a:lnTo>
                  <a:lnTo>
                    <a:pt x="1952625" y="660400"/>
                  </a:lnTo>
                  <a:close/>
                </a:path>
                <a:path w="3267075" h="1330325">
                  <a:moveTo>
                    <a:pt x="2009775" y="660400"/>
                  </a:moveTo>
                  <a:lnTo>
                    <a:pt x="2000250" y="660400"/>
                  </a:lnTo>
                  <a:lnTo>
                    <a:pt x="2000250" y="669925"/>
                  </a:lnTo>
                  <a:lnTo>
                    <a:pt x="2009775" y="669925"/>
                  </a:lnTo>
                  <a:lnTo>
                    <a:pt x="2009775" y="660400"/>
                  </a:lnTo>
                  <a:close/>
                </a:path>
                <a:path w="3267075" h="1330325">
                  <a:moveTo>
                    <a:pt x="2066925" y="660400"/>
                  </a:moveTo>
                  <a:lnTo>
                    <a:pt x="2057400" y="660400"/>
                  </a:lnTo>
                  <a:lnTo>
                    <a:pt x="2057400" y="669925"/>
                  </a:lnTo>
                  <a:lnTo>
                    <a:pt x="2066925" y="669925"/>
                  </a:lnTo>
                  <a:lnTo>
                    <a:pt x="2066925" y="660400"/>
                  </a:lnTo>
                  <a:close/>
                </a:path>
                <a:path w="3267075" h="1330325">
                  <a:moveTo>
                    <a:pt x="2124075" y="660400"/>
                  </a:moveTo>
                  <a:lnTo>
                    <a:pt x="2114550" y="660400"/>
                  </a:lnTo>
                  <a:lnTo>
                    <a:pt x="2114550" y="669925"/>
                  </a:lnTo>
                  <a:lnTo>
                    <a:pt x="2124075" y="669925"/>
                  </a:lnTo>
                  <a:lnTo>
                    <a:pt x="2124075" y="660400"/>
                  </a:lnTo>
                  <a:close/>
                </a:path>
                <a:path w="3267075" h="1330325">
                  <a:moveTo>
                    <a:pt x="2181225" y="660400"/>
                  </a:moveTo>
                  <a:lnTo>
                    <a:pt x="2171700" y="660400"/>
                  </a:lnTo>
                  <a:lnTo>
                    <a:pt x="2171700" y="669925"/>
                  </a:lnTo>
                  <a:lnTo>
                    <a:pt x="2181225" y="669925"/>
                  </a:lnTo>
                  <a:lnTo>
                    <a:pt x="2181225" y="660400"/>
                  </a:lnTo>
                  <a:close/>
                </a:path>
                <a:path w="3267075" h="1330325">
                  <a:moveTo>
                    <a:pt x="2238375" y="1320800"/>
                  </a:moveTo>
                  <a:lnTo>
                    <a:pt x="2228850" y="1320800"/>
                  </a:lnTo>
                  <a:lnTo>
                    <a:pt x="2228850" y="1330325"/>
                  </a:lnTo>
                  <a:lnTo>
                    <a:pt x="2238375" y="1330325"/>
                  </a:lnTo>
                  <a:lnTo>
                    <a:pt x="2238375" y="1320800"/>
                  </a:lnTo>
                  <a:close/>
                </a:path>
                <a:path w="3267075" h="1330325">
                  <a:moveTo>
                    <a:pt x="2238375" y="660400"/>
                  </a:moveTo>
                  <a:lnTo>
                    <a:pt x="2228850" y="660400"/>
                  </a:lnTo>
                  <a:lnTo>
                    <a:pt x="2228850" y="669925"/>
                  </a:lnTo>
                  <a:lnTo>
                    <a:pt x="2238375" y="669925"/>
                  </a:lnTo>
                  <a:lnTo>
                    <a:pt x="2238375" y="660400"/>
                  </a:lnTo>
                  <a:close/>
                </a:path>
                <a:path w="3267075" h="1330325">
                  <a:moveTo>
                    <a:pt x="2295525" y="660400"/>
                  </a:moveTo>
                  <a:lnTo>
                    <a:pt x="2286000" y="660400"/>
                  </a:lnTo>
                  <a:lnTo>
                    <a:pt x="2286000" y="669925"/>
                  </a:lnTo>
                  <a:lnTo>
                    <a:pt x="2295525" y="669925"/>
                  </a:lnTo>
                  <a:lnTo>
                    <a:pt x="2295525" y="660400"/>
                  </a:lnTo>
                  <a:close/>
                </a:path>
                <a:path w="3267075" h="1330325">
                  <a:moveTo>
                    <a:pt x="2352675" y="660400"/>
                  </a:moveTo>
                  <a:lnTo>
                    <a:pt x="2343150" y="660400"/>
                  </a:lnTo>
                  <a:lnTo>
                    <a:pt x="2343150" y="669925"/>
                  </a:lnTo>
                  <a:lnTo>
                    <a:pt x="2352675" y="669925"/>
                  </a:lnTo>
                  <a:lnTo>
                    <a:pt x="2352675" y="660400"/>
                  </a:lnTo>
                  <a:close/>
                </a:path>
                <a:path w="3267075" h="1330325">
                  <a:moveTo>
                    <a:pt x="2409825" y="1320800"/>
                  </a:moveTo>
                  <a:lnTo>
                    <a:pt x="2402586" y="1320800"/>
                  </a:lnTo>
                  <a:lnTo>
                    <a:pt x="2402586" y="1330325"/>
                  </a:lnTo>
                  <a:lnTo>
                    <a:pt x="2409825" y="1330325"/>
                  </a:lnTo>
                  <a:lnTo>
                    <a:pt x="2409825" y="1320800"/>
                  </a:lnTo>
                  <a:close/>
                </a:path>
                <a:path w="3267075" h="1330325">
                  <a:moveTo>
                    <a:pt x="2409825" y="660400"/>
                  </a:moveTo>
                  <a:lnTo>
                    <a:pt x="2400300" y="660400"/>
                  </a:lnTo>
                  <a:lnTo>
                    <a:pt x="2400300" y="669925"/>
                  </a:lnTo>
                  <a:lnTo>
                    <a:pt x="2409825" y="669925"/>
                  </a:lnTo>
                  <a:lnTo>
                    <a:pt x="2409825" y="660400"/>
                  </a:lnTo>
                  <a:close/>
                </a:path>
                <a:path w="3267075" h="1330325">
                  <a:moveTo>
                    <a:pt x="2466975" y="660400"/>
                  </a:moveTo>
                  <a:lnTo>
                    <a:pt x="2457450" y="660400"/>
                  </a:lnTo>
                  <a:lnTo>
                    <a:pt x="2457450" y="669925"/>
                  </a:lnTo>
                  <a:lnTo>
                    <a:pt x="2466975" y="669925"/>
                  </a:lnTo>
                  <a:lnTo>
                    <a:pt x="2466975" y="660400"/>
                  </a:lnTo>
                  <a:close/>
                </a:path>
                <a:path w="3267075" h="1330325">
                  <a:moveTo>
                    <a:pt x="2524125" y="660400"/>
                  </a:moveTo>
                  <a:lnTo>
                    <a:pt x="2514600" y="660400"/>
                  </a:lnTo>
                  <a:lnTo>
                    <a:pt x="2514600" y="669925"/>
                  </a:lnTo>
                  <a:lnTo>
                    <a:pt x="2524125" y="669925"/>
                  </a:lnTo>
                  <a:lnTo>
                    <a:pt x="2524125" y="660400"/>
                  </a:lnTo>
                  <a:close/>
                </a:path>
                <a:path w="3267075" h="1330325">
                  <a:moveTo>
                    <a:pt x="2581275" y="660400"/>
                  </a:moveTo>
                  <a:lnTo>
                    <a:pt x="2571750" y="660400"/>
                  </a:lnTo>
                  <a:lnTo>
                    <a:pt x="2571750" y="669925"/>
                  </a:lnTo>
                  <a:lnTo>
                    <a:pt x="2581275" y="669925"/>
                  </a:lnTo>
                  <a:lnTo>
                    <a:pt x="2581275" y="660400"/>
                  </a:lnTo>
                  <a:close/>
                </a:path>
                <a:path w="3267075" h="1330325">
                  <a:moveTo>
                    <a:pt x="2638425" y="1320800"/>
                  </a:moveTo>
                  <a:lnTo>
                    <a:pt x="2628900" y="1320800"/>
                  </a:lnTo>
                  <a:lnTo>
                    <a:pt x="2628900" y="1330325"/>
                  </a:lnTo>
                  <a:lnTo>
                    <a:pt x="2638425" y="1330325"/>
                  </a:lnTo>
                  <a:lnTo>
                    <a:pt x="2638425" y="1320800"/>
                  </a:lnTo>
                  <a:close/>
                </a:path>
                <a:path w="3267075" h="1330325">
                  <a:moveTo>
                    <a:pt x="2638425" y="660400"/>
                  </a:moveTo>
                  <a:lnTo>
                    <a:pt x="2628900" y="660400"/>
                  </a:lnTo>
                  <a:lnTo>
                    <a:pt x="2628900" y="669925"/>
                  </a:lnTo>
                  <a:lnTo>
                    <a:pt x="2638425" y="669925"/>
                  </a:lnTo>
                  <a:lnTo>
                    <a:pt x="2638425" y="660400"/>
                  </a:lnTo>
                  <a:close/>
                </a:path>
                <a:path w="3267075" h="1330325">
                  <a:moveTo>
                    <a:pt x="2695575" y="660400"/>
                  </a:moveTo>
                  <a:lnTo>
                    <a:pt x="2686050" y="660400"/>
                  </a:lnTo>
                  <a:lnTo>
                    <a:pt x="2686050" y="669925"/>
                  </a:lnTo>
                  <a:lnTo>
                    <a:pt x="2695575" y="669925"/>
                  </a:lnTo>
                  <a:lnTo>
                    <a:pt x="2695575" y="660400"/>
                  </a:lnTo>
                  <a:close/>
                </a:path>
                <a:path w="3267075" h="1330325">
                  <a:moveTo>
                    <a:pt x="2752725" y="660400"/>
                  </a:moveTo>
                  <a:lnTo>
                    <a:pt x="2743200" y="660400"/>
                  </a:lnTo>
                  <a:lnTo>
                    <a:pt x="2743200" y="669925"/>
                  </a:lnTo>
                  <a:lnTo>
                    <a:pt x="2752725" y="669925"/>
                  </a:lnTo>
                  <a:lnTo>
                    <a:pt x="2752725" y="660400"/>
                  </a:lnTo>
                  <a:close/>
                </a:path>
                <a:path w="3267075" h="1330325">
                  <a:moveTo>
                    <a:pt x="2809875" y="1320800"/>
                  </a:moveTo>
                  <a:lnTo>
                    <a:pt x="2800350" y="1320800"/>
                  </a:lnTo>
                  <a:lnTo>
                    <a:pt x="2800350" y="1330325"/>
                  </a:lnTo>
                  <a:lnTo>
                    <a:pt x="2809875" y="1330325"/>
                  </a:lnTo>
                  <a:lnTo>
                    <a:pt x="2809875" y="1320800"/>
                  </a:lnTo>
                  <a:close/>
                </a:path>
                <a:path w="3267075" h="1330325">
                  <a:moveTo>
                    <a:pt x="2809875" y="660400"/>
                  </a:moveTo>
                  <a:lnTo>
                    <a:pt x="2800350" y="660400"/>
                  </a:lnTo>
                  <a:lnTo>
                    <a:pt x="2800350" y="669925"/>
                  </a:lnTo>
                  <a:lnTo>
                    <a:pt x="2809875" y="669925"/>
                  </a:lnTo>
                  <a:lnTo>
                    <a:pt x="2809875" y="660400"/>
                  </a:lnTo>
                  <a:close/>
                </a:path>
                <a:path w="3267075" h="1330325">
                  <a:moveTo>
                    <a:pt x="2867025" y="660400"/>
                  </a:moveTo>
                  <a:lnTo>
                    <a:pt x="2857500" y="660400"/>
                  </a:lnTo>
                  <a:lnTo>
                    <a:pt x="2857500" y="669925"/>
                  </a:lnTo>
                  <a:lnTo>
                    <a:pt x="2867025" y="669925"/>
                  </a:lnTo>
                  <a:lnTo>
                    <a:pt x="2867025" y="660400"/>
                  </a:lnTo>
                  <a:close/>
                </a:path>
                <a:path w="3267075" h="1330325">
                  <a:moveTo>
                    <a:pt x="2924175" y="660400"/>
                  </a:moveTo>
                  <a:lnTo>
                    <a:pt x="2914650" y="660400"/>
                  </a:lnTo>
                  <a:lnTo>
                    <a:pt x="2914650" y="669925"/>
                  </a:lnTo>
                  <a:lnTo>
                    <a:pt x="2924175" y="669925"/>
                  </a:lnTo>
                  <a:lnTo>
                    <a:pt x="2924175" y="660400"/>
                  </a:lnTo>
                  <a:close/>
                </a:path>
                <a:path w="3267075" h="1330325">
                  <a:moveTo>
                    <a:pt x="2981325" y="660400"/>
                  </a:moveTo>
                  <a:lnTo>
                    <a:pt x="2971800" y="660400"/>
                  </a:lnTo>
                  <a:lnTo>
                    <a:pt x="2971800" y="669925"/>
                  </a:lnTo>
                  <a:lnTo>
                    <a:pt x="2981325" y="669925"/>
                  </a:lnTo>
                  <a:lnTo>
                    <a:pt x="2981325" y="660400"/>
                  </a:lnTo>
                  <a:close/>
                </a:path>
                <a:path w="3267075" h="1330325">
                  <a:moveTo>
                    <a:pt x="3038475" y="1320800"/>
                  </a:moveTo>
                  <a:lnTo>
                    <a:pt x="3028950" y="1320800"/>
                  </a:lnTo>
                  <a:lnTo>
                    <a:pt x="3028950" y="1330325"/>
                  </a:lnTo>
                  <a:lnTo>
                    <a:pt x="3038475" y="1330325"/>
                  </a:lnTo>
                  <a:lnTo>
                    <a:pt x="3038475" y="1320800"/>
                  </a:lnTo>
                  <a:close/>
                </a:path>
                <a:path w="3267075" h="1330325">
                  <a:moveTo>
                    <a:pt x="3038475" y="660400"/>
                  </a:moveTo>
                  <a:lnTo>
                    <a:pt x="3028950" y="660400"/>
                  </a:lnTo>
                  <a:lnTo>
                    <a:pt x="3028950" y="669925"/>
                  </a:lnTo>
                  <a:lnTo>
                    <a:pt x="3038475" y="669925"/>
                  </a:lnTo>
                  <a:lnTo>
                    <a:pt x="3038475" y="660400"/>
                  </a:lnTo>
                  <a:close/>
                </a:path>
                <a:path w="3267075" h="1330325">
                  <a:moveTo>
                    <a:pt x="3095625" y="660400"/>
                  </a:moveTo>
                  <a:lnTo>
                    <a:pt x="3086100" y="660400"/>
                  </a:lnTo>
                  <a:lnTo>
                    <a:pt x="3086100" y="669925"/>
                  </a:lnTo>
                  <a:lnTo>
                    <a:pt x="3095625" y="669925"/>
                  </a:lnTo>
                  <a:lnTo>
                    <a:pt x="3095625" y="660400"/>
                  </a:lnTo>
                  <a:close/>
                </a:path>
                <a:path w="3267075" h="1330325">
                  <a:moveTo>
                    <a:pt x="3152775" y="660400"/>
                  </a:moveTo>
                  <a:lnTo>
                    <a:pt x="3143250" y="660400"/>
                  </a:lnTo>
                  <a:lnTo>
                    <a:pt x="3143250" y="669925"/>
                  </a:lnTo>
                  <a:lnTo>
                    <a:pt x="3152775" y="669925"/>
                  </a:lnTo>
                  <a:lnTo>
                    <a:pt x="3152775" y="660400"/>
                  </a:lnTo>
                  <a:close/>
                </a:path>
                <a:path w="3267075" h="1330325">
                  <a:moveTo>
                    <a:pt x="3209925" y="1320800"/>
                  </a:moveTo>
                  <a:lnTo>
                    <a:pt x="3200400" y="1320800"/>
                  </a:lnTo>
                  <a:lnTo>
                    <a:pt x="3200400" y="1330325"/>
                  </a:lnTo>
                  <a:lnTo>
                    <a:pt x="3209925" y="1330325"/>
                  </a:lnTo>
                  <a:lnTo>
                    <a:pt x="3209925" y="1320800"/>
                  </a:lnTo>
                  <a:close/>
                </a:path>
                <a:path w="3267075" h="1330325">
                  <a:moveTo>
                    <a:pt x="3209925" y="660400"/>
                  </a:moveTo>
                  <a:lnTo>
                    <a:pt x="3200400" y="660400"/>
                  </a:lnTo>
                  <a:lnTo>
                    <a:pt x="3200400" y="669925"/>
                  </a:lnTo>
                  <a:lnTo>
                    <a:pt x="3209925" y="669925"/>
                  </a:lnTo>
                  <a:lnTo>
                    <a:pt x="3209925" y="660400"/>
                  </a:lnTo>
                  <a:close/>
                </a:path>
                <a:path w="3267075" h="1330325">
                  <a:moveTo>
                    <a:pt x="3267075" y="1320800"/>
                  </a:moveTo>
                  <a:lnTo>
                    <a:pt x="3257550" y="1320800"/>
                  </a:lnTo>
                  <a:lnTo>
                    <a:pt x="3257550" y="1330325"/>
                  </a:lnTo>
                  <a:lnTo>
                    <a:pt x="3267075" y="1330325"/>
                  </a:lnTo>
                  <a:lnTo>
                    <a:pt x="3267075" y="1320800"/>
                  </a:lnTo>
                  <a:close/>
                </a:path>
                <a:path w="3267075" h="1330325">
                  <a:moveTo>
                    <a:pt x="3267075" y="660400"/>
                  </a:moveTo>
                  <a:lnTo>
                    <a:pt x="3257550" y="660400"/>
                  </a:lnTo>
                  <a:lnTo>
                    <a:pt x="3257550" y="669925"/>
                  </a:lnTo>
                  <a:lnTo>
                    <a:pt x="3267075" y="669925"/>
                  </a:lnTo>
                  <a:lnTo>
                    <a:pt x="3267075" y="66040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6229350" y="3790962"/>
              <a:ext cx="2295525" cy="9525"/>
            </a:xfrm>
            <a:custGeom>
              <a:avLst/>
              <a:gdLst/>
              <a:ahLst/>
              <a:cxnLst/>
              <a:rect l="l" t="t" r="r" b="b"/>
              <a:pathLst>
                <a:path w="22955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2955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2955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2955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2955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2955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2955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2955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2955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2955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2955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2955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22955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22955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22955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22955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22955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22955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22955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22955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22955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22955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22955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22955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22955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22955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2955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2955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2955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2955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22955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22955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22955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22955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22955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22955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22955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22955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22955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22955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22955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 descr=""/>
          <p:cNvSpPr txBox="1"/>
          <p:nvPr/>
        </p:nvSpPr>
        <p:spPr>
          <a:xfrm>
            <a:off x="4659620" y="4338439"/>
            <a:ext cx="177800" cy="962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2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5084067" y="5686524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8" name="object 88" descr=""/>
          <p:cNvSpPr txBox="1"/>
          <p:nvPr/>
        </p:nvSpPr>
        <p:spPr>
          <a:xfrm>
            <a:off x="5084067" y="5026124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5084067" y="4365724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0" name="object 90" descr=""/>
          <p:cNvSpPr txBox="1"/>
          <p:nvPr/>
        </p:nvSpPr>
        <p:spPr>
          <a:xfrm>
            <a:off x="5084067" y="3705324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1" name="object 91" descr=""/>
          <p:cNvSpPr txBox="1"/>
          <p:nvPr/>
        </p:nvSpPr>
        <p:spPr>
          <a:xfrm>
            <a:off x="6468765" y="6441439"/>
            <a:ext cx="8553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252423"/>
                </a:solidFill>
                <a:latin typeface="Tahoma"/>
                <a:cs typeface="Tahoma"/>
              </a:rPr>
              <a:t>Case</a:t>
            </a:r>
            <a:r>
              <a:rPr dirty="0" sz="12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200" spc="-50">
                <a:solidFill>
                  <a:srgbClr val="252423"/>
                </a:solidFill>
                <a:latin typeface="Tahoma"/>
                <a:cs typeface="Tahoma"/>
              </a:rPr>
              <a:t>Number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2" name="object 92" descr=""/>
          <p:cNvSpPr txBox="1"/>
          <p:nvPr/>
        </p:nvSpPr>
        <p:spPr>
          <a:xfrm>
            <a:off x="5319702" y="5819744"/>
            <a:ext cx="1362075" cy="59563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55244">
              <a:lnSpc>
                <a:spcPct val="100000"/>
              </a:lnSpc>
              <a:spcBef>
                <a:spcPts val="170"/>
              </a:spcBef>
            </a:pPr>
            <a:r>
              <a:rPr dirty="0" sz="900" spc="-10" b="1">
                <a:latin typeface="Segoe UI"/>
                <a:cs typeface="Segoe UI"/>
              </a:rPr>
              <a:t>JG499426</a:t>
            </a:r>
            <a:endParaRPr sz="900">
              <a:latin typeface="Segoe UI"/>
              <a:cs typeface="Segoe UI"/>
            </a:endParaRPr>
          </a:p>
          <a:p>
            <a:pPr algn="just" marL="12700" marR="5080" indent="64769">
              <a:lnSpc>
                <a:spcPct val="143900"/>
              </a:lnSpc>
            </a:pPr>
            <a:r>
              <a:rPr dirty="0" sz="900" spc="-10" b="1">
                <a:latin typeface="Segoe UI"/>
                <a:cs typeface="Segoe UI"/>
              </a:rPr>
              <a:t>JF528120 JG446325 JG453003 HH588032 HK152630 HK290834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3" name="object 93" descr=""/>
          <p:cNvSpPr txBox="1"/>
          <p:nvPr/>
        </p:nvSpPr>
        <p:spPr>
          <a:xfrm>
            <a:off x="6701401" y="5819800"/>
            <a:ext cx="1757045" cy="58166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900" spc="-10" b="1">
                <a:latin typeface="Segoe UI"/>
                <a:cs typeface="Segoe UI"/>
              </a:rPr>
              <a:t>HK295272</a:t>
            </a:r>
            <a:endParaRPr sz="900">
              <a:latin typeface="Segoe UI"/>
              <a:cs typeface="Segoe UI"/>
            </a:endParaRPr>
          </a:p>
          <a:p>
            <a:pPr algn="just" marL="27940" marR="5080" indent="-15875">
              <a:lnSpc>
                <a:spcPct val="143900"/>
              </a:lnSpc>
            </a:pPr>
            <a:r>
              <a:rPr dirty="0" sz="900" spc="-10" b="1">
                <a:latin typeface="Segoe UI"/>
                <a:cs typeface="Segoe UI"/>
              </a:rPr>
              <a:t>HK298461 HL100005 HL204951 HL219455 HL223100 HL225517 HL231135 HL268834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4848225" y="228599"/>
            <a:ext cx="7572375" cy="6491605"/>
            <a:chOff x="4848225" y="228599"/>
            <a:chExt cx="7572375" cy="6491605"/>
          </a:xfrm>
        </p:grpSpPr>
        <p:sp>
          <p:nvSpPr>
            <p:cNvPr id="95" name="object 95" descr=""/>
            <p:cNvSpPr/>
            <p:nvPr/>
          </p:nvSpPr>
          <p:spPr>
            <a:xfrm>
              <a:off x="5336743" y="3790962"/>
              <a:ext cx="3113405" cy="1981200"/>
            </a:xfrm>
            <a:custGeom>
              <a:avLst/>
              <a:gdLst/>
              <a:ahLst/>
              <a:cxnLst/>
              <a:rect l="l" t="t" r="r" b="b"/>
              <a:pathLst>
                <a:path w="3113404" h="1981200">
                  <a:moveTo>
                    <a:pt x="152400" y="0"/>
                  </a:moveTo>
                  <a:lnTo>
                    <a:pt x="0" y="0"/>
                  </a:lnTo>
                  <a:lnTo>
                    <a:pt x="0" y="1981200"/>
                  </a:lnTo>
                  <a:lnTo>
                    <a:pt x="152400" y="1981200"/>
                  </a:lnTo>
                  <a:lnTo>
                    <a:pt x="152400" y="0"/>
                  </a:lnTo>
                  <a:close/>
                </a:path>
                <a:path w="3113404" h="1981200">
                  <a:moveTo>
                    <a:pt x="349796" y="660400"/>
                  </a:moveTo>
                  <a:lnTo>
                    <a:pt x="197396" y="660400"/>
                  </a:lnTo>
                  <a:lnTo>
                    <a:pt x="197396" y="1981200"/>
                  </a:lnTo>
                  <a:lnTo>
                    <a:pt x="349796" y="1981200"/>
                  </a:lnTo>
                  <a:lnTo>
                    <a:pt x="349796" y="660400"/>
                  </a:lnTo>
                  <a:close/>
                </a:path>
                <a:path w="3113404" h="1981200">
                  <a:moveTo>
                    <a:pt x="547179" y="660400"/>
                  </a:moveTo>
                  <a:lnTo>
                    <a:pt x="394779" y="660400"/>
                  </a:lnTo>
                  <a:lnTo>
                    <a:pt x="394779" y="1981200"/>
                  </a:lnTo>
                  <a:lnTo>
                    <a:pt x="547179" y="1981200"/>
                  </a:lnTo>
                  <a:lnTo>
                    <a:pt x="547179" y="660400"/>
                  </a:lnTo>
                  <a:close/>
                </a:path>
                <a:path w="3113404" h="1981200">
                  <a:moveTo>
                    <a:pt x="744562" y="660400"/>
                  </a:moveTo>
                  <a:lnTo>
                    <a:pt x="592162" y="660400"/>
                  </a:lnTo>
                  <a:lnTo>
                    <a:pt x="592162" y="1981200"/>
                  </a:lnTo>
                  <a:lnTo>
                    <a:pt x="744562" y="1981200"/>
                  </a:lnTo>
                  <a:lnTo>
                    <a:pt x="744562" y="660400"/>
                  </a:lnTo>
                  <a:close/>
                </a:path>
                <a:path w="3113404" h="1981200">
                  <a:moveTo>
                    <a:pt x="941946" y="1320800"/>
                  </a:moveTo>
                  <a:lnTo>
                    <a:pt x="789546" y="1320800"/>
                  </a:lnTo>
                  <a:lnTo>
                    <a:pt x="789546" y="1981200"/>
                  </a:lnTo>
                  <a:lnTo>
                    <a:pt x="941946" y="1981200"/>
                  </a:lnTo>
                  <a:lnTo>
                    <a:pt x="941946" y="1320800"/>
                  </a:lnTo>
                  <a:close/>
                </a:path>
                <a:path w="3113404" h="1981200">
                  <a:moveTo>
                    <a:pt x="1139329" y="1320800"/>
                  </a:moveTo>
                  <a:lnTo>
                    <a:pt x="986929" y="1320800"/>
                  </a:lnTo>
                  <a:lnTo>
                    <a:pt x="986929" y="1981200"/>
                  </a:lnTo>
                  <a:lnTo>
                    <a:pt x="1139329" y="1981200"/>
                  </a:lnTo>
                  <a:lnTo>
                    <a:pt x="1139329" y="1320800"/>
                  </a:lnTo>
                  <a:close/>
                </a:path>
                <a:path w="3113404" h="1981200">
                  <a:moveTo>
                    <a:pt x="1336713" y="1320800"/>
                  </a:moveTo>
                  <a:lnTo>
                    <a:pt x="1184313" y="1320800"/>
                  </a:lnTo>
                  <a:lnTo>
                    <a:pt x="1184313" y="1981200"/>
                  </a:lnTo>
                  <a:lnTo>
                    <a:pt x="1336713" y="1981200"/>
                  </a:lnTo>
                  <a:lnTo>
                    <a:pt x="1336713" y="1320800"/>
                  </a:lnTo>
                  <a:close/>
                </a:path>
                <a:path w="3113404" h="1981200">
                  <a:moveTo>
                    <a:pt x="1534109" y="1320800"/>
                  </a:moveTo>
                  <a:lnTo>
                    <a:pt x="1381709" y="1320800"/>
                  </a:lnTo>
                  <a:lnTo>
                    <a:pt x="1381709" y="1981200"/>
                  </a:lnTo>
                  <a:lnTo>
                    <a:pt x="1534109" y="1981200"/>
                  </a:lnTo>
                  <a:lnTo>
                    <a:pt x="1534109" y="1320800"/>
                  </a:lnTo>
                  <a:close/>
                </a:path>
                <a:path w="3113404" h="1981200">
                  <a:moveTo>
                    <a:pt x="1731492" y="1320800"/>
                  </a:moveTo>
                  <a:lnTo>
                    <a:pt x="1579092" y="1320800"/>
                  </a:lnTo>
                  <a:lnTo>
                    <a:pt x="1579092" y="1981200"/>
                  </a:lnTo>
                  <a:lnTo>
                    <a:pt x="1731492" y="1981200"/>
                  </a:lnTo>
                  <a:lnTo>
                    <a:pt x="1731492" y="1320800"/>
                  </a:lnTo>
                  <a:close/>
                </a:path>
                <a:path w="3113404" h="1981200">
                  <a:moveTo>
                    <a:pt x="1928876" y="1320800"/>
                  </a:moveTo>
                  <a:lnTo>
                    <a:pt x="1776476" y="1320800"/>
                  </a:lnTo>
                  <a:lnTo>
                    <a:pt x="1776476" y="1981200"/>
                  </a:lnTo>
                  <a:lnTo>
                    <a:pt x="1928876" y="1981200"/>
                  </a:lnTo>
                  <a:lnTo>
                    <a:pt x="1928876" y="1320800"/>
                  </a:lnTo>
                  <a:close/>
                </a:path>
                <a:path w="3113404" h="1981200">
                  <a:moveTo>
                    <a:pt x="2126259" y="1320800"/>
                  </a:moveTo>
                  <a:lnTo>
                    <a:pt x="1973859" y="1320800"/>
                  </a:lnTo>
                  <a:lnTo>
                    <a:pt x="1973859" y="1981200"/>
                  </a:lnTo>
                  <a:lnTo>
                    <a:pt x="2126259" y="1981200"/>
                  </a:lnTo>
                  <a:lnTo>
                    <a:pt x="2126259" y="1320800"/>
                  </a:lnTo>
                  <a:close/>
                </a:path>
                <a:path w="3113404" h="1981200">
                  <a:moveTo>
                    <a:pt x="2323642" y="1320800"/>
                  </a:moveTo>
                  <a:lnTo>
                    <a:pt x="2171242" y="1320800"/>
                  </a:lnTo>
                  <a:lnTo>
                    <a:pt x="2171242" y="1981200"/>
                  </a:lnTo>
                  <a:lnTo>
                    <a:pt x="2323642" y="1981200"/>
                  </a:lnTo>
                  <a:lnTo>
                    <a:pt x="2323642" y="1320800"/>
                  </a:lnTo>
                  <a:close/>
                </a:path>
                <a:path w="3113404" h="1981200">
                  <a:moveTo>
                    <a:pt x="2521026" y="1320800"/>
                  </a:moveTo>
                  <a:lnTo>
                    <a:pt x="2368626" y="1320800"/>
                  </a:lnTo>
                  <a:lnTo>
                    <a:pt x="2368626" y="1981200"/>
                  </a:lnTo>
                  <a:lnTo>
                    <a:pt x="2521026" y="1981200"/>
                  </a:lnTo>
                  <a:lnTo>
                    <a:pt x="2521026" y="1320800"/>
                  </a:lnTo>
                  <a:close/>
                </a:path>
                <a:path w="3113404" h="1981200">
                  <a:moveTo>
                    <a:pt x="2718422" y="1320800"/>
                  </a:moveTo>
                  <a:lnTo>
                    <a:pt x="2566022" y="1320800"/>
                  </a:lnTo>
                  <a:lnTo>
                    <a:pt x="2566022" y="1981200"/>
                  </a:lnTo>
                  <a:lnTo>
                    <a:pt x="2718422" y="1981200"/>
                  </a:lnTo>
                  <a:lnTo>
                    <a:pt x="2718422" y="1320800"/>
                  </a:lnTo>
                  <a:close/>
                </a:path>
                <a:path w="3113404" h="1981200">
                  <a:moveTo>
                    <a:pt x="2915805" y="1320800"/>
                  </a:moveTo>
                  <a:lnTo>
                    <a:pt x="2763405" y="1320800"/>
                  </a:lnTo>
                  <a:lnTo>
                    <a:pt x="2763405" y="1981200"/>
                  </a:lnTo>
                  <a:lnTo>
                    <a:pt x="2915805" y="1981200"/>
                  </a:lnTo>
                  <a:lnTo>
                    <a:pt x="2915805" y="1320800"/>
                  </a:lnTo>
                  <a:close/>
                </a:path>
                <a:path w="3113404" h="1981200">
                  <a:moveTo>
                    <a:pt x="3113189" y="1320800"/>
                  </a:moveTo>
                  <a:lnTo>
                    <a:pt x="2960789" y="1320800"/>
                  </a:lnTo>
                  <a:lnTo>
                    <a:pt x="2960789" y="1981200"/>
                  </a:lnTo>
                  <a:lnTo>
                    <a:pt x="3113189" y="1981200"/>
                  </a:lnTo>
                  <a:lnTo>
                    <a:pt x="3113189" y="132080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5257800" y="6637020"/>
              <a:ext cx="3276600" cy="78105"/>
            </a:xfrm>
            <a:custGeom>
              <a:avLst/>
              <a:gdLst/>
              <a:ahLst/>
              <a:cxnLst/>
              <a:rect l="l" t="t" r="r" b="b"/>
              <a:pathLst>
                <a:path w="3276600" h="78104">
                  <a:moveTo>
                    <a:pt x="0" y="0"/>
                  </a:moveTo>
                  <a:lnTo>
                    <a:pt x="3276600" y="0"/>
                  </a:lnTo>
                  <a:lnTo>
                    <a:pt x="3276600" y="78105"/>
                  </a:lnTo>
                  <a:lnTo>
                    <a:pt x="0" y="78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5257800" y="6637020"/>
              <a:ext cx="52705" cy="78105"/>
            </a:xfrm>
            <a:custGeom>
              <a:avLst/>
              <a:gdLst/>
              <a:ahLst/>
              <a:cxnLst/>
              <a:rect l="l" t="t" r="r" b="b"/>
              <a:pathLst>
                <a:path w="52704" h="78104">
                  <a:moveTo>
                    <a:pt x="0" y="0"/>
                  </a:moveTo>
                  <a:lnTo>
                    <a:pt x="52103" y="0"/>
                  </a:lnTo>
                  <a:lnTo>
                    <a:pt x="52103" y="78105"/>
                  </a:lnTo>
                  <a:lnTo>
                    <a:pt x="0" y="78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5257800" y="6637020"/>
              <a:ext cx="52705" cy="78105"/>
            </a:xfrm>
            <a:custGeom>
              <a:avLst/>
              <a:gdLst/>
              <a:ahLst/>
              <a:cxnLst/>
              <a:rect l="l" t="t" r="r" b="b"/>
              <a:pathLst>
                <a:path w="52704" h="78104">
                  <a:moveTo>
                    <a:pt x="0" y="0"/>
                  </a:moveTo>
                  <a:lnTo>
                    <a:pt x="52103" y="0"/>
                  </a:lnTo>
                  <a:lnTo>
                    <a:pt x="52103" y="78105"/>
                  </a:lnTo>
                </a:path>
                <a:path w="52704" h="78104">
                  <a:moveTo>
                    <a:pt x="0" y="7810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4905374" y="3781425"/>
              <a:ext cx="38100" cy="2076450"/>
            </a:xfrm>
            <a:custGeom>
              <a:avLst/>
              <a:gdLst/>
              <a:ahLst/>
              <a:cxnLst/>
              <a:rect l="l" t="t" r="r" b="b"/>
              <a:pathLst>
                <a:path w="38100" h="2076450">
                  <a:moveTo>
                    <a:pt x="21576" y="2076449"/>
                  </a:moveTo>
                  <a:lnTo>
                    <a:pt x="16523" y="2076449"/>
                  </a:lnTo>
                  <a:lnTo>
                    <a:pt x="14093" y="2075966"/>
                  </a:lnTo>
                  <a:lnTo>
                    <a:pt x="0" y="2059925"/>
                  </a:lnTo>
                  <a:lnTo>
                    <a:pt x="0" y="205740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2059925"/>
                  </a:lnTo>
                  <a:lnTo>
                    <a:pt x="24006" y="2075966"/>
                  </a:lnTo>
                  <a:lnTo>
                    <a:pt x="21576" y="207644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4905375" y="3781425"/>
              <a:ext cx="38100" cy="2076450"/>
            </a:xfrm>
            <a:custGeom>
              <a:avLst/>
              <a:gdLst/>
              <a:ahLst/>
              <a:cxnLst/>
              <a:rect l="l" t="t" r="r" b="b"/>
              <a:pathLst>
                <a:path w="38100" h="2076450">
                  <a:moveTo>
                    <a:pt x="38100" y="2076450"/>
                  </a:moveTo>
                  <a:lnTo>
                    <a:pt x="0" y="207645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207645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8225" y="3705225"/>
              <a:ext cx="152400" cy="152400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8225" y="5781377"/>
              <a:ext cx="152400" cy="152400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9582150" y="228599"/>
              <a:ext cx="2838450" cy="2876550"/>
            </a:xfrm>
            <a:custGeom>
              <a:avLst/>
              <a:gdLst/>
              <a:ahLst/>
              <a:cxnLst/>
              <a:rect l="l" t="t" r="r" b="b"/>
              <a:pathLst>
                <a:path w="2838450" h="2876550">
                  <a:moveTo>
                    <a:pt x="2838450" y="0"/>
                  </a:moveTo>
                  <a:lnTo>
                    <a:pt x="2838450" y="2876550"/>
                  </a:lnTo>
                  <a:lnTo>
                    <a:pt x="0" y="2876550"/>
                  </a:lnTo>
                  <a:lnTo>
                    <a:pt x="0" y="0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DF44A6">
                <a:alpha val="7215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 descr=""/>
          <p:cNvSpPr txBox="1"/>
          <p:nvPr/>
        </p:nvSpPr>
        <p:spPr>
          <a:xfrm>
            <a:off x="9617075" y="190563"/>
            <a:ext cx="1738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Ward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5" name="object 105" descr=""/>
          <p:cNvGrpSpPr/>
          <p:nvPr/>
        </p:nvGrpSpPr>
        <p:grpSpPr>
          <a:xfrm>
            <a:off x="9867900" y="533399"/>
            <a:ext cx="2438400" cy="2286000"/>
            <a:chOff x="9867900" y="533399"/>
            <a:chExt cx="2438400" cy="2286000"/>
          </a:xfrm>
        </p:grpSpPr>
        <p:sp>
          <p:nvSpPr>
            <p:cNvPr id="106" name="object 106" descr=""/>
            <p:cNvSpPr/>
            <p:nvPr/>
          </p:nvSpPr>
          <p:spPr>
            <a:xfrm>
              <a:off x="10467975" y="2781300"/>
              <a:ext cx="1838325" cy="38100"/>
            </a:xfrm>
            <a:custGeom>
              <a:avLst/>
              <a:gdLst/>
              <a:ahLst/>
              <a:cxnLst/>
              <a:rect l="l" t="t" r="r" b="b"/>
              <a:pathLst>
                <a:path w="1838325" h="38100">
                  <a:moveTo>
                    <a:pt x="1821800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6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1821800" y="0"/>
                  </a:lnTo>
                  <a:lnTo>
                    <a:pt x="1838324" y="16523"/>
                  </a:lnTo>
                  <a:lnTo>
                    <a:pt x="1838324" y="21576"/>
                  </a:lnTo>
                  <a:lnTo>
                    <a:pt x="1824230" y="37616"/>
                  </a:lnTo>
                  <a:lnTo>
                    <a:pt x="1821800" y="380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0467974" y="2781299"/>
              <a:ext cx="1838325" cy="38100"/>
            </a:xfrm>
            <a:custGeom>
              <a:avLst/>
              <a:gdLst/>
              <a:ahLst/>
              <a:cxnLst/>
              <a:rect l="l" t="t" r="r" b="b"/>
              <a:pathLst>
                <a:path w="1838325" h="38100">
                  <a:moveTo>
                    <a:pt x="1824536" y="38099"/>
                  </a:moveTo>
                  <a:lnTo>
                    <a:pt x="13789" y="38099"/>
                  </a:lnTo>
                  <a:lnTo>
                    <a:pt x="9299" y="36240"/>
                  </a:lnTo>
                  <a:lnTo>
                    <a:pt x="1859" y="28800"/>
                  </a:lnTo>
                  <a:lnTo>
                    <a:pt x="0" y="24310"/>
                  </a:lnTo>
                  <a:lnTo>
                    <a:pt x="0" y="13789"/>
                  </a:lnTo>
                  <a:lnTo>
                    <a:pt x="1859" y="9299"/>
                  </a:lnTo>
                  <a:lnTo>
                    <a:pt x="9299" y="1859"/>
                  </a:lnTo>
                  <a:lnTo>
                    <a:pt x="13789" y="0"/>
                  </a:lnTo>
                  <a:lnTo>
                    <a:pt x="1824536" y="0"/>
                  </a:lnTo>
                  <a:lnTo>
                    <a:pt x="1829026" y="1859"/>
                  </a:lnTo>
                  <a:lnTo>
                    <a:pt x="1836465" y="9299"/>
                  </a:lnTo>
                  <a:lnTo>
                    <a:pt x="1838325" y="13789"/>
                  </a:lnTo>
                  <a:lnTo>
                    <a:pt x="1838325" y="24310"/>
                  </a:lnTo>
                  <a:lnTo>
                    <a:pt x="1836465" y="28800"/>
                  </a:lnTo>
                  <a:lnTo>
                    <a:pt x="1829026" y="36240"/>
                  </a:lnTo>
                  <a:lnTo>
                    <a:pt x="1824536" y="3809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9867900" y="533400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21576" y="1943099"/>
                  </a:moveTo>
                  <a:lnTo>
                    <a:pt x="16523" y="1943099"/>
                  </a:lnTo>
                  <a:lnTo>
                    <a:pt x="14093" y="1942616"/>
                  </a:lnTo>
                  <a:lnTo>
                    <a:pt x="0" y="1926576"/>
                  </a:lnTo>
                  <a:lnTo>
                    <a:pt x="0" y="1924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1926576"/>
                  </a:lnTo>
                  <a:lnTo>
                    <a:pt x="24006" y="1942616"/>
                  </a:lnTo>
                  <a:lnTo>
                    <a:pt x="21576" y="19430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9867900" y="533399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24310" y="1943099"/>
                  </a:moveTo>
                  <a:lnTo>
                    <a:pt x="13789" y="1943099"/>
                  </a:lnTo>
                  <a:lnTo>
                    <a:pt x="9298" y="1941239"/>
                  </a:lnTo>
                  <a:lnTo>
                    <a:pt x="1859" y="1933800"/>
                  </a:lnTo>
                  <a:lnTo>
                    <a:pt x="0" y="1929310"/>
                  </a:lnTo>
                  <a:lnTo>
                    <a:pt x="0" y="13789"/>
                  </a:lnTo>
                  <a:lnTo>
                    <a:pt x="1859" y="9299"/>
                  </a:lnTo>
                  <a:lnTo>
                    <a:pt x="9298" y="1859"/>
                  </a:lnTo>
                  <a:lnTo>
                    <a:pt x="13789" y="0"/>
                  </a:lnTo>
                  <a:lnTo>
                    <a:pt x="24310" y="0"/>
                  </a:lnTo>
                  <a:lnTo>
                    <a:pt x="28800" y="1859"/>
                  </a:lnTo>
                  <a:lnTo>
                    <a:pt x="36239" y="9299"/>
                  </a:lnTo>
                  <a:lnTo>
                    <a:pt x="38099" y="13789"/>
                  </a:lnTo>
                  <a:lnTo>
                    <a:pt x="38099" y="1929310"/>
                  </a:lnTo>
                  <a:lnTo>
                    <a:pt x="36239" y="1933800"/>
                  </a:lnTo>
                  <a:lnTo>
                    <a:pt x="28800" y="1941239"/>
                  </a:lnTo>
                  <a:lnTo>
                    <a:pt x="24310" y="194309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0448925" y="1503997"/>
              <a:ext cx="1838325" cy="970915"/>
            </a:xfrm>
            <a:custGeom>
              <a:avLst/>
              <a:gdLst/>
              <a:ahLst/>
              <a:cxnLst/>
              <a:rect l="l" t="t" r="r" b="b"/>
              <a:pathLst>
                <a:path w="1838325" h="970914">
                  <a:moveTo>
                    <a:pt x="9525" y="961085"/>
                  </a:moveTo>
                  <a:lnTo>
                    <a:pt x="0" y="961085"/>
                  </a:lnTo>
                  <a:lnTo>
                    <a:pt x="0" y="970610"/>
                  </a:lnTo>
                  <a:lnTo>
                    <a:pt x="9525" y="970610"/>
                  </a:lnTo>
                  <a:lnTo>
                    <a:pt x="9525" y="961085"/>
                  </a:lnTo>
                  <a:close/>
                </a:path>
                <a:path w="1838325" h="970914">
                  <a:moveTo>
                    <a:pt x="9525" y="480542"/>
                  </a:moveTo>
                  <a:lnTo>
                    <a:pt x="0" y="480542"/>
                  </a:lnTo>
                  <a:lnTo>
                    <a:pt x="0" y="490067"/>
                  </a:lnTo>
                  <a:lnTo>
                    <a:pt x="9525" y="490067"/>
                  </a:lnTo>
                  <a:lnTo>
                    <a:pt x="9525" y="480542"/>
                  </a:lnTo>
                  <a:close/>
                </a:path>
                <a:path w="1838325" h="97091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838325" h="970914">
                  <a:moveTo>
                    <a:pt x="66675" y="961085"/>
                  </a:moveTo>
                  <a:lnTo>
                    <a:pt x="57150" y="961085"/>
                  </a:lnTo>
                  <a:lnTo>
                    <a:pt x="57150" y="970610"/>
                  </a:lnTo>
                  <a:lnTo>
                    <a:pt x="66675" y="970610"/>
                  </a:lnTo>
                  <a:lnTo>
                    <a:pt x="66675" y="961085"/>
                  </a:lnTo>
                  <a:close/>
                </a:path>
                <a:path w="1838325" h="970914">
                  <a:moveTo>
                    <a:pt x="66675" y="480542"/>
                  </a:moveTo>
                  <a:lnTo>
                    <a:pt x="57150" y="480542"/>
                  </a:lnTo>
                  <a:lnTo>
                    <a:pt x="57150" y="490067"/>
                  </a:lnTo>
                  <a:lnTo>
                    <a:pt x="66675" y="490067"/>
                  </a:lnTo>
                  <a:lnTo>
                    <a:pt x="66675" y="480542"/>
                  </a:lnTo>
                  <a:close/>
                </a:path>
                <a:path w="1838325" h="97091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838325" h="970914">
                  <a:moveTo>
                    <a:pt x="123825" y="961085"/>
                  </a:moveTo>
                  <a:lnTo>
                    <a:pt x="114300" y="961085"/>
                  </a:lnTo>
                  <a:lnTo>
                    <a:pt x="114300" y="970610"/>
                  </a:lnTo>
                  <a:lnTo>
                    <a:pt x="123825" y="970610"/>
                  </a:lnTo>
                  <a:lnTo>
                    <a:pt x="123825" y="961085"/>
                  </a:lnTo>
                  <a:close/>
                </a:path>
                <a:path w="1838325" h="970914">
                  <a:moveTo>
                    <a:pt x="123825" y="480542"/>
                  </a:moveTo>
                  <a:lnTo>
                    <a:pt x="114300" y="480542"/>
                  </a:lnTo>
                  <a:lnTo>
                    <a:pt x="114300" y="490067"/>
                  </a:lnTo>
                  <a:lnTo>
                    <a:pt x="123825" y="490067"/>
                  </a:lnTo>
                  <a:lnTo>
                    <a:pt x="123825" y="480542"/>
                  </a:lnTo>
                  <a:close/>
                </a:path>
                <a:path w="1838325" h="97091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838325" h="970914">
                  <a:moveTo>
                    <a:pt x="180975" y="961085"/>
                  </a:moveTo>
                  <a:lnTo>
                    <a:pt x="171450" y="961085"/>
                  </a:lnTo>
                  <a:lnTo>
                    <a:pt x="171450" y="970610"/>
                  </a:lnTo>
                  <a:lnTo>
                    <a:pt x="180975" y="970610"/>
                  </a:lnTo>
                  <a:lnTo>
                    <a:pt x="180975" y="961085"/>
                  </a:lnTo>
                  <a:close/>
                </a:path>
                <a:path w="1838325" h="970914">
                  <a:moveTo>
                    <a:pt x="180975" y="480542"/>
                  </a:moveTo>
                  <a:lnTo>
                    <a:pt x="171450" y="480542"/>
                  </a:lnTo>
                  <a:lnTo>
                    <a:pt x="171450" y="490067"/>
                  </a:lnTo>
                  <a:lnTo>
                    <a:pt x="180975" y="490067"/>
                  </a:lnTo>
                  <a:lnTo>
                    <a:pt x="180975" y="480542"/>
                  </a:lnTo>
                  <a:close/>
                </a:path>
                <a:path w="1838325" h="97091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838325" h="970914">
                  <a:moveTo>
                    <a:pt x="238125" y="961085"/>
                  </a:moveTo>
                  <a:lnTo>
                    <a:pt x="228600" y="961085"/>
                  </a:lnTo>
                  <a:lnTo>
                    <a:pt x="228600" y="970610"/>
                  </a:lnTo>
                  <a:lnTo>
                    <a:pt x="238125" y="970610"/>
                  </a:lnTo>
                  <a:lnTo>
                    <a:pt x="238125" y="961085"/>
                  </a:lnTo>
                  <a:close/>
                </a:path>
                <a:path w="1838325" h="970914">
                  <a:moveTo>
                    <a:pt x="238125" y="480542"/>
                  </a:moveTo>
                  <a:lnTo>
                    <a:pt x="228600" y="480542"/>
                  </a:lnTo>
                  <a:lnTo>
                    <a:pt x="228600" y="490067"/>
                  </a:lnTo>
                  <a:lnTo>
                    <a:pt x="238125" y="490067"/>
                  </a:lnTo>
                  <a:lnTo>
                    <a:pt x="238125" y="480542"/>
                  </a:lnTo>
                  <a:close/>
                </a:path>
                <a:path w="1838325" h="97091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838325" h="970914">
                  <a:moveTo>
                    <a:pt x="295275" y="961085"/>
                  </a:moveTo>
                  <a:lnTo>
                    <a:pt x="285750" y="961085"/>
                  </a:lnTo>
                  <a:lnTo>
                    <a:pt x="285750" y="970610"/>
                  </a:lnTo>
                  <a:lnTo>
                    <a:pt x="295275" y="970610"/>
                  </a:lnTo>
                  <a:lnTo>
                    <a:pt x="295275" y="961085"/>
                  </a:lnTo>
                  <a:close/>
                </a:path>
                <a:path w="1838325" h="970914">
                  <a:moveTo>
                    <a:pt x="295275" y="480542"/>
                  </a:moveTo>
                  <a:lnTo>
                    <a:pt x="285750" y="480542"/>
                  </a:lnTo>
                  <a:lnTo>
                    <a:pt x="285750" y="490067"/>
                  </a:lnTo>
                  <a:lnTo>
                    <a:pt x="295275" y="490067"/>
                  </a:lnTo>
                  <a:lnTo>
                    <a:pt x="295275" y="480542"/>
                  </a:lnTo>
                  <a:close/>
                </a:path>
                <a:path w="1838325" h="970914">
                  <a:moveTo>
                    <a:pt x="352425" y="961085"/>
                  </a:moveTo>
                  <a:lnTo>
                    <a:pt x="342900" y="961085"/>
                  </a:lnTo>
                  <a:lnTo>
                    <a:pt x="342900" y="970610"/>
                  </a:lnTo>
                  <a:lnTo>
                    <a:pt x="352425" y="970610"/>
                  </a:lnTo>
                  <a:lnTo>
                    <a:pt x="352425" y="961085"/>
                  </a:lnTo>
                  <a:close/>
                </a:path>
                <a:path w="1838325" h="970914">
                  <a:moveTo>
                    <a:pt x="352425" y="480542"/>
                  </a:moveTo>
                  <a:lnTo>
                    <a:pt x="342900" y="480542"/>
                  </a:lnTo>
                  <a:lnTo>
                    <a:pt x="342900" y="490067"/>
                  </a:lnTo>
                  <a:lnTo>
                    <a:pt x="352425" y="490067"/>
                  </a:lnTo>
                  <a:lnTo>
                    <a:pt x="352425" y="480542"/>
                  </a:lnTo>
                  <a:close/>
                </a:path>
                <a:path w="1838325" h="970914">
                  <a:moveTo>
                    <a:pt x="409575" y="961085"/>
                  </a:moveTo>
                  <a:lnTo>
                    <a:pt x="400050" y="961085"/>
                  </a:lnTo>
                  <a:lnTo>
                    <a:pt x="400050" y="970610"/>
                  </a:lnTo>
                  <a:lnTo>
                    <a:pt x="409575" y="970610"/>
                  </a:lnTo>
                  <a:lnTo>
                    <a:pt x="409575" y="961085"/>
                  </a:lnTo>
                  <a:close/>
                </a:path>
                <a:path w="1838325" h="970914">
                  <a:moveTo>
                    <a:pt x="409575" y="480542"/>
                  </a:moveTo>
                  <a:lnTo>
                    <a:pt x="400050" y="480542"/>
                  </a:lnTo>
                  <a:lnTo>
                    <a:pt x="400050" y="490067"/>
                  </a:lnTo>
                  <a:lnTo>
                    <a:pt x="409575" y="490067"/>
                  </a:lnTo>
                  <a:lnTo>
                    <a:pt x="409575" y="480542"/>
                  </a:lnTo>
                  <a:close/>
                </a:path>
                <a:path w="1838325" h="970914">
                  <a:moveTo>
                    <a:pt x="466725" y="961085"/>
                  </a:moveTo>
                  <a:lnTo>
                    <a:pt x="457200" y="961085"/>
                  </a:lnTo>
                  <a:lnTo>
                    <a:pt x="457200" y="970610"/>
                  </a:lnTo>
                  <a:lnTo>
                    <a:pt x="466725" y="970610"/>
                  </a:lnTo>
                  <a:lnTo>
                    <a:pt x="466725" y="961085"/>
                  </a:lnTo>
                  <a:close/>
                </a:path>
                <a:path w="1838325" h="970914">
                  <a:moveTo>
                    <a:pt x="466725" y="480542"/>
                  </a:moveTo>
                  <a:lnTo>
                    <a:pt x="457200" y="480542"/>
                  </a:lnTo>
                  <a:lnTo>
                    <a:pt x="457200" y="490067"/>
                  </a:lnTo>
                  <a:lnTo>
                    <a:pt x="466725" y="490067"/>
                  </a:lnTo>
                  <a:lnTo>
                    <a:pt x="466725" y="480542"/>
                  </a:lnTo>
                  <a:close/>
                </a:path>
                <a:path w="1838325" h="970914">
                  <a:moveTo>
                    <a:pt x="523875" y="961085"/>
                  </a:moveTo>
                  <a:lnTo>
                    <a:pt x="514350" y="961085"/>
                  </a:lnTo>
                  <a:lnTo>
                    <a:pt x="514350" y="970610"/>
                  </a:lnTo>
                  <a:lnTo>
                    <a:pt x="523875" y="970610"/>
                  </a:lnTo>
                  <a:lnTo>
                    <a:pt x="523875" y="961085"/>
                  </a:lnTo>
                  <a:close/>
                </a:path>
                <a:path w="1838325" h="970914">
                  <a:moveTo>
                    <a:pt x="523875" y="480542"/>
                  </a:moveTo>
                  <a:lnTo>
                    <a:pt x="514350" y="480542"/>
                  </a:lnTo>
                  <a:lnTo>
                    <a:pt x="514350" y="490067"/>
                  </a:lnTo>
                  <a:lnTo>
                    <a:pt x="523875" y="490067"/>
                  </a:lnTo>
                  <a:lnTo>
                    <a:pt x="523875" y="480542"/>
                  </a:lnTo>
                  <a:close/>
                </a:path>
                <a:path w="1838325" h="970914">
                  <a:moveTo>
                    <a:pt x="581025" y="961085"/>
                  </a:moveTo>
                  <a:lnTo>
                    <a:pt x="571500" y="961085"/>
                  </a:lnTo>
                  <a:lnTo>
                    <a:pt x="571500" y="970610"/>
                  </a:lnTo>
                  <a:lnTo>
                    <a:pt x="581025" y="970610"/>
                  </a:lnTo>
                  <a:lnTo>
                    <a:pt x="581025" y="961085"/>
                  </a:lnTo>
                  <a:close/>
                </a:path>
                <a:path w="1838325" h="970914">
                  <a:moveTo>
                    <a:pt x="581025" y="480542"/>
                  </a:moveTo>
                  <a:lnTo>
                    <a:pt x="571500" y="480542"/>
                  </a:lnTo>
                  <a:lnTo>
                    <a:pt x="571500" y="490067"/>
                  </a:lnTo>
                  <a:lnTo>
                    <a:pt x="581025" y="490067"/>
                  </a:lnTo>
                  <a:lnTo>
                    <a:pt x="581025" y="480542"/>
                  </a:lnTo>
                  <a:close/>
                </a:path>
                <a:path w="1838325" h="970914">
                  <a:moveTo>
                    <a:pt x="638175" y="961085"/>
                  </a:moveTo>
                  <a:lnTo>
                    <a:pt x="628650" y="961085"/>
                  </a:lnTo>
                  <a:lnTo>
                    <a:pt x="628650" y="970610"/>
                  </a:lnTo>
                  <a:lnTo>
                    <a:pt x="638175" y="970610"/>
                  </a:lnTo>
                  <a:lnTo>
                    <a:pt x="638175" y="961085"/>
                  </a:lnTo>
                  <a:close/>
                </a:path>
                <a:path w="1838325" h="970914">
                  <a:moveTo>
                    <a:pt x="638175" y="480542"/>
                  </a:moveTo>
                  <a:lnTo>
                    <a:pt x="628650" y="480542"/>
                  </a:lnTo>
                  <a:lnTo>
                    <a:pt x="628650" y="490067"/>
                  </a:lnTo>
                  <a:lnTo>
                    <a:pt x="638175" y="490067"/>
                  </a:lnTo>
                  <a:lnTo>
                    <a:pt x="638175" y="480542"/>
                  </a:lnTo>
                  <a:close/>
                </a:path>
                <a:path w="1838325" h="970914">
                  <a:moveTo>
                    <a:pt x="695325" y="961085"/>
                  </a:moveTo>
                  <a:lnTo>
                    <a:pt x="685800" y="961085"/>
                  </a:lnTo>
                  <a:lnTo>
                    <a:pt x="685800" y="970610"/>
                  </a:lnTo>
                  <a:lnTo>
                    <a:pt x="695325" y="970610"/>
                  </a:lnTo>
                  <a:lnTo>
                    <a:pt x="695325" y="961085"/>
                  </a:lnTo>
                  <a:close/>
                </a:path>
                <a:path w="1838325" h="970914">
                  <a:moveTo>
                    <a:pt x="695325" y="480542"/>
                  </a:moveTo>
                  <a:lnTo>
                    <a:pt x="685800" y="480542"/>
                  </a:lnTo>
                  <a:lnTo>
                    <a:pt x="685800" y="490067"/>
                  </a:lnTo>
                  <a:lnTo>
                    <a:pt x="695325" y="490067"/>
                  </a:lnTo>
                  <a:lnTo>
                    <a:pt x="695325" y="480542"/>
                  </a:lnTo>
                  <a:close/>
                </a:path>
                <a:path w="1838325" h="970914">
                  <a:moveTo>
                    <a:pt x="752475" y="961085"/>
                  </a:moveTo>
                  <a:lnTo>
                    <a:pt x="742950" y="961085"/>
                  </a:lnTo>
                  <a:lnTo>
                    <a:pt x="742950" y="970610"/>
                  </a:lnTo>
                  <a:lnTo>
                    <a:pt x="752475" y="970610"/>
                  </a:lnTo>
                  <a:lnTo>
                    <a:pt x="752475" y="961085"/>
                  </a:lnTo>
                  <a:close/>
                </a:path>
                <a:path w="1838325" h="970914">
                  <a:moveTo>
                    <a:pt x="752475" y="480542"/>
                  </a:moveTo>
                  <a:lnTo>
                    <a:pt x="742950" y="480542"/>
                  </a:lnTo>
                  <a:lnTo>
                    <a:pt x="742950" y="490067"/>
                  </a:lnTo>
                  <a:lnTo>
                    <a:pt x="752475" y="490067"/>
                  </a:lnTo>
                  <a:lnTo>
                    <a:pt x="752475" y="480542"/>
                  </a:lnTo>
                  <a:close/>
                </a:path>
                <a:path w="1838325" h="970914">
                  <a:moveTo>
                    <a:pt x="809625" y="961085"/>
                  </a:moveTo>
                  <a:lnTo>
                    <a:pt x="800100" y="961085"/>
                  </a:lnTo>
                  <a:lnTo>
                    <a:pt x="800100" y="970610"/>
                  </a:lnTo>
                  <a:lnTo>
                    <a:pt x="809625" y="970610"/>
                  </a:lnTo>
                  <a:lnTo>
                    <a:pt x="809625" y="961085"/>
                  </a:lnTo>
                  <a:close/>
                </a:path>
                <a:path w="1838325" h="970914">
                  <a:moveTo>
                    <a:pt x="809625" y="480542"/>
                  </a:moveTo>
                  <a:lnTo>
                    <a:pt x="800100" y="480542"/>
                  </a:lnTo>
                  <a:lnTo>
                    <a:pt x="800100" y="490067"/>
                  </a:lnTo>
                  <a:lnTo>
                    <a:pt x="809625" y="490067"/>
                  </a:lnTo>
                  <a:lnTo>
                    <a:pt x="809625" y="480542"/>
                  </a:lnTo>
                  <a:close/>
                </a:path>
                <a:path w="1838325" h="970914">
                  <a:moveTo>
                    <a:pt x="866775" y="961085"/>
                  </a:moveTo>
                  <a:lnTo>
                    <a:pt x="857250" y="961085"/>
                  </a:lnTo>
                  <a:lnTo>
                    <a:pt x="857250" y="970610"/>
                  </a:lnTo>
                  <a:lnTo>
                    <a:pt x="866775" y="970610"/>
                  </a:lnTo>
                  <a:lnTo>
                    <a:pt x="866775" y="961085"/>
                  </a:lnTo>
                  <a:close/>
                </a:path>
                <a:path w="1838325" h="970914">
                  <a:moveTo>
                    <a:pt x="866775" y="480542"/>
                  </a:moveTo>
                  <a:lnTo>
                    <a:pt x="857250" y="480542"/>
                  </a:lnTo>
                  <a:lnTo>
                    <a:pt x="857250" y="490067"/>
                  </a:lnTo>
                  <a:lnTo>
                    <a:pt x="866775" y="490067"/>
                  </a:lnTo>
                  <a:lnTo>
                    <a:pt x="866775" y="480542"/>
                  </a:lnTo>
                  <a:close/>
                </a:path>
                <a:path w="1838325" h="970914">
                  <a:moveTo>
                    <a:pt x="923925" y="961085"/>
                  </a:moveTo>
                  <a:lnTo>
                    <a:pt x="914400" y="961085"/>
                  </a:lnTo>
                  <a:lnTo>
                    <a:pt x="914400" y="970610"/>
                  </a:lnTo>
                  <a:lnTo>
                    <a:pt x="923925" y="970610"/>
                  </a:lnTo>
                  <a:lnTo>
                    <a:pt x="923925" y="961085"/>
                  </a:lnTo>
                  <a:close/>
                </a:path>
                <a:path w="1838325" h="970914">
                  <a:moveTo>
                    <a:pt x="923925" y="480542"/>
                  </a:moveTo>
                  <a:lnTo>
                    <a:pt x="914400" y="480542"/>
                  </a:lnTo>
                  <a:lnTo>
                    <a:pt x="914400" y="490067"/>
                  </a:lnTo>
                  <a:lnTo>
                    <a:pt x="923925" y="490067"/>
                  </a:lnTo>
                  <a:lnTo>
                    <a:pt x="923925" y="480542"/>
                  </a:lnTo>
                  <a:close/>
                </a:path>
                <a:path w="1838325" h="970914">
                  <a:moveTo>
                    <a:pt x="981075" y="961085"/>
                  </a:moveTo>
                  <a:lnTo>
                    <a:pt x="971550" y="961085"/>
                  </a:lnTo>
                  <a:lnTo>
                    <a:pt x="971550" y="970610"/>
                  </a:lnTo>
                  <a:lnTo>
                    <a:pt x="981075" y="970610"/>
                  </a:lnTo>
                  <a:lnTo>
                    <a:pt x="981075" y="961085"/>
                  </a:lnTo>
                  <a:close/>
                </a:path>
                <a:path w="1838325" h="970914">
                  <a:moveTo>
                    <a:pt x="981075" y="480542"/>
                  </a:moveTo>
                  <a:lnTo>
                    <a:pt x="971550" y="480542"/>
                  </a:lnTo>
                  <a:lnTo>
                    <a:pt x="971550" y="490067"/>
                  </a:lnTo>
                  <a:lnTo>
                    <a:pt x="981075" y="490067"/>
                  </a:lnTo>
                  <a:lnTo>
                    <a:pt x="981075" y="480542"/>
                  </a:lnTo>
                  <a:close/>
                </a:path>
                <a:path w="1838325" h="970914">
                  <a:moveTo>
                    <a:pt x="1038225" y="961085"/>
                  </a:moveTo>
                  <a:lnTo>
                    <a:pt x="1028700" y="961085"/>
                  </a:lnTo>
                  <a:lnTo>
                    <a:pt x="1028700" y="970610"/>
                  </a:lnTo>
                  <a:lnTo>
                    <a:pt x="1038225" y="970610"/>
                  </a:lnTo>
                  <a:lnTo>
                    <a:pt x="1038225" y="961085"/>
                  </a:lnTo>
                  <a:close/>
                </a:path>
                <a:path w="1838325" h="970914">
                  <a:moveTo>
                    <a:pt x="1038225" y="480542"/>
                  </a:moveTo>
                  <a:lnTo>
                    <a:pt x="1028700" y="480542"/>
                  </a:lnTo>
                  <a:lnTo>
                    <a:pt x="1028700" y="490067"/>
                  </a:lnTo>
                  <a:lnTo>
                    <a:pt x="1038225" y="490067"/>
                  </a:lnTo>
                  <a:lnTo>
                    <a:pt x="1038225" y="480542"/>
                  </a:lnTo>
                  <a:close/>
                </a:path>
                <a:path w="1838325" h="970914">
                  <a:moveTo>
                    <a:pt x="1095375" y="961085"/>
                  </a:moveTo>
                  <a:lnTo>
                    <a:pt x="1085850" y="961085"/>
                  </a:lnTo>
                  <a:lnTo>
                    <a:pt x="1085850" y="970610"/>
                  </a:lnTo>
                  <a:lnTo>
                    <a:pt x="1095375" y="970610"/>
                  </a:lnTo>
                  <a:lnTo>
                    <a:pt x="1095375" y="961085"/>
                  </a:lnTo>
                  <a:close/>
                </a:path>
                <a:path w="1838325" h="970914">
                  <a:moveTo>
                    <a:pt x="1095375" y="480542"/>
                  </a:moveTo>
                  <a:lnTo>
                    <a:pt x="1085850" y="480542"/>
                  </a:lnTo>
                  <a:lnTo>
                    <a:pt x="1085850" y="490067"/>
                  </a:lnTo>
                  <a:lnTo>
                    <a:pt x="1095375" y="490067"/>
                  </a:lnTo>
                  <a:lnTo>
                    <a:pt x="1095375" y="480542"/>
                  </a:lnTo>
                  <a:close/>
                </a:path>
                <a:path w="1838325" h="970914">
                  <a:moveTo>
                    <a:pt x="1152525" y="961085"/>
                  </a:moveTo>
                  <a:lnTo>
                    <a:pt x="1143000" y="961085"/>
                  </a:lnTo>
                  <a:lnTo>
                    <a:pt x="1143000" y="970610"/>
                  </a:lnTo>
                  <a:lnTo>
                    <a:pt x="1152525" y="970610"/>
                  </a:lnTo>
                  <a:lnTo>
                    <a:pt x="1152525" y="961085"/>
                  </a:lnTo>
                  <a:close/>
                </a:path>
                <a:path w="1838325" h="970914">
                  <a:moveTo>
                    <a:pt x="1152525" y="480542"/>
                  </a:moveTo>
                  <a:lnTo>
                    <a:pt x="1143000" y="480542"/>
                  </a:lnTo>
                  <a:lnTo>
                    <a:pt x="1143000" y="490067"/>
                  </a:lnTo>
                  <a:lnTo>
                    <a:pt x="1152525" y="490067"/>
                  </a:lnTo>
                  <a:lnTo>
                    <a:pt x="1152525" y="480542"/>
                  </a:lnTo>
                  <a:close/>
                </a:path>
                <a:path w="1838325" h="970914">
                  <a:moveTo>
                    <a:pt x="1209675" y="961085"/>
                  </a:moveTo>
                  <a:lnTo>
                    <a:pt x="1200150" y="961085"/>
                  </a:lnTo>
                  <a:lnTo>
                    <a:pt x="1200150" y="970610"/>
                  </a:lnTo>
                  <a:lnTo>
                    <a:pt x="1209675" y="970610"/>
                  </a:lnTo>
                  <a:lnTo>
                    <a:pt x="1209675" y="961085"/>
                  </a:lnTo>
                  <a:close/>
                </a:path>
                <a:path w="1838325" h="970914">
                  <a:moveTo>
                    <a:pt x="1209675" y="480542"/>
                  </a:moveTo>
                  <a:lnTo>
                    <a:pt x="1200150" y="480542"/>
                  </a:lnTo>
                  <a:lnTo>
                    <a:pt x="1200150" y="490067"/>
                  </a:lnTo>
                  <a:lnTo>
                    <a:pt x="1209675" y="490067"/>
                  </a:lnTo>
                  <a:lnTo>
                    <a:pt x="1209675" y="480542"/>
                  </a:lnTo>
                  <a:close/>
                </a:path>
                <a:path w="1838325" h="970914">
                  <a:moveTo>
                    <a:pt x="1266825" y="961085"/>
                  </a:moveTo>
                  <a:lnTo>
                    <a:pt x="1257300" y="961085"/>
                  </a:lnTo>
                  <a:lnTo>
                    <a:pt x="1257300" y="970610"/>
                  </a:lnTo>
                  <a:lnTo>
                    <a:pt x="1266825" y="970610"/>
                  </a:lnTo>
                  <a:lnTo>
                    <a:pt x="1266825" y="961085"/>
                  </a:lnTo>
                  <a:close/>
                </a:path>
                <a:path w="1838325" h="970914">
                  <a:moveTo>
                    <a:pt x="1266825" y="480542"/>
                  </a:moveTo>
                  <a:lnTo>
                    <a:pt x="1257300" y="480542"/>
                  </a:lnTo>
                  <a:lnTo>
                    <a:pt x="1257300" y="490067"/>
                  </a:lnTo>
                  <a:lnTo>
                    <a:pt x="1266825" y="490067"/>
                  </a:lnTo>
                  <a:lnTo>
                    <a:pt x="1266825" y="480542"/>
                  </a:lnTo>
                  <a:close/>
                </a:path>
                <a:path w="1838325" h="970914">
                  <a:moveTo>
                    <a:pt x="1323975" y="961085"/>
                  </a:moveTo>
                  <a:lnTo>
                    <a:pt x="1314450" y="961085"/>
                  </a:lnTo>
                  <a:lnTo>
                    <a:pt x="1314450" y="970610"/>
                  </a:lnTo>
                  <a:lnTo>
                    <a:pt x="1323975" y="970610"/>
                  </a:lnTo>
                  <a:lnTo>
                    <a:pt x="1323975" y="961085"/>
                  </a:lnTo>
                  <a:close/>
                </a:path>
                <a:path w="1838325" h="970914">
                  <a:moveTo>
                    <a:pt x="1323975" y="480542"/>
                  </a:moveTo>
                  <a:lnTo>
                    <a:pt x="1314450" y="480542"/>
                  </a:lnTo>
                  <a:lnTo>
                    <a:pt x="1314450" y="490067"/>
                  </a:lnTo>
                  <a:lnTo>
                    <a:pt x="1323975" y="490067"/>
                  </a:lnTo>
                  <a:lnTo>
                    <a:pt x="1323975" y="480542"/>
                  </a:lnTo>
                  <a:close/>
                </a:path>
                <a:path w="1838325" h="970914">
                  <a:moveTo>
                    <a:pt x="1381125" y="961085"/>
                  </a:moveTo>
                  <a:lnTo>
                    <a:pt x="1371600" y="961085"/>
                  </a:lnTo>
                  <a:lnTo>
                    <a:pt x="1371600" y="970610"/>
                  </a:lnTo>
                  <a:lnTo>
                    <a:pt x="1381125" y="970610"/>
                  </a:lnTo>
                  <a:lnTo>
                    <a:pt x="1381125" y="961085"/>
                  </a:lnTo>
                  <a:close/>
                </a:path>
                <a:path w="1838325" h="970914">
                  <a:moveTo>
                    <a:pt x="1381125" y="480542"/>
                  </a:moveTo>
                  <a:lnTo>
                    <a:pt x="1371600" y="480542"/>
                  </a:lnTo>
                  <a:lnTo>
                    <a:pt x="1371600" y="490067"/>
                  </a:lnTo>
                  <a:lnTo>
                    <a:pt x="1381125" y="490067"/>
                  </a:lnTo>
                  <a:lnTo>
                    <a:pt x="1381125" y="480542"/>
                  </a:lnTo>
                  <a:close/>
                </a:path>
                <a:path w="1838325" h="970914">
                  <a:moveTo>
                    <a:pt x="1438275" y="961085"/>
                  </a:moveTo>
                  <a:lnTo>
                    <a:pt x="1428750" y="961085"/>
                  </a:lnTo>
                  <a:lnTo>
                    <a:pt x="1428750" y="970610"/>
                  </a:lnTo>
                  <a:lnTo>
                    <a:pt x="1438275" y="970610"/>
                  </a:lnTo>
                  <a:lnTo>
                    <a:pt x="1438275" y="961085"/>
                  </a:lnTo>
                  <a:close/>
                </a:path>
                <a:path w="1838325" h="970914">
                  <a:moveTo>
                    <a:pt x="1438275" y="480542"/>
                  </a:moveTo>
                  <a:lnTo>
                    <a:pt x="1428750" y="480542"/>
                  </a:lnTo>
                  <a:lnTo>
                    <a:pt x="1428750" y="490067"/>
                  </a:lnTo>
                  <a:lnTo>
                    <a:pt x="1438275" y="490067"/>
                  </a:lnTo>
                  <a:lnTo>
                    <a:pt x="1438275" y="480542"/>
                  </a:lnTo>
                  <a:close/>
                </a:path>
                <a:path w="1838325" h="970914">
                  <a:moveTo>
                    <a:pt x="1495425" y="961085"/>
                  </a:moveTo>
                  <a:lnTo>
                    <a:pt x="1485900" y="961085"/>
                  </a:lnTo>
                  <a:lnTo>
                    <a:pt x="1485900" y="970610"/>
                  </a:lnTo>
                  <a:lnTo>
                    <a:pt x="1495425" y="970610"/>
                  </a:lnTo>
                  <a:lnTo>
                    <a:pt x="1495425" y="961085"/>
                  </a:lnTo>
                  <a:close/>
                </a:path>
                <a:path w="1838325" h="970914">
                  <a:moveTo>
                    <a:pt x="1495425" y="480542"/>
                  </a:moveTo>
                  <a:lnTo>
                    <a:pt x="1485900" y="480542"/>
                  </a:lnTo>
                  <a:lnTo>
                    <a:pt x="1485900" y="490067"/>
                  </a:lnTo>
                  <a:lnTo>
                    <a:pt x="1495425" y="490067"/>
                  </a:lnTo>
                  <a:lnTo>
                    <a:pt x="1495425" y="480542"/>
                  </a:lnTo>
                  <a:close/>
                </a:path>
                <a:path w="1838325" h="970914">
                  <a:moveTo>
                    <a:pt x="1552575" y="961085"/>
                  </a:moveTo>
                  <a:lnTo>
                    <a:pt x="1543050" y="961085"/>
                  </a:lnTo>
                  <a:lnTo>
                    <a:pt x="1543050" y="970610"/>
                  </a:lnTo>
                  <a:lnTo>
                    <a:pt x="1552575" y="970610"/>
                  </a:lnTo>
                  <a:lnTo>
                    <a:pt x="1552575" y="961085"/>
                  </a:lnTo>
                  <a:close/>
                </a:path>
                <a:path w="1838325" h="970914">
                  <a:moveTo>
                    <a:pt x="1552575" y="480542"/>
                  </a:moveTo>
                  <a:lnTo>
                    <a:pt x="1543050" y="480542"/>
                  </a:lnTo>
                  <a:lnTo>
                    <a:pt x="1543050" y="490067"/>
                  </a:lnTo>
                  <a:lnTo>
                    <a:pt x="1552575" y="490067"/>
                  </a:lnTo>
                  <a:lnTo>
                    <a:pt x="1552575" y="480542"/>
                  </a:lnTo>
                  <a:close/>
                </a:path>
                <a:path w="1838325" h="970914">
                  <a:moveTo>
                    <a:pt x="1609725" y="961085"/>
                  </a:moveTo>
                  <a:lnTo>
                    <a:pt x="1600200" y="961085"/>
                  </a:lnTo>
                  <a:lnTo>
                    <a:pt x="1600200" y="970610"/>
                  </a:lnTo>
                  <a:lnTo>
                    <a:pt x="1609725" y="970610"/>
                  </a:lnTo>
                  <a:lnTo>
                    <a:pt x="1609725" y="961085"/>
                  </a:lnTo>
                  <a:close/>
                </a:path>
                <a:path w="1838325" h="970914">
                  <a:moveTo>
                    <a:pt x="1609725" y="480542"/>
                  </a:moveTo>
                  <a:lnTo>
                    <a:pt x="1600200" y="480542"/>
                  </a:lnTo>
                  <a:lnTo>
                    <a:pt x="1600200" y="490067"/>
                  </a:lnTo>
                  <a:lnTo>
                    <a:pt x="1609725" y="490067"/>
                  </a:lnTo>
                  <a:lnTo>
                    <a:pt x="1609725" y="480542"/>
                  </a:lnTo>
                  <a:close/>
                </a:path>
                <a:path w="1838325" h="970914">
                  <a:moveTo>
                    <a:pt x="1666875" y="961085"/>
                  </a:moveTo>
                  <a:lnTo>
                    <a:pt x="1657350" y="961085"/>
                  </a:lnTo>
                  <a:lnTo>
                    <a:pt x="1657350" y="970610"/>
                  </a:lnTo>
                  <a:lnTo>
                    <a:pt x="1666875" y="970610"/>
                  </a:lnTo>
                  <a:lnTo>
                    <a:pt x="1666875" y="961085"/>
                  </a:lnTo>
                  <a:close/>
                </a:path>
                <a:path w="1838325" h="970914">
                  <a:moveTo>
                    <a:pt x="1666875" y="480542"/>
                  </a:moveTo>
                  <a:lnTo>
                    <a:pt x="1657350" y="480542"/>
                  </a:lnTo>
                  <a:lnTo>
                    <a:pt x="1657350" y="490067"/>
                  </a:lnTo>
                  <a:lnTo>
                    <a:pt x="1666875" y="490067"/>
                  </a:lnTo>
                  <a:lnTo>
                    <a:pt x="1666875" y="480542"/>
                  </a:lnTo>
                  <a:close/>
                </a:path>
                <a:path w="1838325" h="970914">
                  <a:moveTo>
                    <a:pt x="1724025" y="961085"/>
                  </a:moveTo>
                  <a:lnTo>
                    <a:pt x="1714500" y="961085"/>
                  </a:lnTo>
                  <a:lnTo>
                    <a:pt x="1714500" y="970610"/>
                  </a:lnTo>
                  <a:lnTo>
                    <a:pt x="1724025" y="970610"/>
                  </a:lnTo>
                  <a:lnTo>
                    <a:pt x="1724025" y="961085"/>
                  </a:lnTo>
                  <a:close/>
                </a:path>
                <a:path w="1838325" h="970914">
                  <a:moveTo>
                    <a:pt x="1724025" y="480542"/>
                  </a:moveTo>
                  <a:lnTo>
                    <a:pt x="1714500" y="480542"/>
                  </a:lnTo>
                  <a:lnTo>
                    <a:pt x="1714500" y="490067"/>
                  </a:lnTo>
                  <a:lnTo>
                    <a:pt x="1724025" y="490067"/>
                  </a:lnTo>
                  <a:lnTo>
                    <a:pt x="1724025" y="480542"/>
                  </a:lnTo>
                  <a:close/>
                </a:path>
                <a:path w="1838325" h="970914">
                  <a:moveTo>
                    <a:pt x="1781175" y="961085"/>
                  </a:moveTo>
                  <a:lnTo>
                    <a:pt x="1771650" y="961085"/>
                  </a:lnTo>
                  <a:lnTo>
                    <a:pt x="1771650" y="970610"/>
                  </a:lnTo>
                  <a:lnTo>
                    <a:pt x="1781175" y="970610"/>
                  </a:lnTo>
                  <a:lnTo>
                    <a:pt x="1781175" y="961085"/>
                  </a:lnTo>
                  <a:close/>
                </a:path>
                <a:path w="1838325" h="970914">
                  <a:moveTo>
                    <a:pt x="1781175" y="480542"/>
                  </a:moveTo>
                  <a:lnTo>
                    <a:pt x="1771650" y="480542"/>
                  </a:lnTo>
                  <a:lnTo>
                    <a:pt x="1771650" y="490067"/>
                  </a:lnTo>
                  <a:lnTo>
                    <a:pt x="1781175" y="490067"/>
                  </a:lnTo>
                  <a:lnTo>
                    <a:pt x="1781175" y="480542"/>
                  </a:lnTo>
                  <a:close/>
                </a:path>
                <a:path w="1838325" h="970914">
                  <a:moveTo>
                    <a:pt x="1838325" y="961085"/>
                  </a:moveTo>
                  <a:lnTo>
                    <a:pt x="1828800" y="961085"/>
                  </a:lnTo>
                  <a:lnTo>
                    <a:pt x="1828800" y="970610"/>
                  </a:lnTo>
                  <a:lnTo>
                    <a:pt x="1838325" y="970610"/>
                  </a:lnTo>
                  <a:lnTo>
                    <a:pt x="1838325" y="961085"/>
                  </a:lnTo>
                  <a:close/>
                </a:path>
                <a:path w="1838325" h="970914">
                  <a:moveTo>
                    <a:pt x="1838325" y="480542"/>
                  </a:moveTo>
                  <a:lnTo>
                    <a:pt x="1828800" y="480542"/>
                  </a:lnTo>
                  <a:lnTo>
                    <a:pt x="1828800" y="490067"/>
                  </a:lnTo>
                  <a:lnTo>
                    <a:pt x="1838325" y="490067"/>
                  </a:lnTo>
                  <a:lnTo>
                    <a:pt x="1838325" y="48054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0448925" y="542937"/>
              <a:ext cx="1838325" cy="970915"/>
            </a:xfrm>
            <a:custGeom>
              <a:avLst/>
              <a:gdLst/>
              <a:ahLst/>
              <a:cxnLst/>
              <a:rect l="l" t="t" r="r" b="b"/>
              <a:pathLst>
                <a:path w="1838325" h="970915">
                  <a:moveTo>
                    <a:pt x="9525" y="480529"/>
                  </a:moveTo>
                  <a:lnTo>
                    <a:pt x="0" y="480529"/>
                  </a:lnTo>
                  <a:lnTo>
                    <a:pt x="0" y="490054"/>
                  </a:lnTo>
                  <a:lnTo>
                    <a:pt x="9525" y="490054"/>
                  </a:lnTo>
                  <a:lnTo>
                    <a:pt x="9525" y="480529"/>
                  </a:lnTo>
                  <a:close/>
                </a:path>
                <a:path w="1838325" h="97091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838325" h="970915">
                  <a:moveTo>
                    <a:pt x="66675" y="480529"/>
                  </a:moveTo>
                  <a:lnTo>
                    <a:pt x="57150" y="480529"/>
                  </a:lnTo>
                  <a:lnTo>
                    <a:pt x="57150" y="490054"/>
                  </a:lnTo>
                  <a:lnTo>
                    <a:pt x="66675" y="490054"/>
                  </a:lnTo>
                  <a:lnTo>
                    <a:pt x="66675" y="480529"/>
                  </a:lnTo>
                  <a:close/>
                </a:path>
                <a:path w="1838325" h="97091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838325" h="970915">
                  <a:moveTo>
                    <a:pt x="123825" y="480529"/>
                  </a:moveTo>
                  <a:lnTo>
                    <a:pt x="114300" y="480529"/>
                  </a:lnTo>
                  <a:lnTo>
                    <a:pt x="114300" y="490054"/>
                  </a:lnTo>
                  <a:lnTo>
                    <a:pt x="123825" y="490054"/>
                  </a:lnTo>
                  <a:lnTo>
                    <a:pt x="123825" y="480529"/>
                  </a:lnTo>
                  <a:close/>
                </a:path>
                <a:path w="1838325" h="97091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838325" h="970915">
                  <a:moveTo>
                    <a:pt x="180975" y="480529"/>
                  </a:moveTo>
                  <a:lnTo>
                    <a:pt x="171450" y="480529"/>
                  </a:lnTo>
                  <a:lnTo>
                    <a:pt x="171450" y="490054"/>
                  </a:lnTo>
                  <a:lnTo>
                    <a:pt x="180975" y="490054"/>
                  </a:lnTo>
                  <a:lnTo>
                    <a:pt x="180975" y="480529"/>
                  </a:lnTo>
                  <a:close/>
                </a:path>
                <a:path w="1838325" h="97091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838325" h="970915">
                  <a:moveTo>
                    <a:pt x="238125" y="961059"/>
                  </a:moveTo>
                  <a:lnTo>
                    <a:pt x="228600" y="961059"/>
                  </a:lnTo>
                  <a:lnTo>
                    <a:pt x="228600" y="970584"/>
                  </a:lnTo>
                  <a:lnTo>
                    <a:pt x="238125" y="970584"/>
                  </a:lnTo>
                  <a:lnTo>
                    <a:pt x="238125" y="961059"/>
                  </a:lnTo>
                  <a:close/>
                </a:path>
                <a:path w="1838325" h="970915">
                  <a:moveTo>
                    <a:pt x="238125" y="480529"/>
                  </a:moveTo>
                  <a:lnTo>
                    <a:pt x="228600" y="480529"/>
                  </a:lnTo>
                  <a:lnTo>
                    <a:pt x="228600" y="490054"/>
                  </a:lnTo>
                  <a:lnTo>
                    <a:pt x="238125" y="490054"/>
                  </a:lnTo>
                  <a:lnTo>
                    <a:pt x="238125" y="480529"/>
                  </a:lnTo>
                  <a:close/>
                </a:path>
                <a:path w="1838325" h="97091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838325" h="970915">
                  <a:moveTo>
                    <a:pt x="295275" y="961059"/>
                  </a:moveTo>
                  <a:lnTo>
                    <a:pt x="285750" y="961059"/>
                  </a:lnTo>
                  <a:lnTo>
                    <a:pt x="285750" y="970584"/>
                  </a:lnTo>
                  <a:lnTo>
                    <a:pt x="295275" y="970584"/>
                  </a:lnTo>
                  <a:lnTo>
                    <a:pt x="295275" y="961059"/>
                  </a:lnTo>
                  <a:close/>
                </a:path>
                <a:path w="1838325" h="970915">
                  <a:moveTo>
                    <a:pt x="295275" y="480529"/>
                  </a:moveTo>
                  <a:lnTo>
                    <a:pt x="285750" y="480529"/>
                  </a:lnTo>
                  <a:lnTo>
                    <a:pt x="285750" y="490054"/>
                  </a:lnTo>
                  <a:lnTo>
                    <a:pt x="295275" y="490054"/>
                  </a:lnTo>
                  <a:lnTo>
                    <a:pt x="295275" y="480529"/>
                  </a:lnTo>
                  <a:close/>
                </a:path>
                <a:path w="1838325" h="97091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838325" h="970915">
                  <a:moveTo>
                    <a:pt x="352425" y="961059"/>
                  </a:moveTo>
                  <a:lnTo>
                    <a:pt x="342900" y="961059"/>
                  </a:lnTo>
                  <a:lnTo>
                    <a:pt x="342900" y="970584"/>
                  </a:lnTo>
                  <a:lnTo>
                    <a:pt x="352425" y="970584"/>
                  </a:lnTo>
                  <a:lnTo>
                    <a:pt x="352425" y="961059"/>
                  </a:lnTo>
                  <a:close/>
                </a:path>
                <a:path w="1838325" h="970915">
                  <a:moveTo>
                    <a:pt x="352425" y="480529"/>
                  </a:moveTo>
                  <a:lnTo>
                    <a:pt x="342900" y="480529"/>
                  </a:lnTo>
                  <a:lnTo>
                    <a:pt x="342900" y="490054"/>
                  </a:lnTo>
                  <a:lnTo>
                    <a:pt x="352425" y="490054"/>
                  </a:lnTo>
                  <a:lnTo>
                    <a:pt x="352425" y="480529"/>
                  </a:lnTo>
                  <a:close/>
                </a:path>
                <a:path w="1838325" h="97091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838325" h="970915">
                  <a:moveTo>
                    <a:pt x="409575" y="961059"/>
                  </a:moveTo>
                  <a:lnTo>
                    <a:pt x="400050" y="961059"/>
                  </a:lnTo>
                  <a:lnTo>
                    <a:pt x="400050" y="970584"/>
                  </a:lnTo>
                  <a:lnTo>
                    <a:pt x="409575" y="970584"/>
                  </a:lnTo>
                  <a:lnTo>
                    <a:pt x="409575" y="961059"/>
                  </a:lnTo>
                  <a:close/>
                </a:path>
                <a:path w="1838325" h="970915">
                  <a:moveTo>
                    <a:pt x="409575" y="480529"/>
                  </a:moveTo>
                  <a:lnTo>
                    <a:pt x="400050" y="480529"/>
                  </a:lnTo>
                  <a:lnTo>
                    <a:pt x="400050" y="490054"/>
                  </a:lnTo>
                  <a:lnTo>
                    <a:pt x="409575" y="490054"/>
                  </a:lnTo>
                  <a:lnTo>
                    <a:pt x="409575" y="480529"/>
                  </a:lnTo>
                  <a:close/>
                </a:path>
                <a:path w="1838325" h="97091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838325" h="970915">
                  <a:moveTo>
                    <a:pt x="466725" y="961059"/>
                  </a:moveTo>
                  <a:lnTo>
                    <a:pt x="457200" y="961059"/>
                  </a:lnTo>
                  <a:lnTo>
                    <a:pt x="457200" y="970584"/>
                  </a:lnTo>
                  <a:lnTo>
                    <a:pt x="466725" y="970584"/>
                  </a:lnTo>
                  <a:lnTo>
                    <a:pt x="466725" y="961059"/>
                  </a:lnTo>
                  <a:close/>
                </a:path>
                <a:path w="1838325" h="970915">
                  <a:moveTo>
                    <a:pt x="466725" y="480529"/>
                  </a:moveTo>
                  <a:lnTo>
                    <a:pt x="457200" y="480529"/>
                  </a:lnTo>
                  <a:lnTo>
                    <a:pt x="457200" y="490054"/>
                  </a:lnTo>
                  <a:lnTo>
                    <a:pt x="466725" y="490054"/>
                  </a:lnTo>
                  <a:lnTo>
                    <a:pt x="466725" y="480529"/>
                  </a:lnTo>
                  <a:close/>
                </a:path>
                <a:path w="1838325" h="97091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838325" h="970915">
                  <a:moveTo>
                    <a:pt x="523875" y="961059"/>
                  </a:moveTo>
                  <a:lnTo>
                    <a:pt x="514350" y="961059"/>
                  </a:lnTo>
                  <a:lnTo>
                    <a:pt x="514350" y="970584"/>
                  </a:lnTo>
                  <a:lnTo>
                    <a:pt x="523875" y="970584"/>
                  </a:lnTo>
                  <a:lnTo>
                    <a:pt x="523875" y="961059"/>
                  </a:lnTo>
                  <a:close/>
                </a:path>
                <a:path w="1838325" h="970915">
                  <a:moveTo>
                    <a:pt x="523875" y="480529"/>
                  </a:moveTo>
                  <a:lnTo>
                    <a:pt x="514350" y="480529"/>
                  </a:lnTo>
                  <a:lnTo>
                    <a:pt x="514350" y="490054"/>
                  </a:lnTo>
                  <a:lnTo>
                    <a:pt x="523875" y="490054"/>
                  </a:lnTo>
                  <a:lnTo>
                    <a:pt x="523875" y="480529"/>
                  </a:lnTo>
                  <a:close/>
                </a:path>
                <a:path w="1838325" h="970915">
                  <a:moveTo>
                    <a:pt x="581025" y="961059"/>
                  </a:moveTo>
                  <a:lnTo>
                    <a:pt x="571500" y="961059"/>
                  </a:lnTo>
                  <a:lnTo>
                    <a:pt x="571500" y="970584"/>
                  </a:lnTo>
                  <a:lnTo>
                    <a:pt x="581025" y="970584"/>
                  </a:lnTo>
                  <a:lnTo>
                    <a:pt x="581025" y="961059"/>
                  </a:lnTo>
                  <a:close/>
                </a:path>
                <a:path w="1838325" h="970915">
                  <a:moveTo>
                    <a:pt x="581025" y="480529"/>
                  </a:moveTo>
                  <a:lnTo>
                    <a:pt x="571500" y="480529"/>
                  </a:lnTo>
                  <a:lnTo>
                    <a:pt x="571500" y="490054"/>
                  </a:lnTo>
                  <a:lnTo>
                    <a:pt x="581025" y="490054"/>
                  </a:lnTo>
                  <a:lnTo>
                    <a:pt x="581025" y="480529"/>
                  </a:lnTo>
                  <a:close/>
                </a:path>
                <a:path w="1838325" h="970915">
                  <a:moveTo>
                    <a:pt x="638175" y="961059"/>
                  </a:moveTo>
                  <a:lnTo>
                    <a:pt x="628650" y="961059"/>
                  </a:lnTo>
                  <a:lnTo>
                    <a:pt x="628650" y="970584"/>
                  </a:lnTo>
                  <a:lnTo>
                    <a:pt x="638175" y="970584"/>
                  </a:lnTo>
                  <a:lnTo>
                    <a:pt x="638175" y="961059"/>
                  </a:lnTo>
                  <a:close/>
                </a:path>
                <a:path w="1838325" h="970915">
                  <a:moveTo>
                    <a:pt x="638175" y="480529"/>
                  </a:moveTo>
                  <a:lnTo>
                    <a:pt x="628650" y="480529"/>
                  </a:lnTo>
                  <a:lnTo>
                    <a:pt x="628650" y="490054"/>
                  </a:lnTo>
                  <a:lnTo>
                    <a:pt x="638175" y="490054"/>
                  </a:lnTo>
                  <a:lnTo>
                    <a:pt x="638175" y="480529"/>
                  </a:lnTo>
                  <a:close/>
                </a:path>
                <a:path w="1838325" h="970915">
                  <a:moveTo>
                    <a:pt x="695325" y="961059"/>
                  </a:moveTo>
                  <a:lnTo>
                    <a:pt x="685800" y="961059"/>
                  </a:lnTo>
                  <a:lnTo>
                    <a:pt x="685800" y="970584"/>
                  </a:lnTo>
                  <a:lnTo>
                    <a:pt x="695325" y="970584"/>
                  </a:lnTo>
                  <a:lnTo>
                    <a:pt x="695325" y="961059"/>
                  </a:lnTo>
                  <a:close/>
                </a:path>
                <a:path w="1838325" h="970915">
                  <a:moveTo>
                    <a:pt x="695325" y="480529"/>
                  </a:moveTo>
                  <a:lnTo>
                    <a:pt x="685800" y="480529"/>
                  </a:lnTo>
                  <a:lnTo>
                    <a:pt x="685800" y="490054"/>
                  </a:lnTo>
                  <a:lnTo>
                    <a:pt x="695325" y="490054"/>
                  </a:lnTo>
                  <a:lnTo>
                    <a:pt x="695325" y="480529"/>
                  </a:lnTo>
                  <a:close/>
                </a:path>
                <a:path w="1838325" h="970915">
                  <a:moveTo>
                    <a:pt x="752475" y="961059"/>
                  </a:moveTo>
                  <a:lnTo>
                    <a:pt x="742950" y="961059"/>
                  </a:lnTo>
                  <a:lnTo>
                    <a:pt x="742950" y="970584"/>
                  </a:lnTo>
                  <a:lnTo>
                    <a:pt x="752475" y="970584"/>
                  </a:lnTo>
                  <a:lnTo>
                    <a:pt x="752475" y="961059"/>
                  </a:lnTo>
                  <a:close/>
                </a:path>
                <a:path w="1838325" h="970915">
                  <a:moveTo>
                    <a:pt x="752475" y="480529"/>
                  </a:moveTo>
                  <a:lnTo>
                    <a:pt x="742950" y="480529"/>
                  </a:lnTo>
                  <a:lnTo>
                    <a:pt x="742950" y="490054"/>
                  </a:lnTo>
                  <a:lnTo>
                    <a:pt x="752475" y="490054"/>
                  </a:lnTo>
                  <a:lnTo>
                    <a:pt x="752475" y="480529"/>
                  </a:lnTo>
                  <a:close/>
                </a:path>
                <a:path w="1838325" h="970915">
                  <a:moveTo>
                    <a:pt x="809625" y="961059"/>
                  </a:moveTo>
                  <a:lnTo>
                    <a:pt x="800100" y="961059"/>
                  </a:lnTo>
                  <a:lnTo>
                    <a:pt x="800100" y="970584"/>
                  </a:lnTo>
                  <a:lnTo>
                    <a:pt x="809625" y="970584"/>
                  </a:lnTo>
                  <a:lnTo>
                    <a:pt x="809625" y="961059"/>
                  </a:lnTo>
                  <a:close/>
                </a:path>
                <a:path w="1838325" h="970915">
                  <a:moveTo>
                    <a:pt x="809625" y="480529"/>
                  </a:moveTo>
                  <a:lnTo>
                    <a:pt x="800100" y="480529"/>
                  </a:lnTo>
                  <a:lnTo>
                    <a:pt x="800100" y="490054"/>
                  </a:lnTo>
                  <a:lnTo>
                    <a:pt x="809625" y="490054"/>
                  </a:lnTo>
                  <a:lnTo>
                    <a:pt x="809625" y="480529"/>
                  </a:lnTo>
                  <a:close/>
                </a:path>
                <a:path w="1838325" h="970915">
                  <a:moveTo>
                    <a:pt x="866775" y="961059"/>
                  </a:moveTo>
                  <a:lnTo>
                    <a:pt x="857250" y="961059"/>
                  </a:lnTo>
                  <a:lnTo>
                    <a:pt x="857250" y="970584"/>
                  </a:lnTo>
                  <a:lnTo>
                    <a:pt x="866775" y="970584"/>
                  </a:lnTo>
                  <a:lnTo>
                    <a:pt x="866775" y="961059"/>
                  </a:lnTo>
                  <a:close/>
                </a:path>
                <a:path w="1838325" h="970915">
                  <a:moveTo>
                    <a:pt x="866775" y="480529"/>
                  </a:moveTo>
                  <a:lnTo>
                    <a:pt x="857250" y="480529"/>
                  </a:lnTo>
                  <a:lnTo>
                    <a:pt x="857250" y="490054"/>
                  </a:lnTo>
                  <a:lnTo>
                    <a:pt x="866775" y="490054"/>
                  </a:lnTo>
                  <a:lnTo>
                    <a:pt x="866775" y="480529"/>
                  </a:lnTo>
                  <a:close/>
                </a:path>
                <a:path w="1838325" h="970915">
                  <a:moveTo>
                    <a:pt x="923925" y="961059"/>
                  </a:moveTo>
                  <a:lnTo>
                    <a:pt x="914400" y="961059"/>
                  </a:lnTo>
                  <a:lnTo>
                    <a:pt x="914400" y="970584"/>
                  </a:lnTo>
                  <a:lnTo>
                    <a:pt x="923925" y="970584"/>
                  </a:lnTo>
                  <a:lnTo>
                    <a:pt x="923925" y="961059"/>
                  </a:lnTo>
                  <a:close/>
                </a:path>
                <a:path w="1838325" h="970915">
                  <a:moveTo>
                    <a:pt x="923925" y="480529"/>
                  </a:moveTo>
                  <a:lnTo>
                    <a:pt x="914400" y="480529"/>
                  </a:lnTo>
                  <a:lnTo>
                    <a:pt x="914400" y="490054"/>
                  </a:lnTo>
                  <a:lnTo>
                    <a:pt x="923925" y="490054"/>
                  </a:lnTo>
                  <a:lnTo>
                    <a:pt x="923925" y="480529"/>
                  </a:lnTo>
                  <a:close/>
                </a:path>
                <a:path w="1838325" h="970915">
                  <a:moveTo>
                    <a:pt x="981075" y="961059"/>
                  </a:moveTo>
                  <a:lnTo>
                    <a:pt x="971550" y="961059"/>
                  </a:lnTo>
                  <a:lnTo>
                    <a:pt x="971550" y="970584"/>
                  </a:lnTo>
                  <a:lnTo>
                    <a:pt x="981075" y="970584"/>
                  </a:lnTo>
                  <a:lnTo>
                    <a:pt x="981075" y="961059"/>
                  </a:lnTo>
                  <a:close/>
                </a:path>
                <a:path w="1838325" h="970915">
                  <a:moveTo>
                    <a:pt x="981075" y="480529"/>
                  </a:moveTo>
                  <a:lnTo>
                    <a:pt x="971550" y="480529"/>
                  </a:lnTo>
                  <a:lnTo>
                    <a:pt x="971550" y="490054"/>
                  </a:lnTo>
                  <a:lnTo>
                    <a:pt x="981075" y="490054"/>
                  </a:lnTo>
                  <a:lnTo>
                    <a:pt x="981075" y="480529"/>
                  </a:lnTo>
                  <a:close/>
                </a:path>
                <a:path w="1838325" h="970915">
                  <a:moveTo>
                    <a:pt x="1038225" y="961059"/>
                  </a:moveTo>
                  <a:lnTo>
                    <a:pt x="1028700" y="961059"/>
                  </a:lnTo>
                  <a:lnTo>
                    <a:pt x="1028700" y="970584"/>
                  </a:lnTo>
                  <a:lnTo>
                    <a:pt x="1038225" y="970584"/>
                  </a:lnTo>
                  <a:lnTo>
                    <a:pt x="1038225" y="961059"/>
                  </a:lnTo>
                  <a:close/>
                </a:path>
                <a:path w="1838325" h="970915">
                  <a:moveTo>
                    <a:pt x="1038225" y="480529"/>
                  </a:moveTo>
                  <a:lnTo>
                    <a:pt x="1028700" y="480529"/>
                  </a:lnTo>
                  <a:lnTo>
                    <a:pt x="1028700" y="490054"/>
                  </a:lnTo>
                  <a:lnTo>
                    <a:pt x="1038225" y="490054"/>
                  </a:lnTo>
                  <a:lnTo>
                    <a:pt x="1038225" y="480529"/>
                  </a:lnTo>
                  <a:close/>
                </a:path>
                <a:path w="1838325" h="970915">
                  <a:moveTo>
                    <a:pt x="1095375" y="961059"/>
                  </a:moveTo>
                  <a:lnTo>
                    <a:pt x="1085850" y="961059"/>
                  </a:lnTo>
                  <a:lnTo>
                    <a:pt x="1085850" y="970584"/>
                  </a:lnTo>
                  <a:lnTo>
                    <a:pt x="1095375" y="970584"/>
                  </a:lnTo>
                  <a:lnTo>
                    <a:pt x="1095375" y="961059"/>
                  </a:lnTo>
                  <a:close/>
                </a:path>
                <a:path w="1838325" h="970915">
                  <a:moveTo>
                    <a:pt x="1095375" y="480529"/>
                  </a:moveTo>
                  <a:lnTo>
                    <a:pt x="1085850" y="480529"/>
                  </a:lnTo>
                  <a:lnTo>
                    <a:pt x="1085850" y="490054"/>
                  </a:lnTo>
                  <a:lnTo>
                    <a:pt x="1095375" y="490054"/>
                  </a:lnTo>
                  <a:lnTo>
                    <a:pt x="1095375" y="480529"/>
                  </a:lnTo>
                  <a:close/>
                </a:path>
                <a:path w="1838325" h="970915">
                  <a:moveTo>
                    <a:pt x="1152525" y="961059"/>
                  </a:moveTo>
                  <a:lnTo>
                    <a:pt x="1143000" y="961059"/>
                  </a:lnTo>
                  <a:lnTo>
                    <a:pt x="1143000" y="970584"/>
                  </a:lnTo>
                  <a:lnTo>
                    <a:pt x="1152525" y="970584"/>
                  </a:lnTo>
                  <a:lnTo>
                    <a:pt x="1152525" y="961059"/>
                  </a:lnTo>
                  <a:close/>
                </a:path>
                <a:path w="1838325" h="970915">
                  <a:moveTo>
                    <a:pt x="1152525" y="480529"/>
                  </a:moveTo>
                  <a:lnTo>
                    <a:pt x="1143000" y="480529"/>
                  </a:lnTo>
                  <a:lnTo>
                    <a:pt x="1143000" y="490054"/>
                  </a:lnTo>
                  <a:lnTo>
                    <a:pt x="1152525" y="490054"/>
                  </a:lnTo>
                  <a:lnTo>
                    <a:pt x="1152525" y="480529"/>
                  </a:lnTo>
                  <a:close/>
                </a:path>
                <a:path w="1838325" h="970915">
                  <a:moveTo>
                    <a:pt x="1209675" y="961059"/>
                  </a:moveTo>
                  <a:lnTo>
                    <a:pt x="1200150" y="961059"/>
                  </a:lnTo>
                  <a:lnTo>
                    <a:pt x="1200150" y="970584"/>
                  </a:lnTo>
                  <a:lnTo>
                    <a:pt x="1209675" y="970584"/>
                  </a:lnTo>
                  <a:lnTo>
                    <a:pt x="1209675" y="961059"/>
                  </a:lnTo>
                  <a:close/>
                </a:path>
                <a:path w="1838325" h="970915">
                  <a:moveTo>
                    <a:pt x="1209675" y="480529"/>
                  </a:moveTo>
                  <a:lnTo>
                    <a:pt x="1200150" y="480529"/>
                  </a:lnTo>
                  <a:lnTo>
                    <a:pt x="1200150" y="490054"/>
                  </a:lnTo>
                  <a:lnTo>
                    <a:pt x="1209675" y="490054"/>
                  </a:lnTo>
                  <a:lnTo>
                    <a:pt x="1209675" y="480529"/>
                  </a:lnTo>
                  <a:close/>
                </a:path>
                <a:path w="1838325" h="970915">
                  <a:moveTo>
                    <a:pt x="1266825" y="961059"/>
                  </a:moveTo>
                  <a:lnTo>
                    <a:pt x="1257300" y="961059"/>
                  </a:lnTo>
                  <a:lnTo>
                    <a:pt x="1257300" y="970584"/>
                  </a:lnTo>
                  <a:lnTo>
                    <a:pt x="1266825" y="970584"/>
                  </a:lnTo>
                  <a:lnTo>
                    <a:pt x="1266825" y="961059"/>
                  </a:lnTo>
                  <a:close/>
                </a:path>
                <a:path w="1838325" h="970915">
                  <a:moveTo>
                    <a:pt x="1266825" y="480529"/>
                  </a:moveTo>
                  <a:lnTo>
                    <a:pt x="1257300" y="480529"/>
                  </a:lnTo>
                  <a:lnTo>
                    <a:pt x="1257300" y="490054"/>
                  </a:lnTo>
                  <a:lnTo>
                    <a:pt x="1266825" y="490054"/>
                  </a:lnTo>
                  <a:lnTo>
                    <a:pt x="1266825" y="480529"/>
                  </a:lnTo>
                  <a:close/>
                </a:path>
                <a:path w="1838325" h="970915">
                  <a:moveTo>
                    <a:pt x="1323975" y="961059"/>
                  </a:moveTo>
                  <a:lnTo>
                    <a:pt x="1314450" y="961059"/>
                  </a:lnTo>
                  <a:lnTo>
                    <a:pt x="1314450" y="970584"/>
                  </a:lnTo>
                  <a:lnTo>
                    <a:pt x="1323975" y="970584"/>
                  </a:lnTo>
                  <a:lnTo>
                    <a:pt x="1323975" y="961059"/>
                  </a:lnTo>
                  <a:close/>
                </a:path>
                <a:path w="1838325" h="970915">
                  <a:moveTo>
                    <a:pt x="1323975" y="480529"/>
                  </a:moveTo>
                  <a:lnTo>
                    <a:pt x="1314450" y="480529"/>
                  </a:lnTo>
                  <a:lnTo>
                    <a:pt x="1314450" y="490054"/>
                  </a:lnTo>
                  <a:lnTo>
                    <a:pt x="1323975" y="490054"/>
                  </a:lnTo>
                  <a:lnTo>
                    <a:pt x="1323975" y="480529"/>
                  </a:lnTo>
                  <a:close/>
                </a:path>
                <a:path w="1838325" h="970915">
                  <a:moveTo>
                    <a:pt x="1381125" y="961059"/>
                  </a:moveTo>
                  <a:lnTo>
                    <a:pt x="1371600" y="961059"/>
                  </a:lnTo>
                  <a:lnTo>
                    <a:pt x="1371600" y="970584"/>
                  </a:lnTo>
                  <a:lnTo>
                    <a:pt x="1381125" y="970584"/>
                  </a:lnTo>
                  <a:lnTo>
                    <a:pt x="1381125" y="961059"/>
                  </a:lnTo>
                  <a:close/>
                </a:path>
                <a:path w="1838325" h="970915">
                  <a:moveTo>
                    <a:pt x="1381125" y="480529"/>
                  </a:moveTo>
                  <a:lnTo>
                    <a:pt x="1371600" y="480529"/>
                  </a:lnTo>
                  <a:lnTo>
                    <a:pt x="1371600" y="490054"/>
                  </a:lnTo>
                  <a:lnTo>
                    <a:pt x="1381125" y="490054"/>
                  </a:lnTo>
                  <a:lnTo>
                    <a:pt x="1381125" y="480529"/>
                  </a:lnTo>
                  <a:close/>
                </a:path>
                <a:path w="1838325" h="970915">
                  <a:moveTo>
                    <a:pt x="1438275" y="961059"/>
                  </a:moveTo>
                  <a:lnTo>
                    <a:pt x="1428750" y="961059"/>
                  </a:lnTo>
                  <a:lnTo>
                    <a:pt x="1428750" y="970584"/>
                  </a:lnTo>
                  <a:lnTo>
                    <a:pt x="1438275" y="970584"/>
                  </a:lnTo>
                  <a:lnTo>
                    <a:pt x="1438275" y="961059"/>
                  </a:lnTo>
                  <a:close/>
                </a:path>
                <a:path w="1838325" h="970915">
                  <a:moveTo>
                    <a:pt x="1438275" y="480529"/>
                  </a:moveTo>
                  <a:lnTo>
                    <a:pt x="1428750" y="480529"/>
                  </a:lnTo>
                  <a:lnTo>
                    <a:pt x="1428750" y="490054"/>
                  </a:lnTo>
                  <a:lnTo>
                    <a:pt x="1438275" y="490054"/>
                  </a:lnTo>
                  <a:lnTo>
                    <a:pt x="1438275" y="480529"/>
                  </a:lnTo>
                  <a:close/>
                </a:path>
                <a:path w="1838325" h="970915">
                  <a:moveTo>
                    <a:pt x="1495425" y="961059"/>
                  </a:moveTo>
                  <a:lnTo>
                    <a:pt x="1485900" y="961059"/>
                  </a:lnTo>
                  <a:lnTo>
                    <a:pt x="1485900" y="970584"/>
                  </a:lnTo>
                  <a:lnTo>
                    <a:pt x="1495425" y="970584"/>
                  </a:lnTo>
                  <a:lnTo>
                    <a:pt x="1495425" y="961059"/>
                  </a:lnTo>
                  <a:close/>
                </a:path>
                <a:path w="1838325" h="970915">
                  <a:moveTo>
                    <a:pt x="1495425" y="480529"/>
                  </a:moveTo>
                  <a:lnTo>
                    <a:pt x="1485900" y="480529"/>
                  </a:lnTo>
                  <a:lnTo>
                    <a:pt x="1485900" y="490054"/>
                  </a:lnTo>
                  <a:lnTo>
                    <a:pt x="1495425" y="490054"/>
                  </a:lnTo>
                  <a:lnTo>
                    <a:pt x="1495425" y="480529"/>
                  </a:lnTo>
                  <a:close/>
                </a:path>
                <a:path w="1838325" h="970915">
                  <a:moveTo>
                    <a:pt x="1552575" y="961059"/>
                  </a:moveTo>
                  <a:lnTo>
                    <a:pt x="1543050" y="961059"/>
                  </a:lnTo>
                  <a:lnTo>
                    <a:pt x="1543050" y="970584"/>
                  </a:lnTo>
                  <a:lnTo>
                    <a:pt x="1552575" y="970584"/>
                  </a:lnTo>
                  <a:lnTo>
                    <a:pt x="1552575" y="961059"/>
                  </a:lnTo>
                  <a:close/>
                </a:path>
                <a:path w="1838325" h="970915">
                  <a:moveTo>
                    <a:pt x="1552575" y="480529"/>
                  </a:moveTo>
                  <a:lnTo>
                    <a:pt x="1543050" y="480529"/>
                  </a:lnTo>
                  <a:lnTo>
                    <a:pt x="1543050" y="490054"/>
                  </a:lnTo>
                  <a:lnTo>
                    <a:pt x="1552575" y="490054"/>
                  </a:lnTo>
                  <a:lnTo>
                    <a:pt x="1552575" y="480529"/>
                  </a:lnTo>
                  <a:close/>
                </a:path>
                <a:path w="1838325" h="970915">
                  <a:moveTo>
                    <a:pt x="1609725" y="961059"/>
                  </a:moveTo>
                  <a:lnTo>
                    <a:pt x="1600200" y="961059"/>
                  </a:lnTo>
                  <a:lnTo>
                    <a:pt x="1600200" y="970584"/>
                  </a:lnTo>
                  <a:lnTo>
                    <a:pt x="1609725" y="970584"/>
                  </a:lnTo>
                  <a:lnTo>
                    <a:pt x="1609725" y="961059"/>
                  </a:lnTo>
                  <a:close/>
                </a:path>
                <a:path w="1838325" h="970915">
                  <a:moveTo>
                    <a:pt x="1609725" y="480529"/>
                  </a:moveTo>
                  <a:lnTo>
                    <a:pt x="1600200" y="480529"/>
                  </a:lnTo>
                  <a:lnTo>
                    <a:pt x="1600200" y="490054"/>
                  </a:lnTo>
                  <a:lnTo>
                    <a:pt x="1609725" y="490054"/>
                  </a:lnTo>
                  <a:lnTo>
                    <a:pt x="1609725" y="480529"/>
                  </a:lnTo>
                  <a:close/>
                </a:path>
                <a:path w="1838325" h="970915">
                  <a:moveTo>
                    <a:pt x="1666875" y="961059"/>
                  </a:moveTo>
                  <a:lnTo>
                    <a:pt x="1657350" y="961059"/>
                  </a:lnTo>
                  <a:lnTo>
                    <a:pt x="1657350" y="970584"/>
                  </a:lnTo>
                  <a:lnTo>
                    <a:pt x="1666875" y="970584"/>
                  </a:lnTo>
                  <a:lnTo>
                    <a:pt x="1666875" y="961059"/>
                  </a:lnTo>
                  <a:close/>
                </a:path>
                <a:path w="1838325" h="970915">
                  <a:moveTo>
                    <a:pt x="1666875" y="480529"/>
                  </a:moveTo>
                  <a:lnTo>
                    <a:pt x="1657350" y="480529"/>
                  </a:lnTo>
                  <a:lnTo>
                    <a:pt x="1657350" y="490054"/>
                  </a:lnTo>
                  <a:lnTo>
                    <a:pt x="1666875" y="490054"/>
                  </a:lnTo>
                  <a:lnTo>
                    <a:pt x="1666875" y="480529"/>
                  </a:lnTo>
                  <a:close/>
                </a:path>
                <a:path w="1838325" h="970915">
                  <a:moveTo>
                    <a:pt x="1724025" y="961059"/>
                  </a:moveTo>
                  <a:lnTo>
                    <a:pt x="1714500" y="961059"/>
                  </a:lnTo>
                  <a:lnTo>
                    <a:pt x="1714500" y="970584"/>
                  </a:lnTo>
                  <a:lnTo>
                    <a:pt x="1724025" y="970584"/>
                  </a:lnTo>
                  <a:lnTo>
                    <a:pt x="1724025" y="961059"/>
                  </a:lnTo>
                  <a:close/>
                </a:path>
                <a:path w="1838325" h="970915">
                  <a:moveTo>
                    <a:pt x="1724025" y="480529"/>
                  </a:moveTo>
                  <a:lnTo>
                    <a:pt x="1714500" y="480529"/>
                  </a:lnTo>
                  <a:lnTo>
                    <a:pt x="1714500" y="490054"/>
                  </a:lnTo>
                  <a:lnTo>
                    <a:pt x="1724025" y="490054"/>
                  </a:lnTo>
                  <a:lnTo>
                    <a:pt x="1724025" y="480529"/>
                  </a:lnTo>
                  <a:close/>
                </a:path>
                <a:path w="1838325" h="970915">
                  <a:moveTo>
                    <a:pt x="1781175" y="961059"/>
                  </a:moveTo>
                  <a:lnTo>
                    <a:pt x="1771650" y="961059"/>
                  </a:lnTo>
                  <a:lnTo>
                    <a:pt x="1771650" y="970584"/>
                  </a:lnTo>
                  <a:lnTo>
                    <a:pt x="1781175" y="970584"/>
                  </a:lnTo>
                  <a:lnTo>
                    <a:pt x="1781175" y="961059"/>
                  </a:lnTo>
                  <a:close/>
                </a:path>
                <a:path w="1838325" h="970915">
                  <a:moveTo>
                    <a:pt x="1781175" y="480529"/>
                  </a:moveTo>
                  <a:lnTo>
                    <a:pt x="1771650" y="480529"/>
                  </a:lnTo>
                  <a:lnTo>
                    <a:pt x="1771650" y="490054"/>
                  </a:lnTo>
                  <a:lnTo>
                    <a:pt x="1781175" y="490054"/>
                  </a:lnTo>
                  <a:lnTo>
                    <a:pt x="1781175" y="480529"/>
                  </a:lnTo>
                  <a:close/>
                </a:path>
                <a:path w="1838325" h="970915">
                  <a:moveTo>
                    <a:pt x="1838325" y="961059"/>
                  </a:moveTo>
                  <a:lnTo>
                    <a:pt x="1828800" y="961059"/>
                  </a:lnTo>
                  <a:lnTo>
                    <a:pt x="1828800" y="970584"/>
                  </a:lnTo>
                  <a:lnTo>
                    <a:pt x="1838325" y="970584"/>
                  </a:lnTo>
                  <a:lnTo>
                    <a:pt x="1838325" y="961059"/>
                  </a:lnTo>
                  <a:close/>
                </a:path>
                <a:path w="1838325" h="970915">
                  <a:moveTo>
                    <a:pt x="1838325" y="480529"/>
                  </a:moveTo>
                  <a:lnTo>
                    <a:pt x="1828800" y="480529"/>
                  </a:lnTo>
                  <a:lnTo>
                    <a:pt x="1828800" y="490054"/>
                  </a:lnTo>
                  <a:lnTo>
                    <a:pt x="1838325" y="490054"/>
                  </a:lnTo>
                  <a:lnTo>
                    <a:pt x="1838325" y="4805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0463987" y="542937"/>
              <a:ext cx="1823720" cy="1931670"/>
            </a:xfrm>
            <a:custGeom>
              <a:avLst/>
              <a:gdLst/>
              <a:ahLst/>
              <a:cxnLst/>
              <a:rect l="l" t="t" r="r" b="b"/>
              <a:pathLst>
                <a:path w="1823720" h="1931670">
                  <a:moveTo>
                    <a:pt x="9525" y="1922145"/>
                  </a:moveTo>
                  <a:lnTo>
                    <a:pt x="0" y="1922145"/>
                  </a:lnTo>
                  <a:lnTo>
                    <a:pt x="0" y="1931670"/>
                  </a:lnTo>
                  <a:lnTo>
                    <a:pt x="9525" y="1931670"/>
                  </a:lnTo>
                  <a:lnTo>
                    <a:pt x="9525" y="1922145"/>
                  </a:lnTo>
                  <a:close/>
                </a:path>
                <a:path w="1823720" h="1931670">
                  <a:moveTo>
                    <a:pt x="9525" y="1864995"/>
                  </a:moveTo>
                  <a:lnTo>
                    <a:pt x="0" y="1864995"/>
                  </a:lnTo>
                  <a:lnTo>
                    <a:pt x="0" y="1874520"/>
                  </a:lnTo>
                  <a:lnTo>
                    <a:pt x="9525" y="1874520"/>
                  </a:lnTo>
                  <a:lnTo>
                    <a:pt x="9525" y="1864995"/>
                  </a:lnTo>
                  <a:close/>
                </a:path>
                <a:path w="1823720" h="1931670">
                  <a:moveTo>
                    <a:pt x="9525" y="1807845"/>
                  </a:moveTo>
                  <a:lnTo>
                    <a:pt x="0" y="1807845"/>
                  </a:lnTo>
                  <a:lnTo>
                    <a:pt x="0" y="1817370"/>
                  </a:lnTo>
                  <a:lnTo>
                    <a:pt x="9525" y="1817370"/>
                  </a:lnTo>
                  <a:lnTo>
                    <a:pt x="9525" y="1807845"/>
                  </a:lnTo>
                  <a:close/>
                </a:path>
                <a:path w="1823720" h="1931670">
                  <a:moveTo>
                    <a:pt x="9525" y="1750695"/>
                  </a:moveTo>
                  <a:lnTo>
                    <a:pt x="0" y="1750695"/>
                  </a:lnTo>
                  <a:lnTo>
                    <a:pt x="0" y="1760220"/>
                  </a:lnTo>
                  <a:lnTo>
                    <a:pt x="9525" y="1760220"/>
                  </a:lnTo>
                  <a:lnTo>
                    <a:pt x="9525" y="1750695"/>
                  </a:lnTo>
                  <a:close/>
                </a:path>
                <a:path w="1823720" h="1931670">
                  <a:moveTo>
                    <a:pt x="9525" y="1693545"/>
                  </a:moveTo>
                  <a:lnTo>
                    <a:pt x="0" y="1693545"/>
                  </a:lnTo>
                  <a:lnTo>
                    <a:pt x="0" y="1703070"/>
                  </a:lnTo>
                  <a:lnTo>
                    <a:pt x="9525" y="1703070"/>
                  </a:lnTo>
                  <a:lnTo>
                    <a:pt x="9525" y="1693545"/>
                  </a:lnTo>
                  <a:close/>
                </a:path>
                <a:path w="1823720" h="1931670">
                  <a:moveTo>
                    <a:pt x="9525" y="1636395"/>
                  </a:moveTo>
                  <a:lnTo>
                    <a:pt x="0" y="1636395"/>
                  </a:lnTo>
                  <a:lnTo>
                    <a:pt x="0" y="1645920"/>
                  </a:lnTo>
                  <a:lnTo>
                    <a:pt x="9525" y="1645920"/>
                  </a:lnTo>
                  <a:lnTo>
                    <a:pt x="9525" y="1636395"/>
                  </a:lnTo>
                  <a:close/>
                </a:path>
                <a:path w="1823720" h="1931670">
                  <a:moveTo>
                    <a:pt x="9525" y="1579245"/>
                  </a:moveTo>
                  <a:lnTo>
                    <a:pt x="0" y="1579245"/>
                  </a:lnTo>
                  <a:lnTo>
                    <a:pt x="0" y="1588770"/>
                  </a:lnTo>
                  <a:lnTo>
                    <a:pt x="9525" y="1588770"/>
                  </a:lnTo>
                  <a:lnTo>
                    <a:pt x="9525" y="1579245"/>
                  </a:lnTo>
                  <a:close/>
                </a:path>
                <a:path w="1823720" h="1931670">
                  <a:moveTo>
                    <a:pt x="9525" y="1522095"/>
                  </a:moveTo>
                  <a:lnTo>
                    <a:pt x="0" y="1522095"/>
                  </a:lnTo>
                  <a:lnTo>
                    <a:pt x="0" y="1531620"/>
                  </a:lnTo>
                  <a:lnTo>
                    <a:pt x="9525" y="1531620"/>
                  </a:lnTo>
                  <a:lnTo>
                    <a:pt x="9525" y="1522095"/>
                  </a:lnTo>
                  <a:close/>
                </a:path>
                <a:path w="1823720" h="1931670">
                  <a:moveTo>
                    <a:pt x="9525" y="1464945"/>
                  </a:moveTo>
                  <a:lnTo>
                    <a:pt x="0" y="1464945"/>
                  </a:lnTo>
                  <a:lnTo>
                    <a:pt x="0" y="1474470"/>
                  </a:lnTo>
                  <a:lnTo>
                    <a:pt x="9525" y="1474470"/>
                  </a:lnTo>
                  <a:lnTo>
                    <a:pt x="9525" y="1464945"/>
                  </a:lnTo>
                  <a:close/>
                </a:path>
                <a:path w="1823720" h="1931670">
                  <a:moveTo>
                    <a:pt x="9525" y="1407795"/>
                  </a:moveTo>
                  <a:lnTo>
                    <a:pt x="0" y="1407795"/>
                  </a:lnTo>
                  <a:lnTo>
                    <a:pt x="0" y="1417320"/>
                  </a:lnTo>
                  <a:lnTo>
                    <a:pt x="9525" y="1417320"/>
                  </a:lnTo>
                  <a:lnTo>
                    <a:pt x="9525" y="1407795"/>
                  </a:lnTo>
                  <a:close/>
                </a:path>
                <a:path w="1823720" h="1931670">
                  <a:moveTo>
                    <a:pt x="9525" y="1350645"/>
                  </a:moveTo>
                  <a:lnTo>
                    <a:pt x="0" y="1350645"/>
                  </a:lnTo>
                  <a:lnTo>
                    <a:pt x="0" y="1360170"/>
                  </a:lnTo>
                  <a:lnTo>
                    <a:pt x="9525" y="1360170"/>
                  </a:lnTo>
                  <a:lnTo>
                    <a:pt x="9525" y="1350645"/>
                  </a:lnTo>
                  <a:close/>
                </a:path>
                <a:path w="1823720" h="1931670">
                  <a:moveTo>
                    <a:pt x="9525" y="1293495"/>
                  </a:moveTo>
                  <a:lnTo>
                    <a:pt x="0" y="1293495"/>
                  </a:lnTo>
                  <a:lnTo>
                    <a:pt x="0" y="1303020"/>
                  </a:lnTo>
                  <a:lnTo>
                    <a:pt x="9525" y="1303020"/>
                  </a:lnTo>
                  <a:lnTo>
                    <a:pt x="9525" y="1293495"/>
                  </a:lnTo>
                  <a:close/>
                </a:path>
                <a:path w="1823720" h="1931670">
                  <a:moveTo>
                    <a:pt x="9525" y="1236345"/>
                  </a:moveTo>
                  <a:lnTo>
                    <a:pt x="0" y="1236345"/>
                  </a:lnTo>
                  <a:lnTo>
                    <a:pt x="0" y="1245870"/>
                  </a:lnTo>
                  <a:lnTo>
                    <a:pt x="9525" y="1245870"/>
                  </a:lnTo>
                  <a:lnTo>
                    <a:pt x="9525" y="1236345"/>
                  </a:lnTo>
                  <a:close/>
                </a:path>
                <a:path w="1823720" h="1931670">
                  <a:moveTo>
                    <a:pt x="9525" y="1179195"/>
                  </a:moveTo>
                  <a:lnTo>
                    <a:pt x="0" y="1179195"/>
                  </a:lnTo>
                  <a:lnTo>
                    <a:pt x="0" y="1188720"/>
                  </a:lnTo>
                  <a:lnTo>
                    <a:pt x="9525" y="1188720"/>
                  </a:lnTo>
                  <a:lnTo>
                    <a:pt x="9525" y="1179195"/>
                  </a:lnTo>
                  <a:close/>
                </a:path>
                <a:path w="1823720" h="1931670">
                  <a:moveTo>
                    <a:pt x="9525" y="1122045"/>
                  </a:moveTo>
                  <a:lnTo>
                    <a:pt x="0" y="1122045"/>
                  </a:lnTo>
                  <a:lnTo>
                    <a:pt x="0" y="1131570"/>
                  </a:lnTo>
                  <a:lnTo>
                    <a:pt x="9525" y="1131570"/>
                  </a:lnTo>
                  <a:lnTo>
                    <a:pt x="9525" y="1122045"/>
                  </a:lnTo>
                  <a:close/>
                </a:path>
                <a:path w="1823720" h="1931670">
                  <a:moveTo>
                    <a:pt x="9525" y="1064895"/>
                  </a:moveTo>
                  <a:lnTo>
                    <a:pt x="0" y="1064895"/>
                  </a:lnTo>
                  <a:lnTo>
                    <a:pt x="0" y="1074420"/>
                  </a:lnTo>
                  <a:lnTo>
                    <a:pt x="9525" y="1074420"/>
                  </a:lnTo>
                  <a:lnTo>
                    <a:pt x="9525" y="1064895"/>
                  </a:lnTo>
                  <a:close/>
                </a:path>
                <a:path w="1823720" h="1931670">
                  <a:moveTo>
                    <a:pt x="9525" y="1007745"/>
                  </a:moveTo>
                  <a:lnTo>
                    <a:pt x="0" y="1007745"/>
                  </a:lnTo>
                  <a:lnTo>
                    <a:pt x="0" y="1017270"/>
                  </a:lnTo>
                  <a:lnTo>
                    <a:pt x="9525" y="1017270"/>
                  </a:lnTo>
                  <a:lnTo>
                    <a:pt x="9525" y="1007745"/>
                  </a:lnTo>
                  <a:close/>
                </a:path>
                <a:path w="1823720" h="1931670">
                  <a:moveTo>
                    <a:pt x="9525" y="950595"/>
                  </a:moveTo>
                  <a:lnTo>
                    <a:pt x="0" y="950595"/>
                  </a:lnTo>
                  <a:lnTo>
                    <a:pt x="0" y="960120"/>
                  </a:lnTo>
                  <a:lnTo>
                    <a:pt x="9525" y="960120"/>
                  </a:lnTo>
                  <a:lnTo>
                    <a:pt x="9525" y="950595"/>
                  </a:lnTo>
                  <a:close/>
                </a:path>
                <a:path w="1823720" h="1931670">
                  <a:moveTo>
                    <a:pt x="9525" y="893445"/>
                  </a:moveTo>
                  <a:lnTo>
                    <a:pt x="0" y="893445"/>
                  </a:lnTo>
                  <a:lnTo>
                    <a:pt x="0" y="902970"/>
                  </a:lnTo>
                  <a:lnTo>
                    <a:pt x="9525" y="902970"/>
                  </a:lnTo>
                  <a:lnTo>
                    <a:pt x="9525" y="893445"/>
                  </a:lnTo>
                  <a:close/>
                </a:path>
                <a:path w="1823720" h="1931670">
                  <a:moveTo>
                    <a:pt x="9525" y="836295"/>
                  </a:moveTo>
                  <a:lnTo>
                    <a:pt x="0" y="836295"/>
                  </a:lnTo>
                  <a:lnTo>
                    <a:pt x="0" y="845820"/>
                  </a:lnTo>
                  <a:lnTo>
                    <a:pt x="9525" y="845820"/>
                  </a:lnTo>
                  <a:lnTo>
                    <a:pt x="9525" y="836295"/>
                  </a:lnTo>
                  <a:close/>
                </a:path>
                <a:path w="1823720" h="1931670">
                  <a:moveTo>
                    <a:pt x="9525" y="779145"/>
                  </a:moveTo>
                  <a:lnTo>
                    <a:pt x="0" y="779145"/>
                  </a:lnTo>
                  <a:lnTo>
                    <a:pt x="0" y="788670"/>
                  </a:lnTo>
                  <a:lnTo>
                    <a:pt x="9525" y="788670"/>
                  </a:lnTo>
                  <a:lnTo>
                    <a:pt x="9525" y="779145"/>
                  </a:lnTo>
                  <a:close/>
                </a:path>
                <a:path w="1823720" h="1931670">
                  <a:moveTo>
                    <a:pt x="9525" y="721995"/>
                  </a:moveTo>
                  <a:lnTo>
                    <a:pt x="0" y="721995"/>
                  </a:lnTo>
                  <a:lnTo>
                    <a:pt x="0" y="731520"/>
                  </a:lnTo>
                  <a:lnTo>
                    <a:pt x="9525" y="731520"/>
                  </a:lnTo>
                  <a:lnTo>
                    <a:pt x="9525" y="721995"/>
                  </a:lnTo>
                  <a:close/>
                </a:path>
                <a:path w="1823720" h="1931670">
                  <a:moveTo>
                    <a:pt x="9525" y="664845"/>
                  </a:moveTo>
                  <a:lnTo>
                    <a:pt x="0" y="664845"/>
                  </a:lnTo>
                  <a:lnTo>
                    <a:pt x="0" y="674370"/>
                  </a:lnTo>
                  <a:lnTo>
                    <a:pt x="9525" y="674370"/>
                  </a:lnTo>
                  <a:lnTo>
                    <a:pt x="9525" y="664845"/>
                  </a:lnTo>
                  <a:close/>
                </a:path>
                <a:path w="1823720" h="1931670">
                  <a:moveTo>
                    <a:pt x="9525" y="607695"/>
                  </a:moveTo>
                  <a:lnTo>
                    <a:pt x="0" y="607695"/>
                  </a:lnTo>
                  <a:lnTo>
                    <a:pt x="0" y="617220"/>
                  </a:lnTo>
                  <a:lnTo>
                    <a:pt x="9525" y="617220"/>
                  </a:lnTo>
                  <a:lnTo>
                    <a:pt x="9525" y="607695"/>
                  </a:lnTo>
                  <a:close/>
                </a:path>
                <a:path w="1823720" h="1931670">
                  <a:moveTo>
                    <a:pt x="9525" y="550545"/>
                  </a:moveTo>
                  <a:lnTo>
                    <a:pt x="0" y="550545"/>
                  </a:lnTo>
                  <a:lnTo>
                    <a:pt x="0" y="560070"/>
                  </a:lnTo>
                  <a:lnTo>
                    <a:pt x="9525" y="560070"/>
                  </a:lnTo>
                  <a:lnTo>
                    <a:pt x="9525" y="550545"/>
                  </a:lnTo>
                  <a:close/>
                </a:path>
                <a:path w="1823720" h="1931670">
                  <a:moveTo>
                    <a:pt x="9525" y="493395"/>
                  </a:moveTo>
                  <a:lnTo>
                    <a:pt x="0" y="493395"/>
                  </a:lnTo>
                  <a:lnTo>
                    <a:pt x="0" y="502920"/>
                  </a:lnTo>
                  <a:lnTo>
                    <a:pt x="9525" y="502920"/>
                  </a:lnTo>
                  <a:lnTo>
                    <a:pt x="9525" y="493395"/>
                  </a:lnTo>
                  <a:close/>
                </a:path>
                <a:path w="1823720" h="1931670">
                  <a:moveTo>
                    <a:pt x="9525" y="436245"/>
                  </a:moveTo>
                  <a:lnTo>
                    <a:pt x="0" y="436245"/>
                  </a:lnTo>
                  <a:lnTo>
                    <a:pt x="0" y="445770"/>
                  </a:lnTo>
                  <a:lnTo>
                    <a:pt x="9525" y="445770"/>
                  </a:lnTo>
                  <a:lnTo>
                    <a:pt x="9525" y="436245"/>
                  </a:lnTo>
                  <a:close/>
                </a:path>
                <a:path w="1823720" h="1931670">
                  <a:moveTo>
                    <a:pt x="9525" y="379095"/>
                  </a:moveTo>
                  <a:lnTo>
                    <a:pt x="0" y="379095"/>
                  </a:lnTo>
                  <a:lnTo>
                    <a:pt x="0" y="388620"/>
                  </a:lnTo>
                  <a:lnTo>
                    <a:pt x="9525" y="388620"/>
                  </a:lnTo>
                  <a:lnTo>
                    <a:pt x="9525" y="379095"/>
                  </a:lnTo>
                  <a:close/>
                </a:path>
                <a:path w="1823720" h="1931670">
                  <a:moveTo>
                    <a:pt x="9525" y="321945"/>
                  </a:moveTo>
                  <a:lnTo>
                    <a:pt x="0" y="321945"/>
                  </a:lnTo>
                  <a:lnTo>
                    <a:pt x="0" y="331470"/>
                  </a:lnTo>
                  <a:lnTo>
                    <a:pt x="9525" y="331470"/>
                  </a:lnTo>
                  <a:lnTo>
                    <a:pt x="9525" y="321945"/>
                  </a:lnTo>
                  <a:close/>
                </a:path>
                <a:path w="1823720" h="1931670">
                  <a:moveTo>
                    <a:pt x="9525" y="264795"/>
                  </a:moveTo>
                  <a:lnTo>
                    <a:pt x="0" y="264795"/>
                  </a:lnTo>
                  <a:lnTo>
                    <a:pt x="0" y="274320"/>
                  </a:lnTo>
                  <a:lnTo>
                    <a:pt x="9525" y="274320"/>
                  </a:lnTo>
                  <a:lnTo>
                    <a:pt x="9525" y="264795"/>
                  </a:lnTo>
                  <a:close/>
                </a:path>
                <a:path w="1823720" h="1931670">
                  <a:moveTo>
                    <a:pt x="9525" y="207645"/>
                  </a:moveTo>
                  <a:lnTo>
                    <a:pt x="0" y="207645"/>
                  </a:lnTo>
                  <a:lnTo>
                    <a:pt x="0" y="217170"/>
                  </a:lnTo>
                  <a:lnTo>
                    <a:pt x="9525" y="217170"/>
                  </a:lnTo>
                  <a:lnTo>
                    <a:pt x="9525" y="207645"/>
                  </a:lnTo>
                  <a:close/>
                </a:path>
                <a:path w="1823720" h="1931670">
                  <a:moveTo>
                    <a:pt x="9525" y="150495"/>
                  </a:moveTo>
                  <a:lnTo>
                    <a:pt x="0" y="150495"/>
                  </a:lnTo>
                  <a:lnTo>
                    <a:pt x="0" y="160020"/>
                  </a:lnTo>
                  <a:lnTo>
                    <a:pt x="9525" y="160020"/>
                  </a:lnTo>
                  <a:lnTo>
                    <a:pt x="9525" y="150495"/>
                  </a:lnTo>
                  <a:close/>
                </a:path>
                <a:path w="1823720" h="1931670">
                  <a:moveTo>
                    <a:pt x="9525" y="93345"/>
                  </a:moveTo>
                  <a:lnTo>
                    <a:pt x="0" y="93345"/>
                  </a:lnTo>
                  <a:lnTo>
                    <a:pt x="0" y="102870"/>
                  </a:lnTo>
                  <a:lnTo>
                    <a:pt x="9525" y="102870"/>
                  </a:lnTo>
                  <a:lnTo>
                    <a:pt x="9525" y="93345"/>
                  </a:lnTo>
                  <a:close/>
                </a:path>
                <a:path w="1823720" h="1931670">
                  <a:moveTo>
                    <a:pt x="9525" y="36195"/>
                  </a:moveTo>
                  <a:lnTo>
                    <a:pt x="0" y="36195"/>
                  </a:lnTo>
                  <a:lnTo>
                    <a:pt x="0" y="45720"/>
                  </a:lnTo>
                  <a:lnTo>
                    <a:pt x="9525" y="45720"/>
                  </a:lnTo>
                  <a:lnTo>
                    <a:pt x="9525" y="36195"/>
                  </a:lnTo>
                  <a:close/>
                </a:path>
                <a:path w="1823720" h="1931670">
                  <a:moveTo>
                    <a:pt x="451662" y="0"/>
                  </a:moveTo>
                  <a:lnTo>
                    <a:pt x="442137" y="0"/>
                  </a:lnTo>
                  <a:lnTo>
                    <a:pt x="442137" y="9525"/>
                  </a:lnTo>
                  <a:lnTo>
                    <a:pt x="451662" y="9525"/>
                  </a:lnTo>
                  <a:lnTo>
                    <a:pt x="451662" y="0"/>
                  </a:lnTo>
                  <a:close/>
                </a:path>
                <a:path w="1823720" h="1931670">
                  <a:moveTo>
                    <a:pt x="508812" y="0"/>
                  </a:moveTo>
                  <a:lnTo>
                    <a:pt x="499287" y="0"/>
                  </a:lnTo>
                  <a:lnTo>
                    <a:pt x="499287" y="9525"/>
                  </a:lnTo>
                  <a:lnTo>
                    <a:pt x="508812" y="9525"/>
                  </a:lnTo>
                  <a:lnTo>
                    <a:pt x="508812" y="0"/>
                  </a:lnTo>
                  <a:close/>
                </a:path>
                <a:path w="1823720" h="1931670">
                  <a:moveTo>
                    <a:pt x="565962" y="0"/>
                  </a:moveTo>
                  <a:lnTo>
                    <a:pt x="556437" y="0"/>
                  </a:lnTo>
                  <a:lnTo>
                    <a:pt x="556437" y="9525"/>
                  </a:lnTo>
                  <a:lnTo>
                    <a:pt x="565962" y="9525"/>
                  </a:lnTo>
                  <a:lnTo>
                    <a:pt x="565962" y="0"/>
                  </a:lnTo>
                  <a:close/>
                </a:path>
                <a:path w="1823720" h="1931670">
                  <a:moveTo>
                    <a:pt x="623112" y="0"/>
                  </a:moveTo>
                  <a:lnTo>
                    <a:pt x="613587" y="0"/>
                  </a:lnTo>
                  <a:lnTo>
                    <a:pt x="613587" y="9525"/>
                  </a:lnTo>
                  <a:lnTo>
                    <a:pt x="623112" y="9525"/>
                  </a:lnTo>
                  <a:lnTo>
                    <a:pt x="623112" y="0"/>
                  </a:lnTo>
                  <a:close/>
                </a:path>
                <a:path w="1823720" h="1931670">
                  <a:moveTo>
                    <a:pt x="680262" y="0"/>
                  </a:moveTo>
                  <a:lnTo>
                    <a:pt x="670737" y="0"/>
                  </a:lnTo>
                  <a:lnTo>
                    <a:pt x="670737" y="9525"/>
                  </a:lnTo>
                  <a:lnTo>
                    <a:pt x="680262" y="9525"/>
                  </a:lnTo>
                  <a:lnTo>
                    <a:pt x="680262" y="0"/>
                  </a:lnTo>
                  <a:close/>
                </a:path>
                <a:path w="1823720" h="1931670">
                  <a:moveTo>
                    <a:pt x="737412" y="0"/>
                  </a:moveTo>
                  <a:lnTo>
                    <a:pt x="727887" y="0"/>
                  </a:lnTo>
                  <a:lnTo>
                    <a:pt x="727887" y="9525"/>
                  </a:lnTo>
                  <a:lnTo>
                    <a:pt x="737412" y="9525"/>
                  </a:lnTo>
                  <a:lnTo>
                    <a:pt x="737412" y="0"/>
                  </a:lnTo>
                  <a:close/>
                </a:path>
                <a:path w="1823720" h="1931670">
                  <a:moveTo>
                    <a:pt x="794562" y="0"/>
                  </a:moveTo>
                  <a:lnTo>
                    <a:pt x="785037" y="0"/>
                  </a:lnTo>
                  <a:lnTo>
                    <a:pt x="785037" y="9525"/>
                  </a:lnTo>
                  <a:lnTo>
                    <a:pt x="794562" y="9525"/>
                  </a:lnTo>
                  <a:lnTo>
                    <a:pt x="794562" y="0"/>
                  </a:lnTo>
                  <a:close/>
                </a:path>
                <a:path w="1823720" h="1931670">
                  <a:moveTo>
                    <a:pt x="851712" y="0"/>
                  </a:moveTo>
                  <a:lnTo>
                    <a:pt x="842187" y="0"/>
                  </a:lnTo>
                  <a:lnTo>
                    <a:pt x="842187" y="9525"/>
                  </a:lnTo>
                  <a:lnTo>
                    <a:pt x="851712" y="9525"/>
                  </a:lnTo>
                  <a:lnTo>
                    <a:pt x="851712" y="0"/>
                  </a:lnTo>
                  <a:close/>
                </a:path>
                <a:path w="1823720" h="1931670">
                  <a:moveTo>
                    <a:pt x="908862" y="0"/>
                  </a:moveTo>
                  <a:lnTo>
                    <a:pt x="899337" y="0"/>
                  </a:lnTo>
                  <a:lnTo>
                    <a:pt x="899337" y="9525"/>
                  </a:lnTo>
                  <a:lnTo>
                    <a:pt x="908862" y="9525"/>
                  </a:lnTo>
                  <a:lnTo>
                    <a:pt x="908862" y="0"/>
                  </a:lnTo>
                  <a:close/>
                </a:path>
                <a:path w="1823720" h="1931670">
                  <a:moveTo>
                    <a:pt x="966012" y="0"/>
                  </a:moveTo>
                  <a:lnTo>
                    <a:pt x="956487" y="0"/>
                  </a:lnTo>
                  <a:lnTo>
                    <a:pt x="956487" y="9525"/>
                  </a:lnTo>
                  <a:lnTo>
                    <a:pt x="966012" y="9525"/>
                  </a:lnTo>
                  <a:lnTo>
                    <a:pt x="966012" y="0"/>
                  </a:lnTo>
                  <a:close/>
                </a:path>
                <a:path w="1823720" h="1931670">
                  <a:moveTo>
                    <a:pt x="1023162" y="0"/>
                  </a:moveTo>
                  <a:lnTo>
                    <a:pt x="1013637" y="0"/>
                  </a:lnTo>
                  <a:lnTo>
                    <a:pt x="1013637" y="9525"/>
                  </a:lnTo>
                  <a:lnTo>
                    <a:pt x="1023162" y="9525"/>
                  </a:lnTo>
                  <a:lnTo>
                    <a:pt x="1023162" y="0"/>
                  </a:lnTo>
                  <a:close/>
                </a:path>
                <a:path w="1823720" h="1931670">
                  <a:moveTo>
                    <a:pt x="1080312" y="0"/>
                  </a:moveTo>
                  <a:lnTo>
                    <a:pt x="1070787" y="0"/>
                  </a:lnTo>
                  <a:lnTo>
                    <a:pt x="1070787" y="9525"/>
                  </a:lnTo>
                  <a:lnTo>
                    <a:pt x="1080312" y="9525"/>
                  </a:lnTo>
                  <a:lnTo>
                    <a:pt x="1080312" y="0"/>
                  </a:lnTo>
                  <a:close/>
                </a:path>
                <a:path w="1823720" h="1931670">
                  <a:moveTo>
                    <a:pt x="1137462" y="0"/>
                  </a:moveTo>
                  <a:lnTo>
                    <a:pt x="1127937" y="0"/>
                  </a:lnTo>
                  <a:lnTo>
                    <a:pt x="1127937" y="9525"/>
                  </a:lnTo>
                  <a:lnTo>
                    <a:pt x="1137462" y="9525"/>
                  </a:lnTo>
                  <a:lnTo>
                    <a:pt x="1137462" y="0"/>
                  </a:lnTo>
                  <a:close/>
                </a:path>
                <a:path w="1823720" h="1931670">
                  <a:moveTo>
                    <a:pt x="1194612" y="0"/>
                  </a:moveTo>
                  <a:lnTo>
                    <a:pt x="1185087" y="0"/>
                  </a:lnTo>
                  <a:lnTo>
                    <a:pt x="1185087" y="9525"/>
                  </a:lnTo>
                  <a:lnTo>
                    <a:pt x="1194612" y="9525"/>
                  </a:lnTo>
                  <a:lnTo>
                    <a:pt x="1194612" y="0"/>
                  </a:lnTo>
                  <a:close/>
                </a:path>
                <a:path w="1823720" h="1931670">
                  <a:moveTo>
                    <a:pt x="1251762" y="0"/>
                  </a:moveTo>
                  <a:lnTo>
                    <a:pt x="1242237" y="0"/>
                  </a:lnTo>
                  <a:lnTo>
                    <a:pt x="1242237" y="9525"/>
                  </a:lnTo>
                  <a:lnTo>
                    <a:pt x="1251762" y="9525"/>
                  </a:lnTo>
                  <a:lnTo>
                    <a:pt x="1251762" y="0"/>
                  </a:lnTo>
                  <a:close/>
                </a:path>
                <a:path w="1823720" h="1931670">
                  <a:moveTo>
                    <a:pt x="1308912" y="0"/>
                  </a:moveTo>
                  <a:lnTo>
                    <a:pt x="1299387" y="0"/>
                  </a:lnTo>
                  <a:lnTo>
                    <a:pt x="1299387" y="9525"/>
                  </a:lnTo>
                  <a:lnTo>
                    <a:pt x="1308912" y="9525"/>
                  </a:lnTo>
                  <a:lnTo>
                    <a:pt x="1308912" y="0"/>
                  </a:lnTo>
                  <a:close/>
                </a:path>
                <a:path w="1823720" h="1931670">
                  <a:moveTo>
                    <a:pt x="1366062" y="0"/>
                  </a:moveTo>
                  <a:lnTo>
                    <a:pt x="1356537" y="0"/>
                  </a:lnTo>
                  <a:lnTo>
                    <a:pt x="1356537" y="9525"/>
                  </a:lnTo>
                  <a:lnTo>
                    <a:pt x="1366062" y="9525"/>
                  </a:lnTo>
                  <a:lnTo>
                    <a:pt x="1366062" y="0"/>
                  </a:lnTo>
                  <a:close/>
                </a:path>
                <a:path w="1823720" h="1931670">
                  <a:moveTo>
                    <a:pt x="1423212" y="0"/>
                  </a:moveTo>
                  <a:lnTo>
                    <a:pt x="1413687" y="0"/>
                  </a:lnTo>
                  <a:lnTo>
                    <a:pt x="1413687" y="9525"/>
                  </a:lnTo>
                  <a:lnTo>
                    <a:pt x="1423212" y="9525"/>
                  </a:lnTo>
                  <a:lnTo>
                    <a:pt x="1423212" y="0"/>
                  </a:lnTo>
                  <a:close/>
                </a:path>
                <a:path w="1823720" h="1931670">
                  <a:moveTo>
                    <a:pt x="1480362" y="0"/>
                  </a:moveTo>
                  <a:lnTo>
                    <a:pt x="1470837" y="0"/>
                  </a:lnTo>
                  <a:lnTo>
                    <a:pt x="1470837" y="9525"/>
                  </a:lnTo>
                  <a:lnTo>
                    <a:pt x="1480362" y="9525"/>
                  </a:lnTo>
                  <a:lnTo>
                    <a:pt x="1480362" y="0"/>
                  </a:lnTo>
                  <a:close/>
                </a:path>
                <a:path w="1823720" h="1931670">
                  <a:moveTo>
                    <a:pt x="1537512" y="0"/>
                  </a:moveTo>
                  <a:lnTo>
                    <a:pt x="1527987" y="0"/>
                  </a:lnTo>
                  <a:lnTo>
                    <a:pt x="1527987" y="9525"/>
                  </a:lnTo>
                  <a:lnTo>
                    <a:pt x="1537512" y="9525"/>
                  </a:lnTo>
                  <a:lnTo>
                    <a:pt x="1537512" y="0"/>
                  </a:lnTo>
                  <a:close/>
                </a:path>
                <a:path w="1823720" h="1931670">
                  <a:moveTo>
                    <a:pt x="1594662" y="0"/>
                  </a:moveTo>
                  <a:lnTo>
                    <a:pt x="1585137" y="0"/>
                  </a:lnTo>
                  <a:lnTo>
                    <a:pt x="1585137" y="9525"/>
                  </a:lnTo>
                  <a:lnTo>
                    <a:pt x="1594662" y="9525"/>
                  </a:lnTo>
                  <a:lnTo>
                    <a:pt x="1594662" y="0"/>
                  </a:lnTo>
                  <a:close/>
                </a:path>
                <a:path w="1823720" h="1931670">
                  <a:moveTo>
                    <a:pt x="1651812" y="0"/>
                  </a:moveTo>
                  <a:lnTo>
                    <a:pt x="1642287" y="0"/>
                  </a:lnTo>
                  <a:lnTo>
                    <a:pt x="1642287" y="9525"/>
                  </a:lnTo>
                  <a:lnTo>
                    <a:pt x="1651812" y="9525"/>
                  </a:lnTo>
                  <a:lnTo>
                    <a:pt x="1651812" y="0"/>
                  </a:lnTo>
                  <a:close/>
                </a:path>
                <a:path w="1823720" h="1931670">
                  <a:moveTo>
                    <a:pt x="1708962" y="0"/>
                  </a:moveTo>
                  <a:lnTo>
                    <a:pt x="1699437" y="0"/>
                  </a:lnTo>
                  <a:lnTo>
                    <a:pt x="1699437" y="9525"/>
                  </a:lnTo>
                  <a:lnTo>
                    <a:pt x="1708962" y="9525"/>
                  </a:lnTo>
                  <a:lnTo>
                    <a:pt x="1708962" y="0"/>
                  </a:lnTo>
                  <a:close/>
                </a:path>
                <a:path w="1823720" h="1931670">
                  <a:moveTo>
                    <a:pt x="1766112" y="0"/>
                  </a:moveTo>
                  <a:lnTo>
                    <a:pt x="1756587" y="0"/>
                  </a:lnTo>
                  <a:lnTo>
                    <a:pt x="1756587" y="9525"/>
                  </a:lnTo>
                  <a:lnTo>
                    <a:pt x="1766112" y="9525"/>
                  </a:lnTo>
                  <a:lnTo>
                    <a:pt x="1766112" y="0"/>
                  </a:lnTo>
                  <a:close/>
                </a:path>
                <a:path w="1823720" h="1931670">
                  <a:moveTo>
                    <a:pt x="1823262" y="0"/>
                  </a:moveTo>
                  <a:lnTo>
                    <a:pt x="1813737" y="0"/>
                  </a:lnTo>
                  <a:lnTo>
                    <a:pt x="1813737" y="9525"/>
                  </a:lnTo>
                  <a:lnTo>
                    <a:pt x="1823262" y="9525"/>
                  </a:lnTo>
                  <a:lnTo>
                    <a:pt x="182326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 txBox="1"/>
          <p:nvPr/>
        </p:nvSpPr>
        <p:spPr>
          <a:xfrm>
            <a:off x="11216456" y="2863850"/>
            <a:ext cx="3409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Ward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9622131" y="1023664"/>
            <a:ext cx="177800" cy="962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2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10275192" y="2379444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10143628" y="1898908"/>
            <a:ext cx="222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>
            <a:off x="10046890" y="1418371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1,000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>
            <a:off x="10046890" y="937835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1,500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9" name="object 119" descr=""/>
          <p:cNvSpPr txBox="1"/>
          <p:nvPr/>
        </p:nvSpPr>
        <p:spPr>
          <a:xfrm>
            <a:off x="10046890" y="457299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2,000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10423167" y="2490470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1" name="object 121" descr=""/>
          <p:cNvSpPr/>
          <p:nvPr/>
        </p:nvSpPr>
        <p:spPr>
          <a:xfrm>
            <a:off x="12002554" y="579132"/>
            <a:ext cx="9525" cy="1895475"/>
          </a:xfrm>
          <a:custGeom>
            <a:avLst/>
            <a:gdLst/>
            <a:ahLst/>
            <a:cxnLst/>
            <a:rect l="l" t="t" r="r" b="b"/>
            <a:pathLst>
              <a:path w="9525" h="18954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8954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8954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8954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8954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8954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8954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8954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8954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8954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8954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8954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8954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8954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8954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8954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8954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8954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8954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8954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8954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8954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8954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8954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8954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8954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8954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8954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8954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8954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8954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8954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8954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8954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 descr=""/>
          <p:cNvSpPr txBox="1"/>
          <p:nvPr/>
        </p:nvSpPr>
        <p:spPr>
          <a:xfrm>
            <a:off x="11928845" y="249047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23" name="object 123" descr=""/>
          <p:cNvGrpSpPr/>
          <p:nvPr/>
        </p:nvGrpSpPr>
        <p:grpSpPr>
          <a:xfrm>
            <a:off x="8582025" y="457200"/>
            <a:ext cx="3838575" cy="6305550"/>
            <a:chOff x="8582025" y="457200"/>
            <a:chExt cx="3838575" cy="6305550"/>
          </a:xfrm>
        </p:grpSpPr>
        <p:sp>
          <p:nvSpPr>
            <p:cNvPr id="124" name="object 124" descr=""/>
            <p:cNvSpPr/>
            <p:nvPr/>
          </p:nvSpPr>
          <p:spPr>
            <a:xfrm>
              <a:off x="10479684" y="749566"/>
              <a:ext cx="1537970" cy="1715770"/>
            </a:xfrm>
            <a:custGeom>
              <a:avLst/>
              <a:gdLst/>
              <a:ahLst/>
              <a:cxnLst/>
              <a:rect l="l" t="t" r="r" b="b"/>
              <a:pathLst>
                <a:path w="1537970" h="1715770">
                  <a:moveTo>
                    <a:pt x="30149" y="1040841"/>
                  </a:moveTo>
                  <a:lnTo>
                    <a:pt x="0" y="1040841"/>
                  </a:lnTo>
                  <a:lnTo>
                    <a:pt x="0" y="1715516"/>
                  </a:lnTo>
                  <a:lnTo>
                    <a:pt x="30149" y="1715516"/>
                  </a:lnTo>
                  <a:lnTo>
                    <a:pt x="30149" y="1040841"/>
                  </a:lnTo>
                  <a:close/>
                </a:path>
                <a:path w="1537970" h="1715770">
                  <a:moveTo>
                    <a:pt x="60921" y="1179233"/>
                  </a:moveTo>
                  <a:lnTo>
                    <a:pt x="30772" y="1179233"/>
                  </a:lnTo>
                  <a:lnTo>
                    <a:pt x="30772" y="1715516"/>
                  </a:lnTo>
                  <a:lnTo>
                    <a:pt x="60921" y="1715516"/>
                  </a:lnTo>
                  <a:lnTo>
                    <a:pt x="60921" y="1179233"/>
                  </a:lnTo>
                  <a:close/>
                </a:path>
                <a:path w="1537970" h="1715770">
                  <a:moveTo>
                    <a:pt x="91694" y="672744"/>
                  </a:moveTo>
                  <a:lnTo>
                    <a:pt x="61544" y="672744"/>
                  </a:lnTo>
                  <a:lnTo>
                    <a:pt x="61544" y="1715516"/>
                  </a:lnTo>
                  <a:lnTo>
                    <a:pt x="91694" y="1715516"/>
                  </a:lnTo>
                  <a:lnTo>
                    <a:pt x="91694" y="672744"/>
                  </a:lnTo>
                  <a:close/>
                </a:path>
                <a:path w="1537970" h="1715770">
                  <a:moveTo>
                    <a:pt x="122466" y="569912"/>
                  </a:moveTo>
                  <a:lnTo>
                    <a:pt x="92316" y="569912"/>
                  </a:lnTo>
                  <a:lnTo>
                    <a:pt x="92316" y="1715503"/>
                  </a:lnTo>
                  <a:lnTo>
                    <a:pt x="122466" y="1715503"/>
                  </a:lnTo>
                  <a:lnTo>
                    <a:pt x="122466" y="569912"/>
                  </a:lnTo>
                  <a:close/>
                </a:path>
                <a:path w="1537970" h="1715770">
                  <a:moveTo>
                    <a:pt x="153238" y="951458"/>
                  </a:moveTo>
                  <a:lnTo>
                    <a:pt x="123088" y="951458"/>
                  </a:lnTo>
                  <a:lnTo>
                    <a:pt x="123088" y="1715516"/>
                  </a:lnTo>
                  <a:lnTo>
                    <a:pt x="153238" y="1715516"/>
                  </a:lnTo>
                  <a:lnTo>
                    <a:pt x="153238" y="951458"/>
                  </a:lnTo>
                  <a:close/>
                </a:path>
                <a:path w="1537970" h="1715770">
                  <a:moveTo>
                    <a:pt x="184010" y="286397"/>
                  </a:moveTo>
                  <a:lnTo>
                    <a:pt x="153860" y="286397"/>
                  </a:lnTo>
                  <a:lnTo>
                    <a:pt x="153860" y="1715516"/>
                  </a:lnTo>
                  <a:lnTo>
                    <a:pt x="184010" y="1715516"/>
                  </a:lnTo>
                  <a:lnTo>
                    <a:pt x="184010" y="286397"/>
                  </a:lnTo>
                  <a:close/>
                </a:path>
                <a:path w="1537970" h="1715770">
                  <a:moveTo>
                    <a:pt x="214782" y="570877"/>
                  </a:moveTo>
                  <a:lnTo>
                    <a:pt x="184632" y="570877"/>
                  </a:lnTo>
                  <a:lnTo>
                    <a:pt x="184632" y="1715503"/>
                  </a:lnTo>
                  <a:lnTo>
                    <a:pt x="214782" y="1715503"/>
                  </a:lnTo>
                  <a:lnTo>
                    <a:pt x="214782" y="570877"/>
                  </a:lnTo>
                  <a:close/>
                </a:path>
                <a:path w="1537970" h="1715770">
                  <a:moveTo>
                    <a:pt x="245554" y="464197"/>
                  </a:moveTo>
                  <a:lnTo>
                    <a:pt x="215404" y="464197"/>
                  </a:lnTo>
                  <a:lnTo>
                    <a:pt x="215404" y="1715516"/>
                  </a:lnTo>
                  <a:lnTo>
                    <a:pt x="245554" y="1715516"/>
                  </a:lnTo>
                  <a:lnTo>
                    <a:pt x="245554" y="464197"/>
                  </a:lnTo>
                  <a:close/>
                </a:path>
                <a:path w="1537970" h="1715770">
                  <a:moveTo>
                    <a:pt x="276313" y="534352"/>
                  </a:moveTo>
                  <a:lnTo>
                    <a:pt x="246176" y="534352"/>
                  </a:lnTo>
                  <a:lnTo>
                    <a:pt x="246176" y="1715503"/>
                  </a:lnTo>
                  <a:lnTo>
                    <a:pt x="276313" y="1715503"/>
                  </a:lnTo>
                  <a:lnTo>
                    <a:pt x="276313" y="534352"/>
                  </a:lnTo>
                  <a:close/>
                </a:path>
                <a:path w="1537970" h="1715770">
                  <a:moveTo>
                    <a:pt x="307086" y="915898"/>
                  </a:moveTo>
                  <a:lnTo>
                    <a:pt x="276948" y="915898"/>
                  </a:lnTo>
                  <a:lnTo>
                    <a:pt x="276948" y="1715503"/>
                  </a:lnTo>
                  <a:lnTo>
                    <a:pt x="307086" y="1715503"/>
                  </a:lnTo>
                  <a:lnTo>
                    <a:pt x="307086" y="915898"/>
                  </a:lnTo>
                  <a:close/>
                </a:path>
                <a:path w="1537970" h="1715770">
                  <a:moveTo>
                    <a:pt x="337858" y="1227289"/>
                  </a:moveTo>
                  <a:lnTo>
                    <a:pt x="307721" y="1227289"/>
                  </a:lnTo>
                  <a:lnTo>
                    <a:pt x="307721" y="1715516"/>
                  </a:lnTo>
                  <a:lnTo>
                    <a:pt x="337858" y="1715516"/>
                  </a:lnTo>
                  <a:lnTo>
                    <a:pt x="337858" y="1227289"/>
                  </a:lnTo>
                  <a:close/>
                </a:path>
                <a:path w="1537970" h="1715770">
                  <a:moveTo>
                    <a:pt x="368630" y="1285913"/>
                  </a:moveTo>
                  <a:lnTo>
                    <a:pt x="338493" y="1285913"/>
                  </a:lnTo>
                  <a:lnTo>
                    <a:pt x="338493" y="1715503"/>
                  </a:lnTo>
                  <a:lnTo>
                    <a:pt x="368630" y="1715503"/>
                  </a:lnTo>
                  <a:lnTo>
                    <a:pt x="368630" y="1285913"/>
                  </a:lnTo>
                  <a:close/>
                </a:path>
                <a:path w="1537970" h="1715770">
                  <a:moveTo>
                    <a:pt x="399402" y="1299362"/>
                  </a:moveTo>
                  <a:lnTo>
                    <a:pt x="369265" y="1299362"/>
                  </a:lnTo>
                  <a:lnTo>
                    <a:pt x="369265" y="1715516"/>
                  </a:lnTo>
                  <a:lnTo>
                    <a:pt x="399402" y="1715516"/>
                  </a:lnTo>
                  <a:lnTo>
                    <a:pt x="399402" y="1299362"/>
                  </a:lnTo>
                  <a:close/>
                </a:path>
                <a:path w="1537970" h="1715770">
                  <a:moveTo>
                    <a:pt x="430174" y="1083119"/>
                  </a:moveTo>
                  <a:lnTo>
                    <a:pt x="400037" y="1083119"/>
                  </a:lnTo>
                  <a:lnTo>
                    <a:pt x="400037" y="1715516"/>
                  </a:lnTo>
                  <a:lnTo>
                    <a:pt x="430174" y="1715516"/>
                  </a:lnTo>
                  <a:lnTo>
                    <a:pt x="430174" y="1083119"/>
                  </a:lnTo>
                  <a:close/>
                </a:path>
                <a:path w="1537970" h="1715770">
                  <a:moveTo>
                    <a:pt x="460946" y="1075436"/>
                  </a:moveTo>
                  <a:lnTo>
                    <a:pt x="430809" y="1075436"/>
                  </a:lnTo>
                  <a:lnTo>
                    <a:pt x="430809" y="1715516"/>
                  </a:lnTo>
                  <a:lnTo>
                    <a:pt x="460946" y="1715516"/>
                  </a:lnTo>
                  <a:lnTo>
                    <a:pt x="460946" y="1075436"/>
                  </a:lnTo>
                  <a:close/>
                </a:path>
                <a:path w="1537970" h="1715770">
                  <a:moveTo>
                    <a:pt x="491718" y="562229"/>
                  </a:moveTo>
                  <a:lnTo>
                    <a:pt x="461581" y="562229"/>
                  </a:lnTo>
                  <a:lnTo>
                    <a:pt x="461581" y="1715516"/>
                  </a:lnTo>
                  <a:lnTo>
                    <a:pt x="491718" y="1715516"/>
                  </a:lnTo>
                  <a:lnTo>
                    <a:pt x="491718" y="562229"/>
                  </a:lnTo>
                  <a:close/>
                </a:path>
                <a:path w="1537970" h="1715770">
                  <a:moveTo>
                    <a:pt x="522490" y="433438"/>
                  </a:moveTo>
                  <a:lnTo>
                    <a:pt x="492353" y="433438"/>
                  </a:lnTo>
                  <a:lnTo>
                    <a:pt x="492353" y="1715516"/>
                  </a:lnTo>
                  <a:lnTo>
                    <a:pt x="522490" y="1715516"/>
                  </a:lnTo>
                  <a:lnTo>
                    <a:pt x="522490" y="433438"/>
                  </a:lnTo>
                  <a:close/>
                </a:path>
                <a:path w="1537970" h="1715770">
                  <a:moveTo>
                    <a:pt x="553262" y="1089850"/>
                  </a:moveTo>
                  <a:lnTo>
                    <a:pt x="523113" y="1089850"/>
                  </a:lnTo>
                  <a:lnTo>
                    <a:pt x="523113" y="1715516"/>
                  </a:lnTo>
                  <a:lnTo>
                    <a:pt x="553262" y="1715516"/>
                  </a:lnTo>
                  <a:lnTo>
                    <a:pt x="553262" y="1089850"/>
                  </a:lnTo>
                  <a:close/>
                </a:path>
                <a:path w="1537970" h="1715770">
                  <a:moveTo>
                    <a:pt x="584034" y="1372412"/>
                  </a:moveTo>
                  <a:lnTo>
                    <a:pt x="553885" y="1372412"/>
                  </a:lnTo>
                  <a:lnTo>
                    <a:pt x="553885" y="1715516"/>
                  </a:lnTo>
                  <a:lnTo>
                    <a:pt x="584034" y="1715516"/>
                  </a:lnTo>
                  <a:lnTo>
                    <a:pt x="584034" y="1372412"/>
                  </a:lnTo>
                  <a:close/>
                </a:path>
                <a:path w="1537970" h="1715770">
                  <a:moveTo>
                    <a:pt x="614807" y="499757"/>
                  </a:moveTo>
                  <a:lnTo>
                    <a:pt x="584657" y="499757"/>
                  </a:lnTo>
                  <a:lnTo>
                    <a:pt x="584657" y="1715503"/>
                  </a:lnTo>
                  <a:lnTo>
                    <a:pt x="614807" y="1715503"/>
                  </a:lnTo>
                  <a:lnTo>
                    <a:pt x="614807" y="499757"/>
                  </a:lnTo>
                  <a:close/>
                </a:path>
                <a:path w="1537970" h="1715770">
                  <a:moveTo>
                    <a:pt x="645579" y="590092"/>
                  </a:moveTo>
                  <a:lnTo>
                    <a:pt x="615429" y="590092"/>
                  </a:lnTo>
                  <a:lnTo>
                    <a:pt x="615429" y="1715516"/>
                  </a:lnTo>
                  <a:lnTo>
                    <a:pt x="645579" y="1715516"/>
                  </a:lnTo>
                  <a:lnTo>
                    <a:pt x="645579" y="590092"/>
                  </a:lnTo>
                  <a:close/>
                </a:path>
                <a:path w="1537970" h="1715770">
                  <a:moveTo>
                    <a:pt x="676351" y="1244587"/>
                  </a:moveTo>
                  <a:lnTo>
                    <a:pt x="646201" y="1244587"/>
                  </a:lnTo>
                  <a:lnTo>
                    <a:pt x="646201" y="1715503"/>
                  </a:lnTo>
                  <a:lnTo>
                    <a:pt x="676351" y="1715503"/>
                  </a:lnTo>
                  <a:lnTo>
                    <a:pt x="676351" y="1244587"/>
                  </a:lnTo>
                  <a:close/>
                </a:path>
                <a:path w="1537970" h="1715770">
                  <a:moveTo>
                    <a:pt x="707123" y="1287830"/>
                  </a:moveTo>
                  <a:lnTo>
                    <a:pt x="676973" y="1287830"/>
                  </a:lnTo>
                  <a:lnTo>
                    <a:pt x="676973" y="1715516"/>
                  </a:lnTo>
                  <a:lnTo>
                    <a:pt x="707123" y="1715516"/>
                  </a:lnTo>
                  <a:lnTo>
                    <a:pt x="707123" y="1287830"/>
                  </a:lnTo>
                  <a:close/>
                </a:path>
                <a:path w="1537970" h="1715770">
                  <a:moveTo>
                    <a:pt x="737895" y="446900"/>
                  </a:moveTo>
                  <a:lnTo>
                    <a:pt x="707745" y="446900"/>
                  </a:lnTo>
                  <a:lnTo>
                    <a:pt x="707745" y="1715516"/>
                  </a:lnTo>
                  <a:lnTo>
                    <a:pt x="737895" y="1715516"/>
                  </a:lnTo>
                  <a:lnTo>
                    <a:pt x="737895" y="446900"/>
                  </a:lnTo>
                  <a:close/>
                </a:path>
                <a:path w="1537970" h="1715770">
                  <a:moveTo>
                    <a:pt x="768667" y="1076401"/>
                  </a:moveTo>
                  <a:lnTo>
                    <a:pt x="738517" y="1076401"/>
                  </a:lnTo>
                  <a:lnTo>
                    <a:pt x="738517" y="1715503"/>
                  </a:lnTo>
                  <a:lnTo>
                    <a:pt x="768667" y="1715503"/>
                  </a:lnTo>
                  <a:lnTo>
                    <a:pt x="768667" y="1076401"/>
                  </a:lnTo>
                  <a:close/>
                </a:path>
                <a:path w="1537970" h="1715770">
                  <a:moveTo>
                    <a:pt x="799426" y="1023531"/>
                  </a:moveTo>
                  <a:lnTo>
                    <a:pt x="769289" y="1023531"/>
                  </a:lnTo>
                  <a:lnTo>
                    <a:pt x="769289" y="1715503"/>
                  </a:lnTo>
                  <a:lnTo>
                    <a:pt x="799426" y="1715503"/>
                  </a:lnTo>
                  <a:lnTo>
                    <a:pt x="799426" y="1023531"/>
                  </a:lnTo>
                  <a:close/>
                </a:path>
                <a:path w="1537970" h="1715770">
                  <a:moveTo>
                    <a:pt x="830199" y="0"/>
                  </a:moveTo>
                  <a:lnTo>
                    <a:pt x="800061" y="0"/>
                  </a:lnTo>
                  <a:lnTo>
                    <a:pt x="800061" y="1715516"/>
                  </a:lnTo>
                  <a:lnTo>
                    <a:pt x="830199" y="1715516"/>
                  </a:lnTo>
                  <a:lnTo>
                    <a:pt x="830199" y="0"/>
                  </a:lnTo>
                  <a:close/>
                </a:path>
                <a:path w="1537970" h="1715770">
                  <a:moveTo>
                    <a:pt x="860971" y="51892"/>
                  </a:moveTo>
                  <a:lnTo>
                    <a:pt x="830834" y="51892"/>
                  </a:lnTo>
                  <a:lnTo>
                    <a:pt x="830834" y="1715516"/>
                  </a:lnTo>
                  <a:lnTo>
                    <a:pt x="860971" y="1715516"/>
                  </a:lnTo>
                  <a:lnTo>
                    <a:pt x="860971" y="51892"/>
                  </a:lnTo>
                  <a:close/>
                </a:path>
                <a:path w="1537970" h="1715770">
                  <a:moveTo>
                    <a:pt x="891743" y="972604"/>
                  </a:moveTo>
                  <a:lnTo>
                    <a:pt x="861606" y="972604"/>
                  </a:lnTo>
                  <a:lnTo>
                    <a:pt x="861606" y="1715503"/>
                  </a:lnTo>
                  <a:lnTo>
                    <a:pt x="891743" y="1715503"/>
                  </a:lnTo>
                  <a:lnTo>
                    <a:pt x="891743" y="972604"/>
                  </a:lnTo>
                  <a:close/>
                </a:path>
                <a:path w="1537970" h="1715770">
                  <a:moveTo>
                    <a:pt x="922515" y="1216710"/>
                  </a:moveTo>
                  <a:lnTo>
                    <a:pt x="892378" y="1216710"/>
                  </a:lnTo>
                  <a:lnTo>
                    <a:pt x="892378" y="1715503"/>
                  </a:lnTo>
                  <a:lnTo>
                    <a:pt x="922515" y="1715503"/>
                  </a:lnTo>
                  <a:lnTo>
                    <a:pt x="922515" y="1216710"/>
                  </a:lnTo>
                  <a:close/>
                </a:path>
                <a:path w="1537970" h="1715770">
                  <a:moveTo>
                    <a:pt x="953287" y="1178267"/>
                  </a:moveTo>
                  <a:lnTo>
                    <a:pt x="923150" y="1178267"/>
                  </a:lnTo>
                  <a:lnTo>
                    <a:pt x="923150" y="1715503"/>
                  </a:lnTo>
                  <a:lnTo>
                    <a:pt x="953287" y="1715503"/>
                  </a:lnTo>
                  <a:lnTo>
                    <a:pt x="953287" y="1178267"/>
                  </a:lnTo>
                  <a:close/>
                </a:path>
                <a:path w="1537970" h="1715770">
                  <a:moveTo>
                    <a:pt x="984059" y="1172502"/>
                  </a:moveTo>
                  <a:lnTo>
                    <a:pt x="953922" y="1172502"/>
                  </a:lnTo>
                  <a:lnTo>
                    <a:pt x="953922" y="1715516"/>
                  </a:lnTo>
                  <a:lnTo>
                    <a:pt x="984059" y="1715516"/>
                  </a:lnTo>
                  <a:lnTo>
                    <a:pt x="984059" y="1172502"/>
                  </a:lnTo>
                  <a:close/>
                </a:path>
                <a:path w="1537970" h="1715770">
                  <a:moveTo>
                    <a:pt x="1014831" y="1241704"/>
                  </a:moveTo>
                  <a:lnTo>
                    <a:pt x="984694" y="1241704"/>
                  </a:lnTo>
                  <a:lnTo>
                    <a:pt x="984694" y="1715516"/>
                  </a:lnTo>
                  <a:lnTo>
                    <a:pt x="1014831" y="1715516"/>
                  </a:lnTo>
                  <a:lnTo>
                    <a:pt x="1014831" y="1241704"/>
                  </a:lnTo>
                  <a:close/>
                </a:path>
                <a:path w="1537970" h="1715770">
                  <a:moveTo>
                    <a:pt x="1045603" y="761161"/>
                  </a:moveTo>
                  <a:lnTo>
                    <a:pt x="1015466" y="761161"/>
                  </a:lnTo>
                  <a:lnTo>
                    <a:pt x="1015466" y="1715516"/>
                  </a:lnTo>
                  <a:lnTo>
                    <a:pt x="1045603" y="1715516"/>
                  </a:lnTo>
                  <a:lnTo>
                    <a:pt x="1045603" y="761161"/>
                  </a:lnTo>
                  <a:close/>
                </a:path>
                <a:path w="1537970" h="1715770">
                  <a:moveTo>
                    <a:pt x="1076375" y="1198448"/>
                  </a:moveTo>
                  <a:lnTo>
                    <a:pt x="1046226" y="1198448"/>
                  </a:lnTo>
                  <a:lnTo>
                    <a:pt x="1046226" y="1715503"/>
                  </a:lnTo>
                  <a:lnTo>
                    <a:pt x="1076375" y="1715503"/>
                  </a:lnTo>
                  <a:lnTo>
                    <a:pt x="1076375" y="1198448"/>
                  </a:lnTo>
                  <a:close/>
                </a:path>
                <a:path w="1537970" h="1715770">
                  <a:moveTo>
                    <a:pt x="1107147" y="1108113"/>
                  </a:moveTo>
                  <a:lnTo>
                    <a:pt x="1076998" y="1108113"/>
                  </a:lnTo>
                  <a:lnTo>
                    <a:pt x="1076998" y="1715516"/>
                  </a:lnTo>
                  <a:lnTo>
                    <a:pt x="1107147" y="1715516"/>
                  </a:lnTo>
                  <a:lnTo>
                    <a:pt x="1107147" y="1108113"/>
                  </a:lnTo>
                  <a:close/>
                </a:path>
                <a:path w="1537970" h="1715770">
                  <a:moveTo>
                    <a:pt x="1137920" y="661212"/>
                  </a:moveTo>
                  <a:lnTo>
                    <a:pt x="1107770" y="661212"/>
                  </a:lnTo>
                  <a:lnTo>
                    <a:pt x="1107770" y="1715516"/>
                  </a:lnTo>
                  <a:lnTo>
                    <a:pt x="1137920" y="1715516"/>
                  </a:lnTo>
                  <a:lnTo>
                    <a:pt x="1137920" y="661212"/>
                  </a:lnTo>
                  <a:close/>
                </a:path>
                <a:path w="1537970" h="1715770">
                  <a:moveTo>
                    <a:pt x="1168692" y="1382979"/>
                  </a:moveTo>
                  <a:lnTo>
                    <a:pt x="1138542" y="1382979"/>
                  </a:lnTo>
                  <a:lnTo>
                    <a:pt x="1138542" y="1715503"/>
                  </a:lnTo>
                  <a:lnTo>
                    <a:pt x="1168692" y="1715503"/>
                  </a:lnTo>
                  <a:lnTo>
                    <a:pt x="1168692" y="1382979"/>
                  </a:lnTo>
                  <a:close/>
                </a:path>
                <a:path w="1537970" h="1715770">
                  <a:moveTo>
                    <a:pt x="1199464" y="1336852"/>
                  </a:moveTo>
                  <a:lnTo>
                    <a:pt x="1169314" y="1336852"/>
                  </a:lnTo>
                  <a:lnTo>
                    <a:pt x="1169314" y="1715503"/>
                  </a:lnTo>
                  <a:lnTo>
                    <a:pt x="1199464" y="1715503"/>
                  </a:lnTo>
                  <a:lnTo>
                    <a:pt x="1199464" y="1336852"/>
                  </a:lnTo>
                  <a:close/>
                </a:path>
                <a:path w="1537970" h="1715770">
                  <a:moveTo>
                    <a:pt x="1230236" y="1183081"/>
                  </a:moveTo>
                  <a:lnTo>
                    <a:pt x="1200086" y="1183081"/>
                  </a:lnTo>
                  <a:lnTo>
                    <a:pt x="1200086" y="1715516"/>
                  </a:lnTo>
                  <a:lnTo>
                    <a:pt x="1230236" y="1715516"/>
                  </a:lnTo>
                  <a:lnTo>
                    <a:pt x="1230236" y="1183081"/>
                  </a:lnTo>
                  <a:close/>
                </a:path>
                <a:path w="1537970" h="1715770">
                  <a:moveTo>
                    <a:pt x="1261008" y="1275334"/>
                  </a:moveTo>
                  <a:lnTo>
                    <a:pt x="1230858" y="1275334"/>
                  </a:lnTo>
                  <a:lnTo>
                    <a:pt x="1230858" y="1715516"/>
                  </a:lnTo>
                  <a:lnTo>
                    <a:pt x="1261008" y="1715516"/>
                  </a:lnTo>
                  <a:lnTo>
                    <a:pt x="1261008" y="1275334"/>
                  </a:lnTo>
                  <a:close/>
                </a:path>
                <a:path w="1537970" h="1715770">
                  <a:moveTo>
                    <a:pt x="1291780" y="572795"/>
                  </a:moveTo>
                  <a:lnTo>
                    <a:pt x="1261630" y="572795"/>
                  </a:lnTo>
                  <a:lnTo>
                    <a:pt x="1261630" y="1715516"/>
                  </a:lnTo>
                  <a:lnTo>
                    <a:pt x="1291780" y="1715516"/>
                  </a:lnTo>
                  <a:lnTo>
                    <a:pt x="1291780" y="572795"/>
                  </a:lnTo>
                  <a:close/>
                </a:path>
                <a:path w="1537970" h="1715770">
                  <a:moveTo>
                    <a:pt x="1322552" y="1305128"/>
                  </a:moveTo>
                  <a:lnTo>
                    <a:pt x="1292402" y="1305128"/>
                  </a:lnTo>
                  <a:lnTo>
                    <a:pt x="1292402" y="1715516"/>
                  </a:lnTo>
                  <a:lnTo>
                    <a:pt x="1322552" y="1715516"/>
                  </a:lnTo>
                  <a:lnTo>
                    <a:pt x="1322552" y="1305128"/>
                  </a:lnTo>
                  <a:close/>
                </a:path>
                <a:path w="1537970" h="1715770">
                  <a:moveTo>
                    <a:pt x="1353312" y="1123492"/>
                  </a:moveTo>
                  <a:lnTo>
                    <a:pt x="1323174" y="1123492"/>
                  </a:lnTo>
                  <a:lnTo>
                    <a:pt x="1323174" y="1715516"/>
                  </a:lnTo>
                  <a:lnTo>
                    <a:pt x="1353312" y="1715516"/>
                  </a:lnTo>
                  <a:lnTo>
                    <a:pt x="1353312" y="1123492"/>
                  </a:lnTo>
                  <a:close/>
                </a:path>
                <a:path w="1537970" h="1715770">
                  <a:moveTo>
                    <a:pt x="1384084" y="1297444"/>
                  </a:moveTo>
                  <a:lnTo>
                    <a:pt x="1353947" y="1297444"/>
                  </a:lnTo>
                  <a:lnTo>
                    <a:pt x="1353947" y="1715503"/>
                  </a:lnTo>
                  <a:lnTo>
                    <a:pt x="1384084" y="1715503"/>
                  </a:lnTo>
                  <a:lnTo>
                    <a:pt x="1384084" y="1297444"/>
                  </a:lnTo>
                  <a:close/>
                </a:path>
                <a:path w="1537970" h="1715770">
                  <a:moveTo>
                    <a:pt x="1414856" y="1002398"/>
                  </a:moveTo>
                  <a:lnTo>
                    <a:pt x="1384719" y="1002398"/>
                  </a:lnTo>
                  <a:lnTo>
                    <a:pt x="1384719" y="1715503"/>
                  </a:lnTo>
                  <a:lnTo>
                    <a:pt x="1414856" y="1715503"/>
                  </a:lnTo>
                  <a:lnTo>
                    <a:pt x="1414856" y="1002398"/>
                  </a:lnTo>
                  <a:close/>
                </a:path>
                <a:path w="1537970" h="1715770">
                  <a:moveTo>
                    <a:pt x="1445628" y="1346454"/>
                  </a:moveTo>
                  <a:lnTo>
                    <a:pt x="1415491" y="1346454"/>
                  </a:lnTo>
                  <a:lnTo>
                    <a:pt x="1415491" y="1715516"/>
                  </a:lnTo>
                  <a:lnTo>
                    <a:pt x="1445628" y="1715516"/>
                  </a:lnTo>
                  <a:lnTo>
                    <a:pt x="1445628" y="1346454"/>
                  </a:lnTo>
                  <a:close/>
                </a:path>
                <a:path w="1537970" h="1715770">
                  <a:moveTo>
                    <a:pt x="1476400" y="1167701"/>
                  </a:moveTo>
                  <a:lnTo>
                    <a:pt x="1446263" y="1167701"/>
                  </a:lnTo>
                  <a:lnTo>
                    <a:pt x="1446263" y="1715516"/>
                  </a:lnTo>
                  <a:lnTo>
                    <a:pt x="1476400" y="1715516"/>
                  </a:lnTo>
                  <a:lnTo>
                    <a:pt x="1476400" y="1167701"/>
                  </a:lnTo>
                  <a:close/>
                </a:path>
                <a:path w="1537970" h="1715770">
                  <a:moveTo>
                    <a:pt x="1507172" y="1058138"/>
                  </a:moveTo>
                  <a:lnTo>
                    <a:pt x="1477035" y="1058138"/>
                  </a:lnTo>
                  <a:lnTo>
                    <a:pt x="1477035" y="1715503"/>
                  </a:lnTo>
                  <a:lnTo>
                    <a:pt x="1507172" y="1715503"/>
                  </a:lnTo>
                  <a:lnTo>
                    <a:pt x="1507172" y="1058138"/>
                  </a:lnTo>
                  <a:close/>
                </a:path>
                <a:path w="1537970" h="1715770">
                  <a:moveTo>
                    <a:pt x="1537944" y="1284947"/>
                  </a:moveTo>
                  <a:lnTo>
                    <a:pt x="1507807" y="1284947"/>
                  </a:lnTo>
                  <a:lnTo>
                    <a:pt x="1507807" y="1715516"/>
                  </a:lnTo>
                  <a:lnTo>
                    <a:pt x="1537944" y="1715516"/>
                  </a:lnTo>
                  <a:lnTo>
                    <a:pt x="1537944" y="128494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0467975" y="2781300"/>
              <a:ext cx="1838325" cy="38100"/>
            </a:xfrm>
            <a:custGeom>
              <a:avLst/>
              <a:gdLst/>
              <a:ahLst/>
              <a:cxnLst/>
              <a:rect l="l" t="t" r="r" b="b"/>
              <a:pathLst>
                <a:path w="1838325" h="38100">
                  <a:moveTo>
                    <a:pt x="1821800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6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1821800" y="0"/>
                  </a:lnTo>
                  <a:lnTo>
                    <a:pt x="1838324" y="16523"/>
                  </a:lnTo>
                  <a:lnTo>
                    <a:pt x="1838324" y="21576"/>
                  </a:lnTo>
                  <a:lnTo>
                    <a:pt x="1824230" y="37616"/>
                  </a:lnTo>
                  <a:lnTo>
                    <a:pt x="1821800" y="380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0467975" y="2781300"/>
              <a:ext cx="1838325" cy="38100"/>
            </a:xfrm>
            <a:custGeom>
              <a:avLst/>
              <a:gdLst/>
              <a:ahLst/>
              <a:cxnLst/>
              <a:rect l="l" t="t" r="r" b="b"/>
              <a:pathLst>
                <a:path w="1838325" h="38100">
                  <a:moveTo>
                    <a:pt x="1838325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838325" y="0"/>
                  </a:lnTo>
                  <a:lnTo>
                    <a:pt x="1838325" y="3810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7" name="object 1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30100" y="2724150"/>
              <a:ext cx="152400" cy="152400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4631" y="2724150"/>
              <a:ext cx="152400" cy="152400"/>
            </a:xfrm>
            <a:prstGeom prst="rect">
              <a:avLst/>
            </a:prstGeom>
          </p:spPr>
        </p:pic>
        <p:sp>
          <p:nvSpPr>
            <p:cNvPr id="129" name="object 129" descr=""/>
            <p:cNvSpPr/>
            <p:nvPr/>
          </p:nvSpPr>
          <p:spPr>
            <a:xfrm>
              <a:off x="9867900" y="533400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21576" y="1943099"/>
                  </a:moveTo>
                  <a:lnTo>
                    <a:pt x="16523" y="1943099"/>
                  </a:lnTo>
                  <a:lnTo>
                    <a:pt x="14093" y="1942616"/>
                  </a:lnTo>
                  <a:lnTo>
                    <a:pt x="0" y="1926576"/>
                  </a:lnTo>
                  <a:lnTo>
                    <a:pt x="0" y="1924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1926576"/>
                  </a:lnTo>
                  <a:lnTo>
                    <a:pt x="24006" y="1942616"/>
                  </a:lnTo>
                  <a:lnTo>
                    <a:pt x="21576" y="19430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9867900" y="533400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38100" y="1943100"/>
                  </a:moveTo>
                  <a:lnTo>
                    <a:pt x="0" y="19431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4310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10750" y="457200"/>
              <a:ext cx="152400" cy="152400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0750" y="2397918"/>
              <a:ext cx="152400" cy="152400"/>
            </a:xfrm>
            <a:prstGeom prst="rect">
              <a:avLst/>
            </a:prstGeom>
          </p:spPr>
        </p:pic>
        <p:sp>
          <p:nvSpPr>
            <p:cNvPr id="133" name="object 133" descr=""/>
            <p:cNvSpPr/>
            <p:nvPr/>
          </p:nvSpPr>
          <p:spPr>
            <a:xfrm>
              <a:off x="8582025" y="3476624"/>
              <a:ext cx="3838575" cy="3286125"/>
            </a:xfrm>
            <a:custGeom>
              <a:avLst/>
              <a:gdLst/>
              <a:ahLst/>
              <a:cxnLst/>
              <a:rect l="l" t="t" r="r" b="b"/>
              <a:pathLst>
                <a:path w="3838575" h="3286125">
                  <a:moveTo>
                    <a:pt x="0" y="0"/>
                  </a:moveTo>
                  <a:lnTo>
                    <a:pt x="3838575" y="0"/>
                  </a:lnTo>
                  <a:lnTo>
                    <a:pt x="3838575" y="3286125"/>
                  </a:lnTo>
                  <a:lnTo>
                    <a:pt x="0" y="3286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6D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4" name="object 134" descr=""/>
          <p:cNvSpPr txBox="1"/>
          <p:nvPr/>
        </p:nvSpPr>
        <p:spPr>
          <a:xfrm>
            <a:off x="8616950" y="3438588"/>
            <a:ext cx="20370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252423"/>
                </a:solidFill>
                <a:latin typeface="Tahoma"/>
                <a:cs typeface="Tahoma"/>
              </a:rPr>
              <a:t>Domestic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35" name="object 135" descr=""/>
          <p:cNvGrpSpPr/>
          <p:nvPr/>
        </p:nvGrpSpPr>
        <p:grpSpPr>
          <a:xfrm>
            <a:off x="8867774" y="3781425"/>
            <a:ext cx="3476625" cy="2571750"/>
            <a:chOff x="8867774" y="3781425"/>
            <a:chExt cx="3476625" cy="2571750"/>
          </a:xfrm>
        </p:grpSpPr>
        <p:sp>
          <p:nvSpPr>
            <p:cNvPr id="136" name="object 136" descr=""/>
            <p:cNvSpPr/>
            <p:nvPr/>
          </p:nvSpPr>
          <p:spPr>
            <a:xfrm>
              <a:off x="8867775" y="3781425"/>
              <a:ext cx="38100" cy="2571750"/>
            </a:xfrm>
            <a:custGeom>
              <a:avLst/>
              <a:gdLst/>
              <a:ahLst/>
              <a:cxnLst/>
              <a:rect l="l" t="t" r="r" b="b"/>
              <a:pathLst>
                <a:path w="38100" h="2571750">
                  <a:moveTo>
                    <a:pt x="21576" y="2571749"/>
                  </a:moveTo>
                  <a:lnTo>
                    <a:pt x="16523" y="2571749"/>
                  </a:lnTo>
                  <a:lnTo>
                    <a:pt x="14093" y="2571266"/>
                  </a:lnTo>
                  <a:lnTo>
                    <a:pt x="0" y="2555226"/>
                  </a:lnTo>
                  <a:lnTo>
                    <a:pt x="0" y="255270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2555226"/>
                  </a:lnTo>
                  <a:lnTo>
                    <a:pt x="24006" y="2571266"/>
                  </a:lnTo>
                  <a:lnTo>
                    <a:pt x="21576" y="257174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8867774" y="3781425"/>
              <a:ext cx="38100" cy="2571750"/>
            </a:xfrm>
            <a:custGeom>
              <a:avLst/>
              <a:gdLst/>
              <a:ahLst/>
              <a:cxnLst/>
              <a:rect l="l" t="t" r="r" b="b"/>
              <a:pathLst>
                <a:path w="38100" h="2571750">
                  <a:moveTo>
                    <a:pt x="24311" y="2571749"/>
                  </a:moveTo>
                  <a:lnTo>
                    <a:pt x="13790" y="2571749"/>
                  </a:lnTo>
                  <a:lnTo>
                    <a:pt x="9299" y="2569889"/>
                  </a:lnTo>
                  <a:lnTo>
                    <a:pt x="1859" y="2562449"/>
                  </a:lnTo>
                  <a:lnTo>
                    <a:pt x="0" y="2557960"/>
                  </a:lnTo>
                  <a:lnTo>
                    <a:pt x="0" y="13789"/>
                  </a:lnTo>
                  <a:lnTo>
                    <a:pt x="1859" y="9298"/>
                  </a:lnTo>
                  <a:lnTo>
                    <a:pt x="9299" y="1859"/>
                  </a:lnTo>
                  <a:lnTo>
                    <a:pt x="13790" y="0"/>
                  </a:lnTo>
                  <a:lnTo>
                    <a:pt x="24311" y="0"/>
                  </a:lnTo>
                  <a:lnTo>
                    <a:pt x="28800" y="1859"/>
                  </a:lnTo>
                  <a:lnTo>
                    <a:pt x="36240" y="9298"/>
                  </a:lnTo>
                  <a:lnTo>
                    <a:pt x="38099" y="13789"/>
                  </a:lnTo>
                  <a:lnTo>
                    <a:pt x="38099" y="2557960"/>
                  </a:lnTo>
                  <a:lnTo>
                    <a:pt x="36240" y="2562449"/>
                  </a:lnTo>
                  <a:lnTo>
                    <a:pt x="28800" y="2569889"/>
                  </a:lnTo>
                  <a:lnTo>
                    <a:pt x="24311" y="257174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9363075" y="5614314"/>
              <a:ext cx="2981325" cy="739140"/>
            </a:xfrm>
            <a:custGeom>
              <a:avLst/>
              <a:gdLst/>
              <a:ahLst/>
              <a:cxnLst/>
              <a:rect l="l" t="t" r="r" b="b"/>
              <a:pathLst>
                <a:path w="2981325" h="739139">
                  <a:moveTo>
                    <a:pt x="9525" y="729348"/>
                  </a:moveTo>
                  <a:lnTo>
                    <a:pt x="0" y="729348"/>
                  </a:lnTo>
                  <a:lnTo>
                    <a:pt x="0" y="738873"/>
                  </a:lnTo>
                  <a:lnTo>
                    <a:pt x="9525" y="738873"/>
                  </a:lnTo>
                  <a:lnTo>
                    <a:pt x="9525" y="729348"/>
                  </a:lnTo>
                  <a:close/>
                </a:path>
                <a:path w="2981325" h="73913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981325" h="739139">
                  <a:moveTo>
                    <a:pt x="66675" y="729348"/>
                  </a:moveTo>
                  <a:lnTo>
                    <a:pt x="57150" y="729348"/>
                  </a:lnTo>
                  <a:lnTo>
                    <a:pt x="57150" y="738873"/>
                  </a:lnTo>
                  <a:lnTo>
                    <a:pt x="66675" y="738873"/>
                  </a:lnTo>
                  <a:lnTo>
                    <a:pt x="66675" y="729348"/>
                  </a:lnTo>
                  <a:close/>
                </a:path>
                <a:path w="2981325" h="73913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981325" h="739139">
                  <a:moveTo>
                    <a:pt x="123825" y="729348"/>
                  </a:moveTo>
                  <a:lnTo>
                    <a:pt x="114300" y="729348"/>
                  </a:lnTo>
                  <a:lnTo>
                    <a:pt x="114300" y="738873"/>
                  </a:lnTo>
                  <a:lnTo>
                    <a:pt x="123825" y="738873"/>
                  </a:lnTo>
                  <a:lnTo>
                    <a:pt x="123825" y="729348"/>
                  </a:lnTo>
                  <a:close/>
                </a:path>
                <a:path w="2981325" h="73913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981325" h="739139">
                  <a:moveTo>
                    <a:pt x="180975" y="729348"/>
                  </a:moveTo>
                  <a:lnTo>
                    <a:pt x="171450" y="729348"/>
                  </a:lnTo>
                  <a:lnTo>
                    <a:pt x="171450" y="738873"/>
                  </a:lnTo>
                  <a:lnTo>
                    <a:pt x="180975" y="738873"/>
                  </a:lnTo>
                  <a:lnTo>
                    <a:pt x="180975" y="729348"/>
                  </a:lnTo>
                  <a:close/>
                </a:path>
                <a:path w="2981325" h="73913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981325" h="739139">
                  <a:moveTo>
                    <a:pt x="238125" y="729348"/>
                  </a:moveTo>
                  <a:lnTo>
                    <a:pt x="228600" y="729348"/>
                  </a:lnTo>
                  <a:lnTo>
                    <a:pt x="228600" y="738873"/>
                  </a:lnTo>
                  <a:lnTo>
                    <a:pt x="238125" y="738873"/>
                  </a:lnTo>
                  <a:lnTo>
                    <a:pt x="238125" y="729348"/>
                  </a:lnTo>
                  <a:close/>
                </a:path>
                <a:path w="2981325" h="73913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981325" h="739139">
                  <a:moveTo>
                    <a:pt x="295275" y="729348"/>
                  </a:moveTo>
                  <a:lnTo>
                    <a:pt x="285750" y="729348"/>
                  </a:lnTo>
                  <a:lnTo>
                    <a:pt x="285750" y="738873"/>
                  </a:lnTo>
                  <a:lnTo>
                    <a:pt x="295275" y="738873"/>
                  </a:lnTo>
                  <a:lnTo>
                    <a:pt x="295275" y="729348"/>
                  </a:lnTo>
                  <a:close/>
                </a:path>
                <a:path w="2981325" h="73913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981325" h="739139">
                  <a:moveTo>
                    <a:pt x="352425" y="729348"/>
                  </a:moveTo>
                  <a:lnTo>
                    <a:pt x="342900" y="729348"/>
                  </a:lnTo>
                  <a:lnTo>
                    <a:pt x="342900" y="738873"/>
                  </a:lnTo>
                  <a:lnTo>
                    <a:pt x="352425" y="738873"/>
                  </a:lnTo>
                  <a:lnTo>
                    <a:pt x="352425" y="729348"/>
                  </a:lnTo>
                  <a:close/>
                </a:path>
                <a:path w="2981325" h="73913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981325" h="739139">
                  <a:moveTo>
                    <a:pt x="409575" y="729348"/>
                  </a:moveTo>
                  <a:lnTo>
                    <a:pt x="400050" y="729348"/>
                  </a:lnTo>
                  <a:lnTo>
                    <a:pt x="400050" y="738873"/>
                  </a:lnTo>
                  <a:lnTo>
                    <a:pt x="409575" y="738873"/>
                  </a:lnTo>
                  <a:lnTo>
                    <a:pt x="409575" y="729348"/>
                  </a:lnTo>
                  <a:close/>
                </a:path>
                <a:path w="2981325" h="73913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981325" h="739139">
                  <a:moveTo>
                    <a:pt x="466725" y="729348"/>
                  </a:moveTo>
                  <a:lnTo>
                    <a:pt x="457200" y="729348"/>
                  </a:lnTo>
                  <a:lnTo>
                    <a:pt x="457200" y="738873"/>
                  </a:lnTo>
                  <a:lnTo>
                    <a:pt x="466725" y="738873"/>
                  </a:lnTo>
                  <a:lnTo>
                    <a:pt x="466725" y="729348"/>
                  </a:lnTo>
                  <a:close/>
                </a:path>
                <a:path w="2981325" h="73913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981325" h="739139">
                  <a:moveTo>
                    <a:pt x="523875" y="729348"/>
                  </a:moveTo>
                  <a:lnTo>
                    <a:pt x="514350" y="729348"/>
                  </a:lnTo>
                  <a:lnTo>
                    <a:pt x="514350" y="738873"/>
                  </a:lnTo>
                  <a:lnTo>
                    <a:pt x="523875" y="738873"/>
                  </a:lnTo>
                  <a:lnTo>
                    <a:pt x="523875" y="729348"/>
                  </a:lnTo>
                  <a:close/>
                </a:path>
                <a:path w="2981325" h="73913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981325" h="739139">
                  <a:moveTo>
                    <a:pt x="581025" y="729348"/>
                  </a:moveTo>
                  <a:lnTo>
                    <a:pt x="571500" y="729348"/>
                  </a:lnTo>
                  <a:lnTo>
                    <a:pt x="571500" y="738873"/>
                  </a:lnTo>
                  <a:lnTo>
                    <a:pt x="581025" y="738873"/>
                  </a:lnTo>
                  <a:lnTo>
                    <a:pt x="581025" y="729348"/>
                  </a:lnTo>
                  <a:close/>
                </a:path>
                <a:path w="2981325" h="73913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981325" h="739139">
                  <a:moveTo>
                    <a:pt x="638175" y="729348"/>
                  </a:moveTo>
                  <a:lnTo>
                    <a:pt x="628650" y="729348"/>
                  </a:lnTo>
                  <a:lnTo>
                    <a:pt x="628650" y="738873"/>
                  </a:lnTo>
                  <a:lnTo>
                    <a:pt x="638175" y="738873"/>
                  </a:lnTo>
                  <a:lnTo>
                    <a:pt x="638175" y="729348"/>
                  </a:lnTo>
                  <a:close/>
                </a:path>
                <a:path w="2981325" h="73913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2981325" h="739139">
                  <a:moveTo>
                    <a:pt x="695325" y="729348"/>
                  </a:moveTo>
                  <a:lnTo>
                    <a:pt x="685800" y="729348"/>
                  </a:lnTo>
                  <a:lnTo>
                    <a:pt x="685800" y="738873"/>
                  </a:lnTo>
                  <a:lnTo>
                    <a:pt x="695325" y="738873"/>
                  </a:lnTo>
                  <a:lnTo>
                    <a:pt x="695325" y="729348"/>
                  </a:lnTo>
                  <a:close/>
                </a:path>
                <a:path w="2981325" h="73913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2981325" h="739139">
                  <a:moveTo>
                    <a:pt x="752475" y="729348"/>
                  </a:moveTo>
                  <a:lnTo>
                    <a:pt x="742950" y="729348"/>
                  </a:lnTo>
                  <a:lnTo>
                    <a:pt x="742950" y="738873"/>
                  </a:lnTo>
                  <a:lnTo>
                    <a:pt x="752475" y="738873"/>
                  </a:lnTo>
                  <a:lnTo>
                    <a:pt x="752475" y="729348"/>
                  </a:lnTo>
                  <a:close/>
                </a:path>
                <a:path w="2981325" h="73913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2981325" h="739139">
                  <a:moveTo>
                    <a:pt x="809625" y="729348"/>
                  </a:moveTo>
                  <a:lnTo>
                    <a:pt x="800100" y="729348"/>
                  </a:lnTo>
                  <a:lnTo>
                    <a:pt x="800100" y="738873"/>
                  </a:lnTo>
                  <a:lnTo>
                    <a:pt x="809625" y="738873"/>
                  </a:lnTo>
                  <a:lnTo>
                    <a:pt x="809625" y="729348"/>
                  </a:lnTo>
                  <a:close/>
                </a:path>
                <a:path w="2981325" h="739139">
                  <a:moveTo>
                    <a:pt x="866775" y="729348"/>
                  </a:moveTo>
                  <a:lnTo>
                    <a:pt x="857250" y="729348"/>
                  </a:lnTo>
                  <a:lnTo>
                    <a:pt x="857250" y="738873"/>
                  </a:lnTo>
                  <a:lnTo>
                    <a:pt x="866775" y="738873"/>
                  </a:lnTo>
                  <a:lnTo>
                    <a:pt x="866775" y="729348"/>
                  </a:lnTo>
                  <a:close/>
                </a:path>
                <a:path w="2981325" h="739139">
                  <a:moveTo>
                    <a:pt x="923925" y="729348"/>
                  </a:moveTo>
                  <a:lnTo>
                    <a:pt x="914400" y="729348"/>
                  </a:lnTo>
                  <a:lnTo>
                    <a:pt x="914400" y="738873"/>
                  </a:lnTo>
                  <a:lnTo>
                    <a:pt x="923925" y="738873"/>
                  </a:lnTo>
                  <a:lnTo>
                    <a:pt x="923925" y="729348"/>
                  </a:lnTo>
                  <a:close/>
                </a:path>
                <a:path w="2981325" h="739139">
                  <a:moveTo>
                    <a:pt x="981075" y="729348"/>
                  </a:moveTo>
                  <a:lnTo>
                    <a:pt x="971550" y="729348"/>
                  </a:lnTo>
                  <a:lnTo>
                    <a:pt x="971550" y="738873"/>
                  </a:lnTo>
                  <a:lnTo>
                    <a:pt x="981075" y="738873"/>
                  </a:lnTo>
                  <a:lnTo>
                    <a:pt x="981075" y="729348"/>
                  </a:lnTo>
                  <a:close/>
                </a:path>
                <a:path w="2981325" h="739139">
                  <a:moveTo>
                    <a:pt x="1038225" y="729348"/>
                  </a:moveTo>
                  <a:lnTo>
                    <a:pt x="1028700" y="729348"/>
                  </a:lnTo>
                  <a:lnTo>
                    <a:pt x="1028700" y="738873"/>
                  </a:lnTo>
                  <a:lnTo>
                    <a:pt x="1038225" y="738873"/>
                  </a:lnTo>
                  <a:lnTo>
                    <a:pt x="1038225" y="729348"/>
                  </a:lnTo>
                  <a:close/>
                </a:path>
                <a:path w="2981325" h="739139">
                  <a:moveTo>
                    <a:pt x="1095375" y="729348"/>
                  </a:moveTo>
                  <a:lnTo>
                    <a:pt x="1085850" y="729348"/>
                  </a:lnTo>
                  <a:lnTo>
                    <a:pt x="1085850" y="738873"/>
                  </a:lnTo>
                  <a:lnTo>
                    <a:pt x="1095375" y="738873"/>
                  </a:lnTo>
                  <a:lnTo>
                    <a:pt x="1095375" y="729348"/>
                  </a:lnTo>
                  <a:close/>
                </a:path>
                <a:path w="2981325" h="739139">
                  <a:moveTo>
                    <a:pt x="1152525" y="729348"/>
                  </a:moveTo>
                  <a:lnTo>
                    <a:pt x="1143000" y="729348"/>
                  </a:lnTo>
                  <a:lnTo>
                    <a:pt x="1143000" y="738873"/>
                  </a:lnTo>
                  <a:lnTo>
                    <a:pt x="1152525" y="738873"/>
                  </a:lnTo>
                  <a:lnTo>
                    <a:pt x="1152525" y="729348"/>
                  </a:lnTo>
                  <a:close/>
                </a:path>
                <a:path w="2981325" h="739139">
                  <a:moveTo>
                    <a:pt x="1209675" y="729348"/>
                  </a:moveTo>
                  <a:lnTo>
                    <a:pt x="1200150" y="729348"/>
                  </a:lnTo>
                  <a:lnTo>
                    <a:pt x="1200150" y="738873"/>
                  </a:lnTo>
                  <a:lnTo>
                    <a:pt x="1209675" y="738873"/>
                  </a:lnTo>
                  <a:lnTo>
                    <a:pt x="1209675" y="729348"/>
                  </a:lnTo>
                  <a:close/>
                </a:path>
                <a:path w="2981325" h="739139">
                  <a:moveTo>
                    <a:pt x="1266825" y="729348"/>
                  </a:moveTo>
                  <a:lnTo>
                    <a:pt x="1257300" y="729348"/>
                  </a:lnTo>
                  <a:lnTo>
                    <a:pt x="1257300" y="738873"/>
                  </a:lnTo>
                  <a:lnTo>
                    <a:pt x="1266825" y="738873"/>
                  </a:lnTo>
                  <a:lnTo>
                    <a:pt x="1266825" y="729348"/>
                  </a:lnTo>
                  <a:close/>
                </a:path>
                <a:path w="2981325" h="739139">
                  <a:moveTo>
                    <a:pt x="1323975" y="729348"/>
                  </a:moveTo>
                  <a:lnTo>
                    <a:pt x="1314450" y="729348"/>
                  </a:lnTo>
                  <a:lnTo>
                    <a:pt x="1314450" y="738873"/>
                  </a:lnTo>
                  <a:lnTo>
                    <a:pt x="1323975" y="738873"/>
                  </a:lnTo>
                  <a:lnTo>
                    <a:pt x="1323975" y="729348"/>
                  </a:lnTo>
                  <a:close/>
                </a:path>
                <a:path w="2981325" h="739139">
                  <a:moveTo>
                    <a:pt x="1381125" y="729348"/>
                  </a:moveTo>
                  <a:lnTo>
                    <a:pt x="1371600" y="729348"/>
                  </a:lnTo>
                  <a:lnTo>
                    <a:pt x="1371600" y="738873"/>
                  </a:lnTo>
                  <a:lnTo>
                    <a:pt x="1381125" y="738873"/>
                  </a:lnTo>
                  <a:lnTo>
                    <a:pt x="1381125" y="729348"/>
                  </a:lnTo>
                  <a:close/>
                </a:path>
                <a:path w="2981325" h="739139">
                  <a:moveTo>
                    <a:pt x="1438275" y="729348"/>
                  </a:moveTo>
                  <a:lnTo>
                    <a:pt x="1428750" y="729348"/>
                  </a:lnTo>
                  <a:lnTo>
                    <a:pt x="1428750" y="738873"/>
                  </a:lnTo>
                  <a:lnTo>
                    <a:pt x="1438275" y="738873"/>
                  </a:lnTo>
                  <a:lnTo>
                    <a:pt x="1438275" y="729348"/>
                  </a:lnTo>
                  <a:close/>
                </a:path>
                <a:path w="2981325" h="73913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981325" h="739139">
                  <a:moveTo>
                    <a:pt x="1495425" y="729348"/>
                  </a:moveTo>
                  <a:lnTo>
                    <a:pt x="1485900" y="729348"/>
                  </a:lnTo>
                  <a:lnTo>
                    <a:pt x="1485900" y="738873"/>
                  </a:lnTo>
                  <a:lnTo>
                    <a:pt x="1495425" y="738873"/>
                  </a:lnTo>
                  <a:lnTo>
                    <a:pt x="1495425" y="729348"/>
                  </a:lnTo>
                  <a:close/>
                </a:path>
                <a:path w="2981325" h="73913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981325" h="739139">
                  <a:moveTo>
                    <a:pt x="1552575" y="729348"/>
                  </a:moveTo>
                  <a:lnTo>
                    <a:pt x="1543050" y="729348"/>
                  </a:lnTo>
                  <a:lnTo>
                    <a:pt x="1543050" y="738873"/>
                  </a:lnTo>
                  <a:lnTo>
                    <a:pt x="1552575" y="738873"/>
                  </a:lnTo>
                  <a:lnTo>
                    <a:pt x="1552575" y="729348"/>
                  </a:lnTo>
                  <a:close/>
                </a:path>
                <a:path w="2981325" h="73913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981325" h="739139">
                  <a:moveTo>
                    <a:pt x="1609725" y="729348"/>
                  </a:moveTo>
                  <a:lnTo>
                    <a:pt x="1600200" y="729348"/>
                  </a:lnTo>
                  <a:lnTo>
                    <a:pt x="1600200" y="738873"/>
                  </a:lnTo>
                  <a:lnTo>
                    <a:pt x="1609725" y="738873"/>
                  </a:lnTo>
                  <a:lnTo>
                    <a:pt x="1609725" y="729348"/>
                  </a:lnTo>
                  <a:close/>
                </a:path>
                <a:path w="2981325" h="73913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981325" h="739139">
                  <a:moveTo>
                    <a:pt x="1666875" y="729348"/>
                  </a:moveTo>
                  <a:lnTo>
                    <a:pt x="1657350" y="729348"/>
                  </a:lnTo>
                  <a:lnTo>
                    <a:pt x="1657350" y="738873"/>
                  </a:lnTo>
                  <a:lnTo>
                    <a:pt x="1666875" y="738873"/>
                  </a:lnTo>
                  <a:lnTo>
                    <a:pt x="1666875" y="729348"/>
                  </a:lnTo>
                  <a:close/>
                </a:path>
                <a:path w="2981325" h="739139">
                  <a:moveTo>
                    <a:pt x="1724025" y="729348"/>
                  </a:moveTo>
                  <a:lnTo>
                    <a:pt x="1714500" y="729348"/>
                  </a:lnTo>
                  <a:lnTo>
                    <a:pt x="1714500" y="738873"/>
                  </a:lnTo>
                  <a:lnTo>
                    <a:pt x="1724025" y="738873"/>
                  </a:lnTo>
                  <a:lnTo>
                    <a:pt x="1724025" y="729348"/>
                  </a:lnTo>
                  <a:close/>
                </a:path>
                <a:path w="2981325" h="739139">
                  <a:moveTo>
                    <a:pt x="1781175" y="729348"/>
                  </a:moveTo>
                  <a:lnTo>
                    <a:pt x="1771650" y="729348"/>
                  </a:lnTo>
                  <a:lnTo>
                    <a:pt x="1771650" y="738873"/>
                  </a:lnTo>
                  <a:lnTo>
                    <a:pt x="1781175" y="738873"/>
                  </a:lnTo>
                  <a:lnTo>
                    <a:pt x="1781175" y="729348"/>
                  </a:lnTo>
                  <a:close/>
                </a:path>
                <a:path w="2981325" h="739139">
                  <a:moveTo>
                    <a:pt x="1838325" y="729348"/>
                  </a:moveTo>
                  <a:lnTo>
                    <a:pt x="1828800" y="729348"/>
                  </a:lnTo>
                  <a:lnTo>
                    <a:pt x="1828800" y="738873"/>
                  </a:lnTo>
                  <a:lnTo>
                    <a:pt x="1838325" y="738873"/>
                  </a:lnTo>
                  <a:lnTo>
                    <a:pt x="1838325" y="729348"/>
                  </a:lnTo>
                  <a:close/>
                </a:path>
                <a:path w="2981325" h="739139">
                  <a:moveTo>
                    <a:pt x="1895475" y="729348"/>
                  </a:moveTo>
                  <a:lnTo>
                    <a:pt x="1885950" y="729348"/>
                  </a:lnTo>
                  <a:lnTo>
                    <a:pt x="1885950" y="738873"/>
                  </a:lnTo>
                  <a:lnTo>
                    <a:pt x="1895475" y="738873"/>
                  </a:lnTo>
                  <a:lnTo>
                    <a:pt x="1895475" y="729348"/>
                  </a:lnTo>
                  <a:close/>
                </a:path>
                <a:path w="2981325" h="739139">
                  <a:moveTo>
                    <a:pt x="1952625" y="729348"/>
                  </a:moveTo>
                  <a:lnTo>
                    <a:pt x="1943100" y="729348"/>
                  </a:lnTo>
                  <a:lnTo>
                    <a:pt x="1943100" y="738873"/>
                  </a:lnTo>
                  <a:lnTo>
                    <a:pt x="1952625" y="738873"/>
                  </a:lnTo>
                  <a:lnTo>
                    <a:pt x="1952625" y="729348"/>
                  </a:lnTo>
                  <a:close/>
                </a:path>
                <a:path w="2981325" h="739139">
                  <a:moveTo>
                    <a:pt x="2009775" y="729348"/>
                  </a:moveTo>
                  <a:lnTo>
                    <a:pt x="2000250" y="729348"/>
                  </a:lnTo>
                  <a:lnTo>
                    <a:pt x="2000250" y="738873"/>
                  </a:lnTo>
                  <a:lnTo>
                    <a:pt x="2009775" y="738873"/>
                  </a:lnTo>
                  <a:lnTo>
                    <a:pt x="2009775" y="729348"/>
                  </a:lnTo>
                  <a:close/>
                </a:path>
                <a:path w="2981325" h="739139">
                  <a:moveTo>
                    <a:pt x="2066925" y="729348"/>
                  </a:moveTo>
                  <a:lnTo>
                    <a:pt x="2057400" y="729348"/>
                  </a:lnTo>
                  <a:lnTo>
                    <a:pt x="2057400" y="738873"/>
                  </a:lnTo>
                  <a:lnTo>
                    <a:pt x="2066925" y="738873"/>
                  </a:lnTo>
                  <a:lnTo>
                    <a:pt x="2066925" y="729348"/>
                  </a:lnTo>
                  <a:close/>
                </a:path>
                <a:path w="2981325" h="739139">
                  <a:moveTo>
                    <a:pt x="2124075" y="729348"/>
                  </a:moveTo>
                  <a:lnTo>
                    <a:pt x="2114550" y="729348"/>
                  </a:lnTo>
                  <a:lnTo>
                    <a:pt x="2114550" y="738873"/>
                  </a:lnTo>
                  <a:lnTo>
                    <a:pt x="2124075" y="738873"/>
                  </a:lnTo>
                  <a:lnTo>
                    <a:pt x="2124075" y="729348"/>
                  </a:lnTo>
                  <a:close/>
                </a:path>
                <a:path w="2981325" h="739139">
                  <a:moveTo>
                    <a:pt x="2181225" y="729348"/>
                  </a:moveTo>
                  <a:lnTo>
                    <a:pt x="2171700" y="729348"/>
                  </a:lnTo>
                  <a:lnTo>
                    <a:pt x="2171700" y="738873"/>
                  </a:lnTo>
                  <a:lnTo>
                    <a:pt x="2181225" y="738873"/>
                  </a:lnTo>
                  <a:lnTo>
                    <a:pt x="2181225" y="729348"/>
                  </a:lnTo>
                  <a:close/>
                </a:path>
                <a:path w="2981325" h="739139">
                  <a:moveTo>
                    <a:pt x="2238375" y="729348"/>
                  </a:moveTo>
                  <a:lnTo>
                    <a:pt x="2228850" y="729348"/>
                  </a:lnTo>
                  <a:lnTo>
                    <a:pt x="2228850" y="738873"/>
                  </a:lnTo>
                  <a:lnTo>
                    <a:pt x="2238375" y="738873"/>
                  </a:lnTo>
                  <a:lnTo>
                    <a:pt x="2238375" y="729348"/>
                  </a:lnTo>
                  <a:close/>
                </a:path>
                <a:path w="2981325" h="739139">
                  <a:moveTo>
                    <a:pt x="2295525" y="729348"/>
                  </a:moveTo>
                  <a:lnTo>
                    <a:pt x="2286000" y="729348"/>
                  </a:lnTo>
                  <a:lnTo>
                    <a:pt x="2286000" y="738873"/>
                  </a:lnTo>
                  <a:lnTo>
                    <a:pt x="2295525" y="738873"/>
                  </a:lnTo>
                  <a:lnTo>
                    <a:pt x="2295525" y="729348"/>
                  </a:lnTo>
                  <a:close/>
                </a:path>
                <a:path w="2981325" h="739139">
                  <a:moveTo>
                    <a:pt x="2352675" y="729348"/>
                  </a:moveTo>
                  <a:lnTo>
                    <a:pt x="2343150" y="729348"/>
                  </a:lnTo>
                  <a:lnTo>
                    <a:pt x="2343150" y="738873"/>
                  </a:lnTo>
                  <a:lnTo>
                    <a:pt x="2352675" y="738873"/>
                  </a:lnTo>
                  <a:lnTo>
                    <a:pt x="2352675" y="729348"/>
                  </a:lnTo>
                  <a:close/>
                </a:path>
                <a:path w="2981325" h="739139">
                  <a:moveTo>
                    <a:pt x="2409825" y="729348"/>
                  </a:moveTo>
                  <a:lnTo>
                    <a:pt x="2400300" y="729348"/>
                  </a:lnTo>
                  <a:lnTo>
                    <a:pt x="2400300" y="738873"/>
                  </a:lnTo>
                  <a:lnTo>
                    <a:pt x="2409825" y="738873"/>
                  </a:lnTo>
                  <a:lnTo>
                    <a:pt x="2409825" y="729348"/>
                  </a:lnTo>
                  <a:close/>
                </a:path>
                <a:path w="2981325" h="739139">
                  <a:moveTo>
                    <a:pt x="2466975" y="729348"/>
                  </a:moveTo>
                  <a:lnTo>
                    <a:pt x="2457450" y="729348"/>
                  </a:lnTo>
                  <a:lnTo>
                    <a:pt x="2457450" y="738873"/>
                  </a:lnTo>
                  <a:lnTo>
                    <a:pt x="2466975" y="738873"/>
                  </a:lnTo>
                  <a:lnTo>
                    <a:pt x="2466975" y="729348"/>
                  </a:lnTo>
                  <a:close/>
                </a:path>
                <a:path w="2981325" h="739139">
                  <a:moveTo>
                    <a:pt x="2524125" y="729348"/>
                  </a:moveTo>
                  <a:lnTo>
                    <a:pt x="2514600" y="729348"/>
                  </a:lnTo>
                  <a:lnTo>
                    <a:pt x="2514600" y="738873"/>
                  </a:lnTo>
                  <a:lnTo>
                    <a:pt x="2524125" y="738873"/>
                  </a:lnTo>
                  <a:lnTo>
                    <a:pt x="2524125" y="729348"/>
                  </a:lnTo>
                  <a:close/>
                </a:path>
                <a:path w="2981325" h="739139">
                  <a:moveTo>
                    <a:pt x="2581275" y="729348"/>
                  </a:moveTo>
                  <a:lnTo>
                    <a:pt x="2571750" y="729348"/>
                  </a:lnTo>
                  <a:lnTo>
                    <a:pt x="2571750" y="738873"/>
                  </a:lnTo>
                  <a:lnTo>
                    <a:pt x="2581275" y="738873"/>
                  </a:lnTo>
                  <a:lnTo>
                    <a:pt x="2581275" y="729348"/>
                  </a:lnTo>
                  <a:close/>
                </a:path>
                <a:path w="2981325" h="739139">
                  <a:moveTo>
                    <a:pt x="2638425" y="729348"/>
                  </a:moveTo>
                  <a:lnTo>
                    <a:pt x="2628900" y="729348"/>
                  </a:lnTo>
                  <a:lnTo>
                    <a:pt x="2628900" y="738873"/>
                  </a:lnTo>
                  <a:lnTo>
                    <a:pt x="2638425" y="738873"/>
                  </a:lnTo>
                  <a:lnTo>
                    <a:pt x="2638425" y="729348"/>
                  </a:lnTo>
                  <a:close/>
                </a:path>
                <a:path w="2981325" h="739139">
                  <a:moveTo>
                    <a:pt x="2695575" y="729348"/>
                  </a:moveTo>
                  <a:lnTo>
                    <a:pt x="2686050" y="729348"/>
                  </a:lnTo>
                  <a:lnTo>
                    <a:pt x="2686050" y="738873"/>
                  </a:lnTo>
                  <a:lnTo>
                    <a:pt x="2695575" y="738873"/>
                  </a:lnTo>
                  <a:lnTo>
                    <a:pt x="2695575" y="729348"/>
                  </a:lnTo>
                  <a:close/>
                </a:path>
                <a:path w="2981325" h="739139">
                  <a:moveTo>
                    <a:pt x="2752725" y="729348"/>
                  </a:moveTo>
                  <a:lnTo>
                    <a:pt x="2743200" y="729348"/>
                  </a:lnTo>
                  <a:lnTo>
                    <a:pt x="2743200" y="738873"/>
                  </a:lnTo>
                  <a:lnTo>
                    <a:pt x="2752725" y="738873"/>
                  </a:lnTo>
                  <a:lnTo>
                    <a:pt x="2752725" y="729348"/>
                  </a:lnTo>
                  <a:close/>
                </a:path>
                <a:path w="2981325" h="739139">
                  <a:moveTo>
                    <a:pt x="2809875" y="729348"/>
                  </a:moveTo>
                  <a:lnTo>
                    <a:pt x="2800350" y="729348"/>
                  </a:lnTo>
                  <a:lnTo>
                    <a:pt x="2800350" y="738873"/>
                  </a:lnTo>
                  <a:lnTo>
                    <a:pt x="2809875" y="738873"/>
                  </a:lnTo>
                  <a:lnTo>
                    <a:pt x="2809875" y="729348"/>
                  </a:lnTo>
                  <a:close/>
                </a:path>
                <a:path w="2981325" h="739139">
                  <a:moveTo>
                    <a:pt x="2867025" y="729348"/>
                  </a:moveTo>
                  <a:lnTo>
                    <a:pt x="2857500" y="729348"/>
                  </a:lnTo>
                  <a:lnTo>
                    <a:pt x="2857500" y="738873"/>
                  </a:lnTo>
                  <a:lnTo>
                    <a:pt x="2867025" y="738873"/>
                  </a:lnTo>
                  <a:lnTo>
                    <a:pt x="2867025" y="729348"/>
                  </a:lnTo>
                  <a:close/>
                </a:path>
                <a:path w="2981325" h="739139">
                  <a:moveTo>
                    <a:pt x="2924175" y="729348"/>
                  </a:moveTo>
                  <a:lnTo>
                    <a:pt x="2914650" y="729348"/>
                  </a:lnTo>
                  <a:lnTo>
                    <a:pt x="2914650" y="738873"/>
                  </a:lnTo>
                  <a:lnTo>
                    <a:pt x="2924175" y="738873"/>
                  </a:lnTo>
                  <a:lnTo>
                    <a:pt x="2924175" y="729348"/>
                  </a:lnTo>
                  <a:close/>
                </a:path>
                <a:path w="2981325" h="739139">
                  <a:moveTo>
                    <a:pt x="2981325" y="729348"/>
                  </a:moveTo>
                  <a:lnTo>
                    <a:pt x="2971800" y="729348"/>
                  </a:lnTo>
                  <a:lnTo>
                    <a:pt x="2971800" y="738873"/>
                  </a:lnTo>
                  <a:lnTo>
                    <a:pt x="2981325" y="738873"/>
                  </a:lnTo>
                  <a:lnTo>
                    <a:pt x="2981325" y="729348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9363075" y="4155630"/>
              <a:ext cx="2981325" cy="1468755"/>
            </a:xfrm>
            <a:custGeom>
              <a:avLst/>
              <a:gdLst/>
              <a:ahLst/>
              <a:cxnLst/>
              <a:rect l="l" t="t" r="r" b="b"/>
              <a:pathLst>
                <a:path w="2981325" h="1468754">
                  <a:moveTo>
                    <a:pt x="9525" y="729335"/>
                  </a:moveTo>
                  <a:lnTo>
                    <a:pt x="0" y="729335"/>
                  </a:lnTo>
                  <a:lnTo>
                    <a:pt x="0" y="738860"/>
                  </a:lnTo>
                  <a:lnTo>
                    <a:pt x="9525" y="738860"/>
                  </a:lnTo>
                  <a:lnTo>
                    <a:pt x="9525" y="729335"/>
                  </a:lnTo>
                  <a:close/>
                </a:path>
                <a:path w="2981325" h="146875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981325" h="1468754">
                  <a:moveTo>
                    <a:pt x="66675" y="729335"/>
                  </a:moveTo>
                  <a:lnTo>
                    <a:pt x="57150" y="729335"/>
                  </a:lnTo>
                  <a:lnTo>
                    <a:pt x="57150" y="738860"/>
                  </a:lnTo>
                  <a:lnTo>
                    <a:pt x="66675" y="738860"/>
                  </a:lnTo>
                  <a:lnTo>
                    <a:pt x="66675" y="729335"/>
                  </a:lnTo>
                  <a:close/>
                </a:path>
                <a:path w="2981325" h="146875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981325" h="1468754">
                  <a:moveTo>
                    <a:pt x="123825" y="729335"/>
                  </a:moveTo>
                  <a:lnTo>
                    <a:pt x="114300" y="729335"/>
                  </a:lnTo>
                  <a:lnTo>
                    <a:pt x="114300" y="738860"/>
                  </a:lnTo>
                  <a:lnTo>
                    <a:pt x="123825" y="738860"/>
                  </a:lnTo>
                  <a:lnTo>
                    <a:pt x="123825" y="729335"/>
                  </a:lnTo>
                  <a:close/>
                </a:path>
                <a:path w="2981325" h="146875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981325" h="1468754">
                  <a:moveTo>
                    <a:pt x="180975" y="729335"/>
                  </a:moveTo>
                  <a:lnTo>
                    <a:pt x="171450" y="729335"/>
                  </a:lnTo>
                  <a:lnTo>
                    <a:pt x="171450" y="738860"/>
                  </a:lnTo>
                  <a:lnTo>
                    <a:pt x="180975" y="738860"/>
                  </a:lnTo>
                  <a:lnTo>
                    <a:pt x="180975" y="729335"/>
                  </a:lnTo>
                  <a:close/>
                </a:path>
                <a:path w="2981325" h="146875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981325" h="1468754">
                  <a:moveTo>
                    <a:pt x="238125" y="729335"/>
                  </a:moveTo>
                  <a:lnTo>
                    <a:pt x="228600" y="729335"/>
                  </a:lnTo>
                  <a:lnTo>
                    <a:pt x="228600" y="738860"/>
                  </a:lnTo>
                  <a:lnTo>
                    <a:pt x="238125" y="738860"/>
                  </a:lnTo>
                  <a:lnTo>
                    <a:pt x="238125" y="729335"/>
                  </a:lnTo>
                  <a:close/>
                </a:path>
                <a:path w="2981325" h="1468754">
                  <a:moveTo>
                    <a:pt x="295275" y="729335"/>
                  </a:moveTo>
                  <a:lnTo>
                    <a:pt x="285750" y="729335"/>
                  </a:lnTo>
                  <a:lnTo>
                    <a:pt x="285750" y="738860"/>
                  </a:lnTo>
                  <a:lnTo>
                    <a:pt x="295275" y="738860"/>
                  </a:lnTo>
                  <a:lnTo>
                    <a:pt x="295275" y="729335"/>
                  </a:lnTo>
                  <a:close/>
                </a:path>
                <a:path w="2981325" h="1468754">
                  <a:moveTo>
                    <a:pt x="352425" y="729335"/>
                  </a:moveTo>
                  <a:lnTo>
                    <a:pt x="342900" y="729335"/>
                  </a:lnTo>
                  <a:lnTo>
                    <a:pt x="342900" y="738860"/>
                  </a:lnTo>
                  <a:lnTo>
                    <a:pt x="352425" y="738860"/>
                  </a:lnTo>
                  <a:lnTo>
                    <a:pt x="352425" y="729335"/>
                  </a:lnTo>
                  <a:close/>
                </a:path>
                <a:path w="2981325" h="1468754">
                  <a:moveTo>
                    <a:pt x="409575" y="729335"/>
                  </a:moveTo>
                  <a:lnTo>
                    <a:pt x="400050" y="729335"/>
                  </a:lnTo>
                  <a:lnTo>
                    <a:pt x="400050" y="738860"/>
                  </a:lnTo>
                  <a:lnTo>
                    <a:pt x="409575" y="738860"/>
                  </a:lnTo>
                  <a:lnTo>
                    <a:pt x="409575" y="729335"/>
                  </a:lnTo>
                  <a:close/>
                </a:path>
                <a:path w="2981325" h="1468754">
                  <a:moveTo>
                    <a:pt x="466725" y="729335"/>
                  </a:moveTo>
                  <a:lnTo>
                    <a:pt x="457200" y="729335"/>
                  </a:lnTo>
                  <a:lnTo>
                    <a:pt x="457200" y="738860"/>
                  </a:lnTo>
                  <a:lnTo>
                    <a:pt x="466725" y="738860"/>
                  </a:lnTo>
                  <a:lnTo>
                    <a:pt x="466725" y="729335"/>
                  </a:lnTo>
                  <a:close/>
                </a:path>
                <a:path w="2981325" h="1468754">
                  <a:moveTo>
                    <a:pt x="523875" y="729335"/>
                  </a:moveTo>
                  <a:lnTo>
                    <a:pt x="514350" y="729335"/>
                  </a:lnTo>
                  <a:lnTo>
                    <a:pt x="514350" y="738860"/>
                  </a:lnTo>
                  <a:lnTo>
                    <a:pt x="523875" y="738860"/>
                  </a:lnTo>
                  <a:lnTo>
                    <a:pt x="523875" y="729335"/>
                  </a:lnTo>
                  <a:close/>
                </a:path>
                <a:path w="2981325" h="1468754">
                  <a:moveTo>
                    <a:pt x="581025" y="729335"/>
                  </a:moveTo>
                  <a:lnTo>
                    <a:pt x="571500" y="729335"/>
                  </a:lnTo>
                  <a:lnTo>
                    <a:pt x="571500" y="738860"/>
                  </a:lnTo>
                  <a:lnTo>
                    <a:pt x="581025" y="738860"/>
                  </a:lnTo>
                  <a:lnTo>
                    <a:pt x="581025" y="729335"/>
                  </a:lnTo>
                  <a:close/>
                </a:path>
                <a:path w="2981325" h="1468754">
                  <a:moveTo>
                    <a:pt x="638175" y="729335"/>
                  </a:moveTo>
                  <a:lnTo>
                    <a:pt x="628650" y="729335"/>
                  </a:lnTo>
                  <a:lnTo>
                    <a:pt x="628650" y="738860"/>
                  </a:lnTo>
                  <a:lnTo>
                    <a:pt x="638175" y="738860"/>
                  </a:lnTo>
                  <a:lnTo>
                    <a:pt x="638175" y="729335"/>
                  </a:lnTo>
                  <a:close/>
                </a:path>
                <a:path w="2981325" h="1468754">
                  <a:moveTo>
                    <a:pt x="695325" y="729335"/>
                  </a:moveTo>
                  <a:lnTo>
                    <a:pt x="685800" y="729335"/>
                  </a:lnTo>
                  <a:lnTo>
                    <a:pt x="685800" y="738860"/>
                  </a:lnTo>
                  <a:lnTo>
                    <a:pt x="695325" y="738860"/>
                  </a:lnTo>
                  <a:lnTo>
                    <a:pt x="695325" y="729335"/>
                  </a:lnTo>
                  <a:close/>
                </a:path>
                <a:path w="2981325" h="1468754">
                  <a:moveTo>
                    <a:pt x="752475" y="729335"/>
                  </a:moveTo>
                  <a:lnTo>
                    <a:pt x="742950" y="729335"/>
                  </a:lnTo>
                  <a:lnTo>
                    <a:pt x="742950" y="738860"/>
                  </a:lnTo>
                  <a:lnTo>
                    <a:pt x="752475" y="738860"/>
                  </a:lnTo>
                  <a:lnTo>
                    <a:pt x="752475" y="729335"/>
                  </a:lnTo>
                  <a:close/>
                </a:path>
                <a:path w="2981325" h="1468754">
                  <a:moveTo>
                    <a:pt x="1438275" y="729335"/>
                  </a:moveTo>
                  <a:lnTo>
                    <a:pt x="1428750" y="729335"/>
                  </a:lnTo>
                  <a:lnTo>
                    <a:pt x="1428750" y="738860"/>
                  </a:lnTo>
                  <a:lnTo>
                    <a:pt x="1438275" y="738860"/>
                  </a:lnTo>
                  <a:lnTo>
                    <a:pt x="1438275" y="729335"/>
                  </a:lnTo>
                  <a:close/>
                </a:path>
                <a:path w="2981325" h="1468754">
                  <a:moveTo>
                    <a:pt x="1495425" y="729335"/>
                  </a:moveTo>
                  <a:lnTo>
                    <a:pt x="1485900" y="729335"/>
                  </a:lnTo>
                  <a:lnTo>
                    <a:pt x="1485900" y="738860"/>
                  </a:lnTo>
                  <a:lnTo>
                    <a:pt x="1495425" y="738860"/>
                  </a:lnTo>
                  <a:lnTo>
                    <a:pt x="1495425" y="729335"/>
                  </a:lnTo>
                  <a:close/>
                </a:path>
                <a:path w="2981325" h="1468754">
                  <a:moveTo>
                    <a:pt x="1552575" y="729335"/>
                  </a:moveTo>
                  <a:lnTo>
                    <a:pt x="1543050" y="729335"/>
                  </a:lnTo>
                  <a:lnTo>
                    <a:pt x="1543050" y="738860"/>
                  </a:lnTo>
                  <a:lnTo>
                    <a:pt x="1552575" y="738860"/>
                  </a:lnTo>
                  <a:lnTo>
                    <a:pt x="1552575" y="729335"/>
                  </a:lnTo>
                  <a:close/>
                </a:path>
                <a:path w="2981325" h="1468754">
                  <a:moveTo>
                    <a:pt x="1609725" y="1458683"/>
                  </a:moveTo>
                  <a:lnTo>
                    <a:pt x="1600200" y="1458683"/>
                  </a:lnTo>
                  <a:lnTo>
                    <a:pt x="1600200" y="1468208"/>
                  </a:lnTo>
                  <a:lnTo>
                    <a:pt x="1609725" y="1468208"/>
                  </a:lnTo>
                  <a:lnTo>
                    <a:pt x="1609725" y="1458683"/>
                  </a:lnTo>
                  <a:close/>
                </a:path>
                <a:path w="2981325" h="1468754">
                  <a:moveTo>
                    <a:pt x="1609725" y="729335"/>
                  </a:moveTo>
                  <a:lnTo>
                    <a:pt x="1600200" y="729335"/>
                  </a:lnTo>
                  <a:lnTo>
                    <a:pt x="1600200" y="738860"/>
                  </a:lnTo>
                  <a:lnTo>
                    <a:pt x="1609725" y="738860"/>
                  </a:lnTo>
                  <a:lnTo>
                    <a:pt x="1609725" y="729335"/>
                  </a:lnTo>
                  <a:close/>
                </a:path>
                <a:path w="2981325" h="1468754">
                  <a:moveTo>
                    <a:pt x="1666875" y="1458683"/>
                  </a:moveTo>
                  <a:lnTo>
                    <a:pt x="1657350" y="1458683"/>
                  </a:lnTo>
                  <a:lnTo>
                    <a:pt x="1657350" y="1468208"/>
                  </a:lnTo>
                  <a:lnTo>
                    <a:pt x="1666875" y="1468208"/>
                  </a:lnTo>
                  <a:lnTo>
                    <a:pt x="1666875" y="1458683"/>
                  </a:lnTo>
                  <a:close/>
                </a:path>
                <a:path w="2981325" h="1468754">
                  <a:moveTo>
                    <a:pt x="1666875" y="729335"/>
                  </a:moveTo>
                  <a:lnTo>
                    <a:pt x="1657350" y="729335"/>
                  </a:lnTo>
                  <a:lnTo>
                    <a:pt x="1657350" y="738860"/>
                  </a:lnTo>
                  <a:lnTo>
                    <a:pt x="1666875" y="738860"/>
                  </a:lnTo>
                  <a:lnTo>
                    <a:pt x="1666875" y="729335"/>
                  </a:lnTo>
                  <a:close/>
                </a:path>
                <a:path w="2981325" h="1468754">
                  <a:moveTo>
                    <a:pt x="1724025" y="1458683"/>
                  </a:moveTo>
                  <a:lnTo>
                    <a:pt x="1714500" y="1458683"/>
                  </a:lnTo>
                  <a:lnTo>
                    <a:pt x="1714500" y="1468208"/>
                  </a:lnTo>
                  <a:lnTo>
                    <a:pt x="1724025" y="1468208"/>
                  </a:lnTo>
                  <a:lnTo>
                    <a:pt x="1724025" y="1458683"/>
                  </a:lnTo>
                  <a:close/>
                </a:path>
                <a:path w="2981325" h="1468754">
                  <a:moveTo>
                    <a:pt x="1724025" y="729335"/>
                  </a:moveTo>
                  <a:lnTo>
                    <a:pt x="1714500" y="729335"/>
                  </a:lnTo>
                  <a:lnTo>
                    <a:pt x="1714500" y="738860"/>
                  </a:lnTo>
                  <a:lnTo>
                    <a:pt x="1724025" y="738860"/>
                  </a:lnTo>
                  <a:lnTo>
                    <a:pt x="1724025" y="729335"/>
                  </a:lnTo>
                  <a:close/>
                </a:path>
                <a:path w="2981325" h="1468754">
                  <a:moveTo>
                    <a:pt x="1781175" y="1458683"/>
                  </a:moveTo>
                  <a:lnTo>
                    <a:pt x="1771650" y="1458683"/>
                  </a:lnTo>
                  <a:lnTo>
                    <a:pt x="1771650" y="1468208"/>
                  </a:lnTo>
                  <a:lnTo>
                    <a:pt x="1781175" y="1468208"/>
                  </a:lnTo>
                  <a:lnTo>
                    <a:pt x="1781175" y="1458683"/>
                  </a:lnTo>
                  <a:close/>
                </a:path>
                <a:path w="2981325" h="1468754">
                  <a:moveTo>
                    <a:pt x="1781175" y="729335"/>
                  </a:moveTo>
                  <a:lnTo>
                    <a:pt x="1771650" y="729335"/>
                  </a:lnTo>
                  <a:lnTo>
                    <a:pt x="1771650" y="738860"/>
                  </a:lnTo>
                  <a:lnTo>
                    <a:pt x="1781175" y="738860"/>
                  </a:lnTo>
                  <a:lnTo>
                    <a:pt x="1781175" y="729335"/>
                  </a:lnTo>
                  <a:close/>
                </a:path>
                <a:path w="2981325" h="1468754">
                  <a:moveTo>
                    <a:pt x="1838325" y="1458683"/>
                  </a:moveTo>
                  <a:lnTo>
                    <a:pt x="1828800" y="1458683"/>
                  </a:lnTo>
                  <a:lnTo>
                    <a:pt x="1828800" y="1468208"/>
                  </a:lnTo>
                  <a:lnTo>
                    <a:pt x="1838325" y="1468208"/>
                  </a:lnTo>
                  <a:lnTo>
                    <a:pt x="1838325" y="1458683"/>
                  </a:lnTo>
                  <a:close/>
                </a:path>
                <a:path w="2981325" h="1468754">
                  <a:moveTo>
                    <a:pt x="1838325" y="729335"/>
                  </a:moveTo>
                  <a:lnTo>
                    <a:pt x="1828800" y="729335"/>
                  </a:lnTo>
                  <a:lnTo>
                    <a:pt x="1828800" y="738860"/>
                  </a:lnTo>
                  <a:lnTo>
                    <a:pt x="1838325" y="738860"/>
                  </a:lnTo>
                  <a:lnTo>
                    <a:pt x="1838325" y="729335"/>
                  </a:lnTo>
                  <a:close/>
                </a:path>
                <a:path w="2981325" h="1468754">
                  <a:moveTo>
                    <a:pt x="1895475" y="1458683"/>
                  </a:moveTo>
                  <a:lnTo>
                    <a:pt x="1885950" y="1458683"/>
                  </a:lnTo>
                  <a:lnTo>
                    <a:pt x="1885950" y="1468208"/>
                  </a:lnTo>
                  <a:lnTo>
                    <a:pt x="1895475" y="1468208"/>
                  </a:lnTo>
                  <a:lnTo>
                    <a:pt x="1895475" y="1458683"/>
                  </a:lnTo>
                  <a:close/>
                </a:path>
                <a:path w="2981325" h="1468754">
                  <a:moveTo>
                    <a:pt x="1895475" y="729335"/>
                  </a:moveTo>
                  <a:lnTo>
                    <a:pt x="1885950" y="729335"/>
                  </a:lnTo>
                  <a:lnTo>
                    <a:pt x="1885950" y="738860"/>
                  </a:lnTo>
                  <a:lnTo>
                    <a:pt x="1895475" y="738860"/>
                  </a:lnTo>
                  <a:lnTo>
                    <a:pt x="1895475" y="729335"/>
                  </a:lnTo>
                  <a:close/>
                </a:path>
                <a:path w="2981325" h="1468754">
                  <a:moveTo>
                    <a:pt x="1952625" y="1458683"/>
                  </a:moveTo>
                  <a:lnTo>
                    <a:pt x="1943100" y="1458683"/>
                  </a:lnTo>
                  <a:lnTo>
                    <a:pt x="1943100" y="1468208"/>
                  </a:lnTo>
                  <a:lnTo>
                    <a:pt x="1952625" y="1468208"/>
                  </a:lnTo>
                  <a:lnTo>
                    <a:pt x="1952625" y="1458683"/>
                  </a:lnTo>
                  <a:close/>
                </a:path>
                <a:path w="2981325" h="1468754">
                  <a:moveTo>
                    <a:pt x="1952625" y="729335"/>
                  </a:moveTo>
                  <a:lnTo>
                    <a:pt x="1943100" y="729335"/>
                  </a:lnTo>
                  <a:lnTo>
                    <a:pt x="1943100" y="738860"/>
                  </a:lnTo>
                  <a:lnTo>
                    <a:pt x="1952625" y="738860"/>
                  </a:lnTo>
                  <a:lnTo>
                    <a:pt x="1952625" y="729335"/>
                  </a:lnTo>
                  <a:close/>
                </a:path>
                <a:path w="2981325" h="1468754">
                  <a:moveTo>
                    <a:pt x="2009775" y="1458683"/>
                  </a:moveTo>
                  <a:lnTo>
                    <a:pt x="2000250" y="1458683"/>
                  </a:lnTo>
                  <a:lnTo>
                    <a:pt x="2000250" y="1468208"/>
                  </a:lnTo>
                  <a:lnTo>
                    <a:pt x="2009775" y="1468208"/>
                  </a:lnTo>
                  <a:lnTo>
                    <a:pt x="2009775" y="1458683"/>
                  </a:lnTo>
                  <a:close/>
                </a:path>
                <a:path w="2981325" h="1468754">
                  <a:moveTo>
                    <a:pt x="2009775" y="729335"/>
                  </a:moveTo>
                  <a:lnTo>
                    <a:pt x="2000250" y="729335"/>
                  </a:lnTo>
                  <a:lnTo>
                    <a:pt x="2000250" y="738860"/>
                  </a:lnTo>
                  <a:lnTo>
                    <a:pt x="2009775" y="738860"/>
                  </a:lnTo>
                  <a:lnTo>
                    <a:pt x="2009775" y="729335"/>
                  </a:lnTo>
                  <a:close/>
                </a:path>
                <a:path w="2981325" h="1468754">
                  <a:moveTo>
                    <a:pt x="2066925" y="1458683"/>
                  </a:moveTo>
                  <a:lnTo>
                    <a:pt x="2057400" y="1458683"/>
                  </a:lnTo>
                  <a:lnTo>
                    <a:pt x="2057400" y="1468208"/>
                  </a:lnTo>
                  <a:lnTo>
                    <a:pt x="2066925" y="1468208"/>
                  </a:lnTo>
                  <a:lnTo>
                    <a:pt x="2066925" y="1458683"/>
                  </a:lnTo>
                  <a:close/>
                </a:path>
                <a:path w="2981325" h="1468754">
                  <a:moveTo>
                    <a:pt x="2066925" y="729335"/>
                  </a:moveTo>
                  <a:lnTo>
                    <a:pt x="2057400" y="729335"/>
                  </a:lnTo>
                  <a:lnTo>
                    <a:pt x="2057400" y="738860"/>
                  </a:lnTo>
                  <a:lnTo>
                    <a:pt x="2066925" y="738860"/>
                  </a:lnTo>
                  <a:lnTo>
                    <a:pt x="2066925" y="729335"/>
                  </a:lnTo>
                  <a:close/>
                </a:path>
                <a:path w="2981325" h="1468754">
                  <a:moveTo>
                    <a:pt x="2124075" y="1458683"/>
                  </a:moveTo>
                  <a:lnTo>
                    <a:pt x="2114550" y="1458683"/>
                  </a:lnTo>
                  <a:lnTo>
                    <a:pt x="2114550" y="1468208"/>
                  </a:lnTo>
                  <a:lnTo>
                    <a:pt x="2124075" y="1468208"/>
                  </a:lnTo>
                  <a:lnTo>
                    <a:pt x="2124075" y="1458683"/>
                  </a:lnTo>
                  <a:close/>
                </a:path>
                <a:path w="2981325" h="1468754">
                  <a:moveTo>
                    <a:pt x="2124075" y="729335"/>
                  </a:moveTo>
                  <a:lnTo>
                    <a:pt x="2114550" y="729335"/>
                  </a:lnTo>
                  <a:lnTo>
                    <a:pt x="2114550" y="738860"/>
                  </a:lnTo>
                  <a:lnTo>
                    <a:pt x="2124075" y="738860"/>
                  </a:lnTo>
                  <a:lnTo>
                    <a:pt x="2124075" y="729335"/>
                  </a:lnTo>
                  <a:close/>
                </a:path>
                <a:path w="2981325" h="1468754">
                  <a:moveTo>
                    <a:pt x="2181225" y="1458683"/>
                  </a:moveTo>
                  <a:lnTo>
                    <a:pt x="2171700" y="1458683"/>
                  </a:lnTo>
                  <a:lnTo>
                    <a:pt x="2171700" y="1468208"/>
                  </a:lnTo>
                  <a:lnTo>
                    <a:pt x="2181225" y="1468208"/>
                  </a:lnTo>
                  <a:lnTo>
                    <a:pt x="2181225" y="1458683"/>
                  </a:lnTo>
                  <a:close/>
                </a:path>
                <a:path w="2981325" h="1468754">
                  <a:moveTo>
                    <a:pt x="2181225" y="729335"/>
                  </a:moveTo>
                  <a:lnTo>
                    <a:pt x="2171700" y="729335"/>
                  </a:lnTo>
                  <a:lnTo>
                    <a:pt x="2171700" y="738860"/>
                  </a:lnTo>
                  <a:lnTo>
                    <a:pt x="2181225" y="738860"/>
                  </a:lnTo>
                  <a:lnTo>
                    <a:pt x="2181225" y="729335"/>
                  </a:lnTo>
                  <a:close/>
                </a:path>
                <a:path w="2981325" h="1468754">
                  <a:moveTo>
                    <a:pt x="2238375" y="1458683"/>
                  </a:moveTo>
                  <a:lnTo>
                    <a:pt x="2228850" y="1458683"/>
                  </a:lnTo>
                  <a:lnTo>
                    <a:pt x="2228850" y="1468208"/>
                  </a:lnTo>
                  <a:lnTo>
                    <a:pt x="2238375" y="1468208"/>
                  </a:lnTo>
                  <a:lnTo>
                    <a:pt x="2238375" y="1458683"/>
                  </a:lnTo>
                  <a:close/>
                </a:path>
                <a:path w="2981325" h="1468754">
                  <a:moveTo>
                    <a:pt x="2238375" y="729335"/>
                  </a:moveTo>
                  <a:lnTo>
                    <a:pt x="2228850" y="729335"/>
                  </a:lnTo>
                  <a:lnTo>
                    <a:pt x="2228850" y="738860"/>
                  </a:lnTo>
                  <a:lnTo>
                    <a:pt x="2238375" y="738860"/>
                  </a:lnTo>
                  <a:lnTo>
                    <a:pt x="2238375" y="729335"/>
                  </a:lnTo>
                  <a:close/>
                </a:path>
                <a:path w="2981325" h="1468754">
                  <a:moveTo>
                    <a:pt x="2295525" y="1458683"/>
                  </a:moveTo>
                  <a:lnTo>
                    <a:pt x="2286000" y="1458683"/>
                  </a:lnTo>
                  <a:lnTo>
                    <a:pt x="2286000" y="1468208"/>
                  </a:lnTo>
                  <a:lnTo>
                    <a:pt x="2295525" y="1468208"/>
                  </a:lnTo>
                  <a:lnTo>
                    <a:pt x="2295525" y="1458683"/>
                  </a:lnTo>
                  <a:close/>
                </a:path>
                <a:path w="2981325" h="1468754">
                  <a:moveTo>
                    <a:pt x="2295525" y="729335"/>
                  </a:moveTo>
                  <a:lnTo>
                    <a:pt x="2286000" y="729335"/>
                  </a:lnTo>
                  <a:lnTo>
                    <a:pt x="2286000" y="738860"/>
                  </a:lnTo>
                  <a:lnTo>
                    <a:pt x="2295525" y="738860"/>
                  </a:lnTo>
                  <a:lnTo>
                    <a:pt x="2295525" y="729335"/>
                  </a:lnTo>
                  <a:close/>
                </a:path>
                <a:path w="2981325" h="1468754">
                  <a:moveTo>
                    <a:pt x="2352675" y="1458683"/>
                  </a:moveTo>
                  <a:lnTo>
                    <a:pt x="2343150" y="1458683"/>
                  </a:lnTo>
                  <a:lnTo>
                    <a:pt x="2343150" y="1468208"/>
                  </a:lnTo>
                  <a:lnTo>
                    <a:pt x="2352675" y="1468208"/>
                  </a:lnTo>
                  <a:lnTo>
                    <a:pt x="2352675" y="1458683"/>
                  </a:lnTo>
                  <a:close/>
                </a:path>
                <a:path w="2981325" h="1468754">
                  <a:moveTo>
                    <a:pt x="2352675" y="729335"/>
                  </a:moveTo>
                  <a:lnTo>
                    <a:pt x="2343150" y="729335"/>
                  </a:lnTo>
                  <a:lnTo>
                    <a:pt x="2343150" y="738860"/>
                  </a:lnTo>
                  <a:lnTo>
                    <a:pt x="2352675" y="738860"/>
                  </a:lnTo>
                  <a:lnTo>
                    <a:pt x="2352675" y="729335"/>
                  </a:lnTo>
                  <a:close/>
                </a:path>
                <a:path w="2981325" h="1468754">
                  <a:moveTo>
                    <a:pt x="2409825" y="1458683"/>
                  </a:moveTo>
                  <a:lnTo>
                    <a:pt x="2400300" y="1458683"/>
                  </a:lnTo>
                  <a:lnTo>
                    <a:pt x="2400300" y="1468208"/>
                  </a:lnTo>
                  <a:lnTo>
                    <a:pt x="2409825" y="1468208"/>
                  </a:lnTo>
                  <a:lnTo>
                    <a:pt x="2409825" y="1458683"/>
                  </a:lnTo>
                  <a:close/>
                </a:path>
                <a:path w="2981325" h="1468754">
                  <a:moveTo>
                    <a:pt x="2409825" y="729335"/>
                  </a:moveTo>
                  <a:lnTo>
                    <a:pt x="2400300" y="729335"/>
                  </a:lnTo>
                  <a:lnTo>
                    <a:pt x="2400300" y="738860"/>
                  </a:lnTo>
                  <a:lnTo>
                    <a:pt x="2409825" y="738860"/>
                  </a:lnTo>
                  <a:lnTo>
                    <a:pt x="2409825" y="729335"/>
                  </a:lnTo>
                  <a:close/>
                </a:path>
                <a:path w="2981325" h="1468754">
                  <a:moveTo>
                    <a:pt x="2466975" y="1458683"/>
                  </a:moveTo>
                  <a:lnTo>
                    <a:pt x="2457450" y="1458683"/>
                  </a:lnTo>
                  <a:lnTo>
                    <a:pt x="2457450" y="1468208"/>
                  </a:lnTo>
                  <a:lnTo>
                    <a:pt x="2466975" y="1468208"/>
                  </a:lnTo>
                  <a:lnTo>
                    <a:pt x="2466975" y="1458683"/>
                  </a:lnTo>
                  <a:close/>
                </a:path>
                <a:path w="2981325" h="1468754">
                  <a:moveTo>
                    <a:pt x="2466975" y="729335"/>
                  </a:moveTo>
                  <a:lnTo>
                    <a:pt x="2457450" y="729335"/>
                  </a:lnTo>
                  <a:lnTo>
                    <a:pt x="2457450" y="738860"/>
                  </a:lnTo>
                  <a:lnTo>
                    <a:pt x="2466975" y="738860"/>
                  </a:lnTo>
                  <a:lnTo>
                    <a:pt x="2466975" y="729335"/>
                  </a:lnTo>
                  <a:close/>
                </a:path>
                <a:path w="2981325" h="1468754">
                  <a:moveTo>
                    <a:pt x="2524125" y="1458683"/>
                  </a:moveTo>
                  <a:lnTo>
                    <a:pt x="2514600" y="1458683"/>
                  </a:lnTo>
                  <a:lnTo>
                    <a:pt x="2514600" y="1468208"/>
                  </a:lnTo>
                  <a:lnTo>
                    <a:pt x="2524125" y="1468208"/>
                  </a:lnTo>
                  <a:lnTo>
                    <a:pt x="2524125" y="1458683"/>
                  </a:lnTo>
                  <a:close/>
                </a:path>
                <a:path w="2981325" h="1468754">
                  <a:moveTo>
                    <a:pt x="2524125" y="729335"/>
                  </a:moveTo>
                  <a:lnTo>
                    <a:pt x="2514600" y="729335"/>
                  </a:lnTo>
                  <a:lnTo>
                    <a:pt x="2514600" y="738860"/>
                  </a:lnTo>
                  <a:lnTo>
                    <a:pt x="2524125" y="738860"/>
                  </a:lnTo>
                  <a:lnTo>
                    <a:pt x="2524125" y="729335"/>
                  </a:lnTo>
                  <a:close/>
                </a:path>
                <a:path w="2981325" h="1468754">
                  <a:moveTo>
                    <a:pt x="2581275" y="1458683"/>
                  </a:moveTo>
                  <a:lnTo>
                    <a:pt x="2571750" y="1458683"/>
                  </a:lnTo>
                  <a:lnTo>
                    <a:pt x="2571750" y="1468208"/>
                  </a:lnTo>
                  <a:lnTo>
                    <a:pt x="2581275" y="1468208"/>
                  </a:lnTo>
                  <a:lnTo>
                    <a:pt x="2581275" y="1458683"/>
                  </a:lnTo>
                  <a:close/>
                </a:path>
                <a:path w="2981325" h="1468754">
                  <a:moveTo>
                    <a:pt x="2581275" y="729335"/>
                  </a:moveTo>
                  <a:lnTo>
                    <a:pt x="2571750" y="729335"/>
                  </a:lnTo>
                  <a:lnTo>
                    <a:pt x="2571750" y="738860"/>
                  </a:lnTo>
                  <a:lnTo>
                    <a:pt x="2581275" y="738860"/>
                  </a:lnTo>
                  <a:lnTo>
                    <a:pt x="2581275" y="729335"/>
                  </a:lnTo>
                  <a:close/>
                </a:path>
                <a:path w="2981325" h="1468754">
                  <a:moveTo>
                    <a:pt x="2638425" y="1458683"/>
                  </a:moveTo>
                  <a:lnTo>
                    <a:pt x="2628900" y="1458683"/>
                  </a:lnTo>
                  <a:lnTo>
                    <a:pt x="2628900" y="1468208"/>
                  </a:lnTo>
                  <a:lnTo>
                    <a:pt x="2638425" y="1468208"/>
                  </a:lnTo>
                  <a:lnTo>
                    <a:pt x="2638425" y="1458683"/>
                  </a:lnTo>
                  <a:close/>
                </a:path>
                <a:path w="2981325" h="1468754">
                  <a:moveTo>
                    <a:pt x="2638425" y="729335"/>
                  </a:moveTo>
                  <a:lnTo>
                    <a:pt x="2628900" y="729335"/>
                  </a:lnTo>
                  <a:lnTo>
                    <a:pt x="2628900" y="738860"/>
                  </a:lnTo>
                  <a:lnTo>
                    <a:pt x="2638425" y="738860"/>
                  </a:lnTo>
                  <a:lnTo>
                    <a:pt x="2638425" y="729335"/>
                  </a:lnTo>
                  <a:close/>
                </a:path>
                <a:path w="2981325" h="1468754">
                  <a:moveTo>
                    <a:pt x="2695575" y="1458683"/>
                  </a:moveTo>
                  <a:lnTo>
                    <a:pt x="2686050" y="1458683"/>
                  </a:lnTo>
                  <a:lnTo>
                    <a:pt x="2686050" y="1468208"/>
                  </a:lnTo>
                  <a:lnTo>
                    <a:pt x="2695575" y="1468208"/>
                  </a:lnTo>
                  <a:lnTo>
                    <a:pt x="2695575" y="1458683"/>
                  </a:lnTo>
                  <a:close/>
                </a:path>
                <a:path w="2981325" h="1468754">
                  <a:moveTo>
                    <a:pt x="2695575" y="729335"/>
                  </a:moveTo>
                  <a:lnTo>
                    <a:pt x="2686050" y="729335"/>
                  </a:lnTo>
                  <a:lnTo>
                    <a:pt x="2686050" y="738860"/>
                  </a:lnTo>
                  <a:lnTo>
                    <a:pt x="2695575" y="738860"/>
                  </a:lnTo>
                  <a:lnTo>
                    <a:pt x="2695575" y="729335"/>
                  </a:lnTo>
                  <a:close/>
                </a:path>
                <a:path w="2981325" h="1468754">
                  <a:moveTo>
                    <a:pt x="2752725" y="1458683"/>
                  </a:moveTo>
                  <a:lnTo>
                    <a:pt x="2743200" y="1458683"/>
                  </a:lnTo>
                  <a:lnTo>
                    <a:pt x="2743200" y="1468208"/>
                  </a:lnTo>
                  <a:lnTo>
                    <a:pt x="2752725" y="1468208"/>
                  </a:lnTo>
                  <a:lnTo>
                    <a:pt x="2752725" y="1458683"/>
                  </a:lnTo>
                  <a:close/>
                </a:path>
                <a:path w="2981325" h="1468754">
                  <a:moveTo>
                    <a:pt x="2752725" y="729335"/>
                  </a:moveTo>
                  <a:lnTo>
                    <a:pt x="2743200" y="729335"/>
                  </a:lnTo>
                  <a:lnTo>
                    <a:pt x="2743200" y="738860"/>
                  </a:lnTo>
                  <a:lnTo>
                    <a:pt x="2752725" y="738860"/>
                  </a:lnTo>
                  <a:lnTo>
                    <a:pt x="2752725" y="729335"/>
                  </a:lnTo>
                  <a:close/>
                </a:path>
                <a:path w="2981325" h="1468754">
                  <a:moveTo>
                    <a:pt x="2809875" y="1458683"/>
                  </a:moveTo>
                  <a:lnTo>
                    <a:pt x="2800350" y="1458683"/>
                  </a:lnTo>
                  <a:lnTo>
                    <a:pt x="2800350" y="1468208"/>
                  </a:lnTo>
                  <a:lnTo>
                    <a:pt x="2809875" y="1468208"/>
                  </a:lnTo>
                  <a:lnTo>
                    <a:pt x="2809875" y="1458683"/>
                  </a:lnTo>
                  <a:close/>
                </a:path>
                <a:path w="2981325" h="1468754">
                  <a:moveTo>
                    <a:pt x="2809875" y="729335"/>
                  </a:moveTo>
                  <a:lnTo>
                    <a:pt x="2800350" y="729335"/>
                  </a:lnTo>
                  <a:lnTo>
                    <a:pt x="2800350" y="738860"/>
                  </a:lnTo>
                  <a:lnTo>
                    <a:pt x="2809875" y="738860"/>
                  </a:lnTo>
                  <a:lnTo>
                    <a:pt x="2809875" y="729335"/>
                  </a:lnTo>
                  <a:close/>
                </a:path>
                <a:path w="2981325" h="1468754">
                  <a:moveTo>
                    <a:pt x="2867025" y="1458683"/>
                  </a:moveTo>
                  <a:lnTo>
                    <a:pt x="2857500" y="1458683"/>
                  </a:lnTo>
                  <a:lnTo>
                    <a:pt x="2857500" y="1468208"/>
                  </a:lnTo>
                  <a:lnTo>
                    <a:pt x="2867025" y="1468208"/>
                  </a:lnTo>
                  <a:lnTo>
                    <a:pt x="2867025" y="1458683"/>
                  </a:lnTo>
                  <a:close/>
                </a:path>
                <a:path w="2981325" h="1468754">
                  <a:moveTo>
                    <a:pt x="2867025" y="729335"/>
                  </a:moveTo>
                  <a:lnTo>
                    <a:pt x="2857500" y="729335"/>
                  </a:lnTo>
                  <a:lnTo>
                    <a:pt x="2857500" y="738860"/>
                  </a:lnTo>
                  <a:lnTo>
                    <a:pt x="2867025" y="738860"/>
                  </a:lnTo>
                  <a:lnTo>
                    <a:pt x="2867025" y="729335"/>
                  </a:lnTo>
                  <a:close/>
                </a:path>
                <a:path w="2981325" h="1468754">
                  <a:moveTo>
                    <a:pt x="2924175" y="1458683"/>
                  </a:moveTo>
                  <a:lnTo>
                    <a:pt x="2914650" y="1458683"/>
                  </a:lnTo>
                  <a:lnTo>
                    <a:pt x="2914650" y="1468208"/>
                  </a:lnTo>
                  <a:lnTo>
                    <a:pt x="2924175" y="1468208"/>
                  </a:lnTo>
                  <a:lnTo>
                    <a:pt x="2924175" y="1458683"/>
                  </a:lnTo>
                  <a:close/>
                </a:path>
                <a:path w="2981325" h="1468754">
                  <a:moveTo>
                    <a:pt x="2924175" y="729335"/>
                  </a:moveTo>
                  <a:lnTo>
                    <a:pt x="2914650" y="729335"/>
                  </a:lnTo>
                  <a:lnTo>
                    <a:pt x="2914650" y="738860"/>
                  </a:lnTo>
                  <a:lnTo>
                    <a:pt x="2924175" y="738860"/>
                  </a:lnTo>
                  <a:lnTo>
                    <a:pt x="2924175" y="729335"/>
                  </a:lnTo>
                  <a:close/>
                </a:path>
                <a:path w="2981325" h="1468754">
                  <a:moveTo>
                    <a:pt x="2981325" y="1458683"/>
                  </a:moveTo>
                  <a:lnTo>
                    <a:pt x="2971800" y="1458683"/>
                  </a:lnTo>
                  <a:lnTo>
                    <a:pt x="2971800" y="1468208"/>
                  </a:lnTo>
                  <a:lnTo>
                    <a:pt x="2981325" y="1468208"/>
                  </a:lnTo>
                  <a:lnTo>
                    <a:pt x="2981325" y="1458683"/>
                  </a:lnTo>
                  <a:close/>
                </a:path>
                <a:path w="2981325" h="1468754">
                  <a:moveTo>
                    <a:pt x="2981325" y="729335"/>
                  </a:moveTo>
                  <a:lnTo>
                    <a:pt x="2971800" y="729335"/>
                  </a:lnTo>
                  <a:lnTo>
                    <a:pt x="2971800" y="738860"/>
                  </a:lnTo>
                  <a:lnTo>
                    <a:pt x="2981325" y="738860"/>
                  </a:lnTo>
                  <a:lnTo>
                    <a:pt x="2981325" y="729335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9534525" y="4155630"/>
              <a:ext cx="2809875" cy="9525"/>
            </a:xfrm>
            <a:custGeom>
              <a:avLst/>
              <a:gdLst/>
              <a:ahLst/>
              <a:cxnLst/>
              <a:rect l="l" t="t" r="r" b="b"/>
              <a:pathLst>
                <a:path w="28098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8098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8098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8098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8098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8098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8098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8098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8098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8098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8098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8098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28098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28098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28098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8098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8098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8098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8098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28098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28098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28098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28098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28098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28098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28098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28098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28098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28098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28098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28098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28098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28098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28098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28098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28098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28098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28098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28098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1" name="object 141" descr=""/>
          <p:cNvSpPr txBox="1"/>
          <p:nvPr/>
        </p:nvSpPr>
        <p:spPr>
          <a:xfrm>
            <a:off x="8622021" y="4586089"/>
            <a:ext cx="177800" cy="962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2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9115077" y="625802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9049444" y="5528681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9049444" y="4799338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9049444" y="4069995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10574337" y="6517639"/>
            <a:ext cx="5975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252423"/>
                </a:solidFill>
                <a:latin typeface="Tahoma"/>
                <a:cs typeface="Tahoma"/>
              </a:rPr>
              <a:t>Domestic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10309605" y="6369050"/>
            <a:ext cx="287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False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11161879" y="6369050"/>
            <a:ext cx="260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True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49" name="object 149" descr=""/>
          <p:cNvGrpSpPr/>
          <p:nvPr/>
        </p:nvGrpSpPr>
        <p:grpSpPr>
          <a:xfrm>
            <a:off x="6753225" y="228600"/>
            <a:ext cx="4839335" cy="6200775"/>
            <a:chOff x="6753225" y="228600"/>
            <a:chExt cx="4839335" cy="6200775"/>
          </a:xfrm>
        </p:grpSpPr>
        <p:sp>
          <p:nvSpPr>
            <p:cNvPr id="150" name="object 150" descr=""/>
            <p:cNvSpPr/>
            <p:nvPr/>
          </p:nvSpPr>
          <p:spPr>
            <a:xfrm>
              <a:off x="10117925" y="3964393"/>
              <a:ext cx="1474470" cy="2379345"/>
            </a:xfrm>
            <a:custGeom>
              <a:avLst/>
              <a:gdLst/>
              <a:ahLst/>
              <a:cxnLst/>
              <a:rect l="l" t="t" r="r" b="b"/>
              <a:pathLst>
                <a:path w="1474470" h="2379345">
                  <a:moveTo>
                    <a:pt x="635673" y="0"/>
                  </a:moveTo>
                  <a:lnTo>
                    <a:pt x="0" y="0"/>
                  </a:lnTo>
                  <a:lnTo>
                    <a:pt x="0" y="2379268"/>
                  </a:lnTo>
                  <a:lnTo>
                    <a:pt x="635673" y="2379268"/>
                  </a:lnTo>
                  <a:lnTo>
                    <a:pt x="635673" y="0"/>
                  </a:lnTo>
                  <a:close/>
                </a:path>
                <a:path w="1474470" h="2379345">
                  <a:moveTo>
                    <a:pt x="1474393" y="1867776"/>
                  </a:moveTo>
                  <a:lnTo>
                    <a:pt x="838733" y="1867776"/>
                  </a:lnTo>
                  <a:lnTo>
                    <a:pt x="838733" y="2379268"/>
                  </a:lnTo>
                  <a:lnTo>
                    <a:pt x="1474393" y="2379268"/>
                  </a:lnTo>
                  <a:lnTo>
                    <a:pt x="1474393" y="186777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8867775" y="3781425"/>
              <a:ext cx="38100" cy="2571750"/>
            </a:xfrm>
            <a:custGeom>
              <a:avLst/>
              <a:gdLst/>
              <a:ahLst/>
              <a:cxnLst/>
              <a:rect l="l" t="t" r="r" b="b"/>
              <a:pathLst>
                <a:path w="38100" h="2571750">
                  <a:moveTo>
                    <a:pt x="21576" y="2571749"/>
                  </a:moveTo>
                  <a:lnTo>
                    <a:pt x="16523" y="2571749"/>
                  </a:lnTo>
                  <a:lnTo>
                    <a:pt x="14093" y="2571266"/>
                  </a:lnTo>
                  <a:lnTo>
                    <a:pt x="0" y="2555226"/>
                  </a:lnTo>
                  <a:lnTo>
                    <a:pt x="0" y="255270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2555226"/>
                  </a:lnTo>
                  <a:lnTo>
                    <a:pt x="24006" y="2571266"/>
                  </a:lnTo>
                  <a:lnTo>
                    <a:pt x="21576" y="257174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8867775" y="3781425"/>
              <a:ext cx="38100" cy="2571750"/>
            </a:xfrm>
            <a:custGeom>
              <a:avLst/>
              <a:gdLst/>
              <a:ahLst/>
              <a:cxnLst/>
              <a:rect l="l" t="t" r="r" b="b"/>
              <a:pathLst>
                <a:path w="38100" h="2571750">
                  <a:moveTo>
                    <a:pt x="38100" y="2571750"/>
                  </a:moveTo>
                  <a:lnTo>
                    <a:pt x="0" y="257175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257175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3" name="object 15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10625" y="3705225"/>
              <a:ext cx="152400" cy="152400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10625" y="6276975"/>
              <a:ext cx="152400" cy="152400"/>
            </a:xfrm>
            <a:prstGeom prst="rect">
              <a:avLst/>
            </a:prstGeom>
          </p:spPr>
        </p:pic>
        <p:sp>
          <p:nvSpPr>
            <p:cNvPr id="155" name="object 155" descr=""/>
            <p:cNvSpPr/>
            <p:nvPr/>
          </p:nvSpPr>
          <p:spPr>
            <a:xfrm>
              <a:off x="6753225" y="228600"/>
              <a:ext cx="2828925" cy="2876550"/>
            </a:xfrm>
            <a:custGeom>
              <a:avLst/>
              <a:gdLst/>
              <a:ahLst/>
              <a:cxnLst/>
              <a:rect l="l" t="t" r="r" b="b"/>
              <a:pathLst>
                <a:path w="2828925" h="2876550">
                  <a:moveTo>
                    <a:pt x="2828925" y="2876550"/>
                  </a:moveTo>
                  <a:lnTo>
                    <a:pt x="0" y="2876550"/>
                  </a:lnTo>
                  <a:lnTo>
                    <a:pt x="0" y="0"/>
                  </a:lnTo>
                  <a:lnTo>
                    <a:pt x="2828925" y="0"/>
                  </a:lnTo>
                  <a:lnTo>
                    <a:pt x="2828925" y="2876550"/>
                  </a:lnTo>
                  <a:close/>
                </a:path>
              </a:pathLst>
            </a:custGeom>
            <a:solidFill>
              <a:srgbClr val="E66B37">
                <a:alpha val="658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6" name="object 156" descr=""/>
          <p:cNvSpPr txBox="1"/>
          <p:nvPr/>
        </p:nvSpPr>
        <p:spPr>
          <a:xfrm>
            <a:off x="6788150" y="190563"/>
            <a:ext cx="25634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400" spc="-9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</a:t>
            </a:r>
            <a:r>
              <a:rPr dirty="0" sz="1400" spc="-9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r>
              <a:rPr dirty="0" sz="1400" spc="-9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9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75">
                <a:solidFill>
                  <a:srgbClr val="252423"/>
                </a:solidFill>
                <a:latin typeface="Tahoma"/>
                <a:cs typeface="Tahoma"/>
              </a:rPr>
              <a:t>Community</a:t>
            </a:r>
            <a:r>
              <a:rPr dirty="0" sz="1400" spc="-9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252423"/>
                </a:solidFill>
                <a:latin typeface="Tahoma"/>
                <a:cs typeface="Tahoma"/>
              </a:rPr>
              <a:t>Area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57" name="object 157" descr=""/>
          <p:cNvGrpSpPr/>
          <p:nvPr/>
        </p:nvGrpSpPr>
        <p:grpSpPr>
          <a:xfrm>
            <a:off x="7038974" y="533399"/>
            <a:ext cx="2428875" cy="2286000"/>
            <a:chOff x="7038974" y="533399"/>
            <a:chExt cx="2428875" cy="2286000"/>
          </a:xfrm>
        </p:grpSpPr>
        <p:sp>
          <p:nvSpPr>
            <p:cNvPr id="158" name="object 158" descr=""/>
            <p:cNvSpPr/>
            <p:nvPr/>
          </p:nvSpPr>
          <p:spPr>
            <a:xfrm>
              <a:off x="7629525" y="2781300"/>
              <a:ext cx="1838325" cy="38100"/>
            </a:xfrm>
            <a:custGeom>
              <a:avLst/>
              <a:gdLst/>
              <a:ahLst/>
              <a:cxnLst/>
              <a:rect l="l" t="t" r="r" b="b"/>
              <a:pathLst>
                <a:path w="1838325" h="38100">
                  <a:moveTo>
                    <a:pt x="1821801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6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1821801" y="0"/>
                  </a:lnTo>
                  <a:lnTo>
                    <a:pt x="1838324" y="16523"/>
                  </a:lnTo>
                  <a:lnTo>
                    <a:pt x="1838324" y="21576"/>
                  </a:lnTo>
                  <a:lnTo>
                    <a:pt x="1824231" y="37616"/>
                  </a:lnTo>
                  <a:lnTo>
                    <a:pt x="1821801" y="380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7629524" y="2781299"/>
              <a:ext cx="1838325" cy="38100"/>
            </a:xfrm>
            <a:custGeom>
              <a:avLst/>
              <a:gdLst/>
              <a:ahLst/>
              <a:cxnLst/>
              <a:rect l="l" t="t" r="r" b="b"/>
              <a:pathLst>
                <a:path w="1838325" h="38100">
                  <a:moveTo>
                    <a:pt x="1824536" y="38099"/>
                  </a:moveTo>
                  <a:lnTo>
                    <a:pt x="13789" y="38099"/>
                  </a:lnTo>
                  <a:lnTo>
                    <a:pt x="9299" y="36240"/>
                  </a:lnTo>
                  <a:lnTo>
                    <a:pt x="1859" y="28800"/>
                  </a:lnTo>
                  <a:lnTo>
                    <a:pt x="0" y="24310"/>
                  </a:lnTo>
                  <a:lnTo>
                    <a:pt x="0" y="13789"/>
                  </a:lnTo>
                  <a:lnTo>
                    <a:pt x="1859" y="9299"/>
                  </a:lnTo>
                  <a:lnTo>
                    <a:pt x="9299" y="1859"/>
                  </a:lnTo>
                  <a:lnTo>
                    <a:pt x="13789" y="0"/>
                  </a:lnTo>
                  <a:lnTo>
                    <a:pt x="1824536" y="0"/>
                  </a:lnTo>
                  <a:lnTo>
                    <a:pt x="1829026" y="1859"/>
                  </a:lnTo>
                  <a:lnTo>
                    <a:pt x="1836465" y="9299"/>
                  </a:lnTo>
                  <a:lnTo>
                    <a:pt x="1838325" y="13789"/>
                  </a:lnTo>
                  <a:lnTo>
                    <a:pt x="1838325" y="24310"/>
                  </a:lnTo>
                  <a:lnTo>
                    <a:pt x="1836465" y="28800"/>
                  </a:lnTo>
                  <a:lnTo>
                    <a:pt x="1829026" y="36240"/>
                  </a:lnTo>
                  <a:lnTo>
                    <a:pt x="1824536" y="3809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7038975" y="533400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21576" y="1943099"/>
                  </a:moveTo>
                  <a:lnTo>
                    <a:pt x="16523" y="1943099"/>
                  </a:lnTo>
                  <a:lnTo>
                    <a:pt x="14093" y="1942616"/>
                  </a:lnTo>
                  <a:lnTo>
                    <a:pt x="0" y="1926576"/>
                  </a:lnTo>
                  <a:lnTo>
                    <a:pt x="0" y="1924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1926576"/>
                  </a:lnTo>
                  <a:lnTo>
                    <a:pt x="24006" y="1942616"/>
                  </a:lnTo>
                  <a:lnTo>
                    <a:pt x="21576" y="19430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7038974" y="533399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24311" y="1943099"/>
                  </a:moveTo>
                  <a:lnTo>
                    <a:pt x="13789" y="1943099"/>
                  </a:lnTo>
                  <a:lnTo>
                    <a:pt x="9299" y="1941239"/>
                  </a:lnTo>
                  <a:lnTo>
                    <a:pt x="1859" y="1933800"/>
                  </a:lnTo>
                  <a:lnTo>
                    <a:pt x="0" y="1929310"/>
                  </a:lnTo>
                  <a:lnTo>
                    <a:pt x="0" y="13789"/>
                  </a:lnTo>
                  <a:lnTo>
                    <a:pt x="1859" y="9299"/>
                  </a:lnTo>
                  <a:lnTo>
                    <a:pt x="9299" y="1859"/>
                  </a:lnTo>
                  <a:lnTo>
                    <a:pt x="13789" y="0"/>
                  </a:lnTo>
                  <a:lnTo>
                    <a:pt x="24311" y="0"/>
                  </a:lnTo>
                  <a:lnTo>
                    <a:pt x="28800" y="1859"/>
                  </a:lnTo>
                  <a:lnTo>
                    <a:pt x="36240" y="9299"/>
                  </a:lnTo>
                  <a:lnTo>
                    <a:pt x="38099" y="13789"/>
                  </a:lnTo>
                  <a:lnTo>
                    <a:pt x="38099" y="1929310"/>
                  </a:lnTo>
                  <a:lnTo>
                    <a:pt x="36240" y="1933800"/>
                  </a:lnTo>
                  <a:lnTo>
                    <a:pt x="28800" y="1941239"/>
                  </a:lnTo>
                  <a:lnTo>
                    <a:pt x="24311" y="194309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7620000" y="1503997"/>
              <a:ext cx="1838325" cy="970915"/>
            </a:xfrm>
            <a:custGeom>
              <a:avLst/>
              <a:gdLst/>
              <a:ahLst/>
              <a:cxnLst/>
              <a:rect l="l" t="t" r="r" b="b"/>
              <a:pathLst>
                <a:path w="1838325" h="970914">
                  <a:moveTo>
                    <a:pt x="9525" y="961085"/>
                  </a:moveTo>
                  <a:lnTo>
                    <a:pt x="0" y="961085"/>
                  </a:lnTo>
                  <a:lnTo>
                    <a:pt x="0" y="970610"/>
                  </a:lnTo>
                  <a:lnTo>
                    <a:pt x="9525" y="970610"/>
                  </a:lnTo>
                  <a:lnTo>
                    <a:pt x="9525" y="961085"/>
                  </a:lnTo>
                  <a:close/>
                </a:path>
                <a:path w="1838325" h="970914">
                  <a:moveTo>
                    <a:pt x="9525" y="480542"/>
                  </a:moveTo>
                  <a:lnTo>
                    <a:pt x="0" y="480542"/>
                  </a:lnTo>
                  <a:lnTo>
                    <a:pt x="0" y="490067"/>
                  </a:lnTo>
                  <a:lnTo>
                    <a:pt x="9525" y="490067"/>
                  </a:lnTo>
                  <a:lnTo>
                    <a:pt x="9525" y="480542"/>
                  </a:lnTo>
                  <a:close/>
                </a:path>
                <a:path w="1838325" h="97091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838325" h="970914">
                  <a:moveTo>
                    <a:pt x="66675" y="961085"/>
                  </a:moveTo>
                  <a:lnTo>
                    <a:pt x="57150" y="961085"/>
                  </a:lnTo>
                  <a:lnTo>
                    <a:pt x="57150" y="970610"/>
                  </a:lnTo>
                  <a:lnTo>
                    <a:pt x="66675" y="970610"/>
                  </a:lnTo>
                  <a:lnTo>
                    <a:pt x="66675" y="961085"/>
                  </a:lnTo>
                  <a:close/>
                </a:path>
                <a:path w="1838325" h="970914">
                  <a:moveTo>
                    <a:pt x="66675" y="480542"/>
                  </a:moveTo>
                  <a:lnTo>
                    <a:pt x="57150" y="480542"/>
                  </a:lnTo>
                  <a:lnTo>
                    <a:pt x="57150" y="490067"/>
                  </a:lnTo>
                  <a:lnTo>
                    <a:pt x="66675" y="490067"/>
                  </a:lnTo>
                  <a:lnTo>
                    <a:pt x="66675" y="480542"/>
                  </a:lnTo>
                  <a:close/>
                </a:path>
                <a:path w="1838325" h="97091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838325" h="970914">
                  <a:moveTo>
                    <a:pt x="123825" y="961085"/>
                  </a:moveTo>
                  <a:lnTo>
                    <a:pt x="114300" y="961085"/>
                  </a:lnTo>
                  <a:lnTo>
                    <a:pt x="114300" y="970610"/>
                  </a:lnTo>
                  <a:lnTo>
                    <a:pt x="123825" y="970610"/>
                  </a:lnTo>
                  <a:lnTo>
                    <a:pt x="123825" y="961085"/>
                  </a:lnTo>
                  <a:close/>
                </a:path>
                <a:path w="1838325" h="970914">
                  <a:moveTo>
                    <a:pt x="123825" y="480542"/>
                  </a:moveTo>
                  <a:lnTo>
                    <a:pt x="114300" y="480542"/>
                  </a:lnTo>
                  <a:lnTo>
                    <a:pt x="114300" y="490067"/>
                  </a:lnTo>
                  <a:lnTo>
                    <a:pt x="123825" y="490067"/>
                  </a:lnTo>
                  <a:lnTo>
                    <a:pt x="123825" y="480542"/>
                  </a:lnTo>
                  <a:close/>
                </a:path>
                <a:path w="1838325" h="97091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838325" h="970914">
                  <a:moveTo>
                    <a:pt x="180975" y="961085"/>
                  </a:moveTo>
                  <a:lnTo>
                    <a:pt x="171450" y="961085"/>
                  </a:lnTo>
                  <a:lnTo>
                    <a:pt x="171450" y="970610"/>
                  </a:lnTo>
                  <a:lnTo>
                    <a:pt x="180975" y="970610"/>
                  </a:lnTo>
                  <a:lnTo>
                    <a:pt x="180975" y="961085"/>
                  </a:lnTo>
                  <a:close/>
                </a:path>
                <a:path w="1838325" h="970914">
                  <a:moveTo>
                    <a:pt x="180975" y="480542"/>
                  </a:moveTo>
                  <a:lnTo>
                    <a:pt x="171450" y="480542"/>
                  </a:lnTo>
                  <a:lnTo>
                    <a:pt x="171450" y="490067"/>
                  </a:lnTo>
                  <a:lnTo>
                    <a:pt x="180975" y="490067"/>
                  </a:lnTo>
                  <a:lnTo>
                    <a:pt x="180975" y="480542"/>
                  </a:lnTo>
                  <a:close/>
                </a:path>
                <a:path w="1838325" h="97091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838325" h="970914">
                  <a:moveTo>
                    <a:pt x="238125" y="961085"/>
                  </a:moveTo>
                  <a:lnTo>
                    <a:pt x="228600" y="961085"/>
                  </a:lnTo>
                  <a:lnTo>
                    <a:pt x="228600" y="970610"/>
                  </a:lnTo>
                  <a:lnTo>
                    <a:pt x="238125" y="970610"/>
                  </a:lnTo>
                  <a:lnTo>
                    <a:pt x="238125" y="961085"/>
                  </a:lnTo>
                  <a:close/>
                </a:path>
                <a:path w="1838325" h="970914">
                  <a:moveTo>
                    <a:pt x="238125" y="480542"/>
                  </a:moveTo>
                  <a:lnTo>
                    <a:pt x="228600" y="480542"/>
                  </a:lnTo>
                  <a:lnTo>
                    <a:pt x="228600" y="490067"/>
                  </a:lnTo>
                  <a:lnTo>
                    <a:pt x="238125" y="490067"/>
                  </a:lnTo>
                  <a:lnTo>
                    <a:pt x="238125" y="480542"/>
                  </a:lnTo>
                  <a:close/>
                </a:path>
                <a:path w="1838325" h="97091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838325" h="970914">
                  <a:moveTo>
                    <a:pt x="295275" y="961085"/>
                  </a:moveTo>
                  <a:lnTo>
                    <a:pt x="285750" y="961085"/>
                  </a:lnTo>
                  <a:lnTo>
                    <a:pt x="285750" y="970610"/>
                  </a:lnTo>
                  <a:lnTo>
                    <a:pt x="295275" y="970610"/>
                  </a:lnTo>
                  <a:lnTo>
                    <a:pt x="295275" y="961085"/>
                  </a:lnTo>
                  <a:close/>
                </a:path>
                <a:path w="1838325" h="970914">
                  <a:moveTo>
                    <a:pt x="295275" y="480542"/>
                  </a:moveTo>
                  <a:lnTo>
                    <a:pt x="285750" y="480542"/>
                  </a:lnTo>
                  <a:lnTo>
                    <a:pt x="285750" y="490067"/>
                  </a:lnTo>
                  <a:lnTo>
                    <a:pt x="295275" y="490067"/>
                  </a:lnTo>
                  <a:lnTo>
                    <a:pt x="295275" y="480542"/>
                  </a:lnTo>
                  <a:close/>
                </a:path>
                <a:path w="1838325" h="970914">
                  <a:moveTo>
                    <a:pt x="352425" y="961085"/>
                  </a:moveTo>
                  <a:lnTo>
                    <a:pt x="342900" y="961085"/>
                  </a:lnTo>
                  <a:lnTo>
                    <a:pt x="342900" y="970610"/>
                  </a:lnTo>
                  <a:lnTo>
                    <a:pt x="352425" y="970610"/>
                  </a:lnTo>
                  <a:lnTo>
                    <a:pt x="352425" y="961085"/>
                  </a:lnTo>
                  <a:close/>
                </a:path>
                <a:path w="1838325" h="970914">
                  <a:moveTo>
                    <a:pt x="352425" y="480542"/>
                  </a:moveTo>
                  <a:lnTo>
                    <a:pt x="342900" y="480542"/>
                  </a:lnTo>
                  <a:lnTo>
                    <a:pt x="342900" y="490067"/>
                  </a:lnTo>
                  <a:lnTo>
                    <a:pt x="352425" y="490067"/>
                  </a:lnTo>
                  <a:lnTo>
                    <a:pt x="352425" y="480542"/>
                  </a:lnTo>
                  <a:close/>
                </a:path>
                <a:path w="1838325" h="970914">
                  <a:moveTo>
                    <a:pt x="409575" y="961085"/>
                  </a:moveTo>
                  <a:lnTo>
                    <a:pt x="400050" y="961085"/>
                  </a:lnTo>
                  <a:lnTo>
                    <a:pt x="400050" y="970610"/>
                  </a:lnTo>
                  <a:lnTo>
                    <a:pt x="409575" y="970610"/>
                  </a:lnTo>
                  <a:lnTo>
                    <a:pt x="409575" y="961085"/>
                  </a:lnTo>
                  <a:close/>
                </a:path>
                <a:path w="1838325" h="970914">
                  <a:moveTo>
                    <a:pt x="409575" y="480542"/>
                  </a:moveTo>
                  <a:lnTo>
                    <a:pt x="400050" y="480542"/>
                  </a:lnTo>
                  <a:lnTo>
                    <a:pt x="400050" y="490067"/>
                  </a:lnTo>
                  <a:lnTo>
                    <a:pt x="409575" y="490067"/>
                  </a:lnTo>
                  <a:lnTo>
                    <a:pt x="409575" y="480542"/>
                  </a:lnTo>
                  <a:close/>
                </a:path>
                <a:path w="1838325" h="970914">
                  <a:moveTo>
                    <a:pt x="466725" y="961085"/>
                  </a:moveTo>
                  <a:lnTo>
                    <a:pt x="457200" y="961085"/>
                  </a:lnTo>
                  <a:lnTo>
                    <a:pt x="457200" y="970610"/>
                  </a:lnTo>
                  <a:lnTo>
                    <a:pt x="466725" y="970610"/>
                  </a:lnTo>
                  <a:lnTo>
                    <a:pt x="466725" y="961085"/>
                  </a:lnTo>
                  <a:close/>
                </a:path>
                <a:path w="1838325" h="970914">
                  <a:moveTo>
                    <a:pt x="466725" y="480542"/>
                  </a:moveTo>
                  <a:lnTo>
                    <a:pt x="457200" y="480542"/>
                  </a:lnTo>
                  <a:lnTo>
                    <a:pt x="457200" y="490067"/>
                  </a:lnTo>
                  <a:lnTo>
                    <a:pt x="466725" y="490067"/>
                  </a:lnTo>
                  <a:lnTo>
                    <a:pt x="466725" y="480542"/>
                  </a:lnTo>
                  <a:close/>
                </a:path>
                <a:path w="1838325" h="970914">
                  <a:moveTo>
                    <a:pt x="523875" y="961085"/>
                  </a:moveTo>
                  <a:lnTo>
                    <a:pt x="514350" y="961085"/>
                  </a:lnTo>
                  <a:lnTo>
                    <a:pt x="514350" y="970610"/>
                  </a:lnTo>
                  <a:lnTo>
                    <a:pt x="523875" y="970610"/>
                  </a:lnTo>
                  <a:lnTo>
                    <a:pt x="523875" y="961085"/>
                  </a:lnTo>
                  <a:close/>
                </a:path>
                <a:path w="1838325" h="970914">
                  <a:moveTo>
                    <a:pt x="523875" y="480542"/>
                  </a:moveTo>
                  <a:lnTo>
                    <a:pt x="514350" y="480542"/>
                  </a:lnTo>
                  <a:lnTo>
                    <a:pt x="514350" y="490067"/>
                  </a:lnTo>
                  <a:lnTo>
                    <a:pt x="523875" y="490067"/>
                  </a:lnTo>
                  <a:lnTo>
                    <a:pt x="523875" y="480542"/>
                  </a:lnTo>
                  <a:close/>
                </a:path>
                <a:path w="1838325" h="970914">
                  <a:moveTo>
                    <a:pt x="581025" y="961085"/>
                  </a:moveTo>
                  <a:lnTo>
                    <a:pt x="571500" y="961085"/>
                  </a:lnTo>
                  <a:lnTo>
                    <a:pt x="571500" y="970610"/>
                  </a:lnTo>
                  <a:lnTo>
                    <a:pt x="581025" y="970610"/>
                  </a:lnTo>
                  <a:lnTo>
                    <a:pt x="581025" y="961085"/>
                  </a:lnTo>
                  <a:close/>
                </a:path>
                <a:path w="1838325" h="970914">
                  <a:moveTo>
                    <a:pt x="581025" y="480542"/>
                  </a:moveTo>
                  <a:lnTo>
                    <a:pt x="571500" y="480542"/>
                  </a:lnTo>
                  <a:lnTo>
                    <a:pt x="571500" y="490067"/>
                  </a:lnTo>
                  <a:lnTo>
                    <a:pt x="581025" y="490067"/>
                  </a:lnTo>
                  <a:lnTo>
                    <a:pt x="581025" y="480542"/>
                  </a:lnTo>
                  <a:close/>
                </a:path>
                <a:path w="1838325" h="970914">
                  <a:moveTo>
                    <a:pt x="638175" y="961085"/>
                  </a:moveTo>
                  <a:lnTo>
                    <a:pt x="628650" y="961085"/>
                  </a:lnTo>
                  <a:lnTo>
                    <a:pt x="628650" y="970610"/>
                  </a:lnTo>
                  <a:lnTo>
                    <a:pt x="638175" y="970610"/>
                  </a:lnTo>
                  <a:lnTo>
                    <a:pt x="638175" y="961085"/>
                  </a:lnTo>
                  <a:close/>
                </a:path>
                <a:path w="1838325" h="970914">
                  <a:moveTo>
                    <a:pt x="638175" y="480542"/>
                  </a:moveTo>
                  <a:lnTo>
                    <a:pt x="628650" y="480542"/>
                  </a:lnTo>
                  <a:lnTo>
                    <a:pt x="628650" y="490067"/>
                  </a:lnTo>
                  <a:lnTo>
                    <a:pt x="638175" y="490067"/>
                  </a:lnTo>
                  <a:lnTo>
                    <a:pt x="638175" y="480542"/>
                  </a:lnTo>
                  <a:close/>
                </a:path>
                <a:path w="1838325" h="970914">
                  <a:moveTo>
                    <a:pt x="695325" y="961085"/>
                  </a:moveTo>
                  <a:lnTo>
                    <a:pt x="685800" y="961085"/>
                  </a:lnTo>
                  <a:lnTo>
                    <a:pt x="685800" y="970610"/>
                  </a:lnTo>
                  <a:lnTo>
                    <a:pt x="695325" y="970610"/>
                  </a:lnTo>
                  <a:lnTo>
                    <a:pt x="695325" y="961085"/>
                  </a:lnTo>
                  <a:close/>
                </a:path>
                <a:path w="1838325" h="970914">
                  <a:moveTo>
                    <a:pt x="695325" y="480542"/>
                  </a:moveTo>
                  <a:lnTo>
                    <a:pt x="685800" y="480542"/>
                  </a:lnTo>
                  <a:lnTo>
                    <a:pt x="685800" y="490067"/>
                  </a:lnTo>
                  <a:lnTo>
                    <a:pt x="695325" y="490067"/>
                  </a:lnTo>
                  <a:lnTo>
                    <a:pt x="695325" y="480542"/>
                  </a:lnTo>
                  <a:close/>
                </a:path>
                <a:path w="1838325" h="970914">
                  <a:moveTo>
                    <a:pt x="752475" y="961085"/>
                  </a:moveTo>
                  <a:lnTo>
                    <a:pt x="742950" y="961085"/>
                  </a:lnTo>
                  <a:lnTo>
                    <a:pt x="742950" y="970610"/>
                  </a:lnTo>
                  <a:lnTo>
                    <a:pt x="752475" y="970610"/>
                  </a:lnTo>
                  <a:lnTo>
                    <a:pt x="752475" y="961085"/>
                  </a:lnTo>
                  <a:close/>
                </a:path>
                <a:path w="1838325" h="970914">
                  <a:moveTo>
                    <a:pt x="752475" y="480542"/>
                  </a:moveTo>
                  <a:lnTo>
                    <a:pt x="742950" y="480542"/>
                  </a:lnTo>
                  <a:lnTo>
                    <a:pt x="742950" y="490067"/>
                  </a:lnTo>
                  <a:lnTo>
                    <a:pt x="752475" y="490067"/>
                  </a:lnTo>
                  <a:lnTo>
                    <a:pt x="752475" y="480542"/>
                  </a:lnTo>
                  <a:close/>
                </a:path>
                <a:path w="1838325" h="970914">
                  <a:moveTo>
                    <a:pt x="809625" y="961085"/>
                  </a:moveTo>
                  <a:lnTo>
                    <a:pt x="800100" y="961085"/>
                  </a:lnTo>
                  <a:lnTo>
                    <a:pt x="800100" y="970610"/>
                  </a:lnTo>
                  <a:lnTo>
                    <a:pt x="809625" y="970610"/>
                  </a:lnTo>
                  <a:lnTo>
                    <a:pt x="809625" y="961085"/>
                  </a:lnTo>
                  <a:close/>
                </a:path>
                <a:path w="1838325" h="970914">
                  <a:moveTo>
                    <a:pt x="809625" y="480542"/>
                  </a:moveTo>
                  <a:lnTo>
                    <a:pt x="800100" y="480542"/>
                  </a:lnTo>
                  <a:lnTo>
                    <a:pt x="800100" y="490067"/>
                  </a:lnTo>
                  <a:lnTo>
                    <a:pt x="809625" y="490067"/>
                  </a:lnTo>
                  <a:lnTo>
                    <a:pt x="809625" y="480542"/>
                  </a:lnTo>
                  <a:close/>
                </a:path>
                <a:path w="1838325" h="970914">
                  <a:moveTo>
                    <a:pt x="866775" y="961085"/>
                  </a:moveTo>
                  <a:lnTo>
                    <a:pt x="857250" y="961085"/>
                  </a:lnTo>
                  <a:lnTo>
                    <a:pt x="857250" y="970610"/>
                  </a:lnTo>
                  <a:lnTo>
                    <a:pt x="866775" y="970610"/>
                  </a:lnTo>
                  <a:lnTo>
                    <a:pt x="866775" y="961085"/>
                  </a:lnTo>
                  <a:close/>
                </a:path>
                <a:path w="1838325" h="970914">
                  <a:moveTo>
                    <a:pt x="866775" y="480542"/>
                  </a:moveTo>
                  <a:lnTo>
                    <a:pt x="857250" y="480542"/>
                  </a:lnTo>
                  <a:lnTo>
                    <a:pt x="857250" y="490067"/>
                  </a:lnTo>
                  <a:lnTo>
                    <a:pt x="866775" y="490067"/>
                  </a:lnTo>
                  <a:lnTo>
                    <a:pt x="866775" y="480542"/>
                  </a:lnTo>
                  <a:close/>
                </a:path>
                <a:path w="1838325" h="970914">
                  <a:moveTo>
                    <a:pt x="923925" y="961085"/>
                  </a:moveTo>
                  <a:lnTo>
                    <a:pt x="914400" y="961085"/>
                  </a:lnTo>
                  <a:lnTo>
                    <a:pt x="914400" y="970610"/>
                  </a:lnTo>
                  <a:lnTo>
                    <a:pt x="923925" y="970610"/>
                  </a:lnTo>
                  <a:lnTo>
                    <a:pt x="923925" y="961085"/>
                  </a:lnTo>
                  <a:close/>
                </a:path>
                <a:path w="1838325" h="970914">
                  <a:moveTo>
                    <a:pt x="923925" y="480542"/>
                  </a:moveTo>
                  <a:lnTo>
                    <a:pt x="914400" y="480542"/>
                  </a:lnTo>
                  <a:lnTo>
                    <a:pt x="914400" y="490067"/>
                  </a:lnTo>
                  <a:lnTo>
                    <a:pt x="923925" y="490067"/>
                  </a:lnTo>
                  <a:lnTo>
                    <a:pt x="923925" y="480542"/>
                  </a:lnTo>
                  <a:close/>
                </a:path>
                <a:path w="1838325" h="970914">
                  <a:moveTo>
                    <a:pt x="981075" y="961085"/>
                  </a:moveTo>
                  <a:lnTo>
                    <a:pt x="971550" y="961085"/>
                  </a:lnTo>
                  <a:lnTo>
                    <a:pt x="971550" y="970610"/>
                  </a:lnTo>
                  <a:lnTo>
                    <a:pt x="981075" y="970610"/>
                  </a:lnTo>
                  <a:lnTo>
                    <a:pt x="981075" y="961085"/>
                  </a:lnTo>
                  <a:close/>
                </a:path>
                <a:path w="1838325" h="970914">
                  <a:moveTo>
                    <a:pt x="981075" y="480542"/>
                  </a:moveTo>
                  <a:lnTo>
                    <a:pt x="971550" y="480542"/>
                  </a:lnTo>
                  <a:lnTo>
                    <a:pt x="971550" y="490067"/>
                  </a:lnTo>
                  <a:lnTo>
                    <a:pt x="981075" y="490067"/>
                  </a:lnTo>
                  <a:lnTo>
                    <a:pt x="981075" y="480542"/>
                  </a:lnTo>
                  <a:close/>
                </a:path>
                <a:path w="1838325" h="970914">
                  <a:moveTo>
                    <a:pt x="1038225" y="961085"/>
                  </a:moveTo>
                  <a:lnTo>
                    <a:pt x="1028700" y="961085"/>
                  </a:lnTo>
                  <a:lnTo>
                    <a:pt x="1028700" y="970610"/>
                  </a:lnTo>
                  <a:lnTo>
                    <a:pt x="1038225" y="970610"/>
                  </a:lnTo>
                  <a:lnTo>
                    <a:pt x="1038225" y="961085"/>
                  </a:lnTo>
                  <a:close/>
                </a:path>
                <a:path w="1838325" h="970914">
                  <a:moveTo>
                    <a:pt x="1038225" y="480542"/>
                  </a:moveTo>
                  <a:lnTo>
                    <a:pt x="1028700" y="480542"/>
                  </a:lnTo>
                  <a:lnTo>
                    <a:pt x="1028700" y="490067"/>
                  </a:lnTo>
                  <a:lnTo>
                    <a:pt x="1038225" y="490067"/>
                  </a:lnTo>
                  <a:lnTo>
                    <a:pt x="1038225" y="480542"/>
                  </a:lnTo>
                  <a:close/>
                </a:path>
                <a:path w="1838325" h="970914">
                  <a:moveTo>
                    <a:pt x="1095375" y="961085"/>
                  </a:moveTo>
                  <a:lnTo>
                    <a:pt x="1085850" y="961085"/>
                  </a:lnTo>
                  <a:lnTo>
                    <a:pt x="1085850" y="970610"/>
                  </a:lnTo>
                  <a:lnTo>
                    <a:pt x="1095375" y="970610"/>
                  </a:lnTo>
                  <a:lnTo>
                    <a:pt x="1095375" y="961085"/>
                  </a:lnTo>
                  <a:close/>
                </a:path>
                <a:path w="1838325" h="970914">
                  <a:moveTo>
                    <a:pt x="1095375" y="480542"/>
                  </a:moveTo>
                  <a:lnTo>
                    <a:pt x="1085850" y="480542"/>
                  </a:lnTo>
                  <a:lnTo>
                    <a:pt x="1085850" y="490067"/>
                  </a:lnTo>
                  <a:lnTo>
                    <a:pt x="1095375" y="490067"/>
                  </a:lnTo>
                  <a:lnTo>
                    <a:pt x="1095375" y="480542"/>
                  </a:lnTo>
                  <a:close/>
                </a:path>
                <a:path w="1838325" h="970914">
                  <a:moveTo>
                    <a:pt x="1152525" y="961085"/>
                  </a:moveTo>
                  <a:lnTo>
                    <a:pt x="1143000" y="961085"/>
                  </a:lnTo>
                  <a:lnTo>
                    <a:pt x="1143000" y="970610"/>
                  </a:lnTo>
                  <a:lnTo>
                    <a:pt x="1152525" y="970610"/>
                  </a:lnTo>
                  <a:lnTo>
                    <a:pt x="1152525" y="961085"/>
                  </a:lnTo>
                  <a:close/>
                </a:path>
                <a:path w="1838325" h="970914">
                  <a:moveTo>
                    <a:pt x="1152525" y="480542"/>
                  </a:moveTo>
                  <a:lnTo>
                    <a:pt x="1143000" y="480542"/>
                  </a:lnTo>
                  <a:lnTo>
                    <a:pt x="1143000" y="490067"/>
                  </a:lnTo>
                  <a:lnTo>
                    <a:pt x="1152525" y="490067"/>
                  </a:lnTo>
                  <a:lnTo>
                    <a:pt x="1152525" y="480542"/>
                  </a:lnTo>
                  <a:close/>
                </a:path>
                <a:path w="1838325" h="970914">
                  <a:moveTo>
                    <a:pt x="1209675" y="961085"/>
                  </a:moveTo>
                  <a:lnTo>
                    <a:pt x="1200150" y="961085"/>
                  </a:lnTo>
                  <a:lnTo>
                    <a:pt x="1200150" y="970610"/>
                  </a:lnTo>
                  <a:lnTo>
                    <a:pt x="1209675" y="970610"/>
                  </a:lnTo>
                  <a:lnTo>
                    <a:pt x="1209675" y="961085"/>
                  </a:lnTo>
                  <a:close/>
                </a:path>
                <a:path w="1838325" h="970914">
                  <a:moveTo>
                    <a:pt x="1209675" y="480542"/>
                  </a:moveTo>
                  <a:lnTo>
                    <a:pt x="1200150" y="480542"/>
                  </a:lnTo>
                  <a:lnTo>
                    <a:pt x="1200150" y="490067"/>
                  </a:lnTo>
                  <a:lnTo>
                    <a:pt x="1209675" y="490067"/>
                  </a:lnTo>
                  <a:lnTo>
                    <a:pt x="1209675" y="480542"/>
                  </a:lnTo>
                  <a:close/>
                </a:path>
                <a:path w="1838325" h="970914">
                  <a:moveTo>
                    <a:pt x="1266825" y="961085"/>
                  </a:moveTo>
                  <a:lnTo>
                    <a:pt x="1257300" y="961085"/>
                  </a:lnTo>
                  <a:lnTo>
                    <a:pt x="1257300" y="970610"/>
                  </a:lnTo>
                  <a:lnTo>
                    <a:pt x="1266825" y="970610"/>
                  </a:lnTo>
                  <a:lnTo>
                    <a:pt x="1266825" y="961085"/>
                  </a:lnTo>
                  <a:close/>
                </a:path>
                <a:path w="1838325" h="970914">
                  <a:moveTo>
                    <a:pt x="1266825" y="480542"/>
                  </a:moveTo>
                  <a:lnTo>
                    <a:pt x="1257300" y="480542"/>
                  </a:lnTo>
                  <a:lnTo>
                    <a:pt x="1257300" y="490067"/>
                  </a:lnTo>
                  <a:lnTo>
                    <a:pt x="1266825" y="490067"/>
                  </a:lnTo>
                  <a:lnTo>
                    <a:pt x="1266825" y="480542"/>
                  </a:lnTo>
                  <a:close/>
                </a:path>
                <a:path w="1838325" h="970914">
                  <a:moveTo>
                    <a:pt x="1323975" y="961085"/>
                  </a:moveTo>
                  <a:lnTo>
                    <a:pt x="1314450" y="961085"/>
                  </a:lnTo>
                  <a:lnTo>
                    <a:pt x="1314450" y="970610"/>
                  </a:lnTo>
                  <a:lnTo>
                    <a:pt x="1323975" y="970610"/>
                  </a:lnTo>
                  <a:lnTo>
                    <a:pt x="1323975" y="961085"/>
                  </a:lnTo>
                  <a:close/>
                </a:path>
                <a:path w="1838325" h="970914">
                  <a:moveTo>
                    <a:pt x="1323975" y="480542"/>
                  </a:moveTo>
                  <a:lnTo>
                    <a:pt x="1314450" y="480542"/>
                  </a:lnTo>
                  <a:lnTo>
                    <a:pt x="1314450" y="490067"/>
                  </a:lnTo>
                  <a:lnTo>
                    <a:pt x="1323975" y="490067"/>
                  </a:lnTo>
                  <a:lnTo>
                    <a:pt x="1323975" y="480542"/>
                  </a:lnTo>
                  <a:close/>
                </a:path>
                <a:path w="1838325" h="970914">
                  <a:moveTo>
                    <a:pt x="1381125" y="961085"/>
                  </a:moveTo>
                  <a:lnTo>
                    <a:pt x="1371600" y="961085"/>
                  </a:lnTo>
                  <a:lnTo>
                    <a:pt x="1371600" y="970610"/>
                  </a:lnTo>
                  <a:lnTo>
                    <a:pt x="1381125" y="970610"/>
                  </a:lnTo>
                  <a:lnTo>
                    <a:pt x="1381125" y="961085"/>
                  </a:lnTo>
                  <a:close/>
                </a:path>
                <a:path w="1838325" h="970914">
                  <a:moveTo>
                    <a:pt x="1381125" y="480542"/>
                  </a:moveTo>
                  <a:lnTo>
                    <a:pt x="1371600" y="480542"/>
                  </a:lnTo>
                  <a:lnTo>
                    <a:pt x="1371600" y="490067"/>
                  </a:lnTo>
                  <a:lnTo>
                    <a:pt x="1381125" y="490067"/>
                  </a:lnTo>
                  <a:lnTo>
                    <a:pt x="1381125" y="480542"/>
                  </a:lnTo>
                  <a:close/>
                </a:path>
                <a:path w="1838325" h="970914">
                  <a:moveTo>
                    <a:pt x="1438275" y="961085"/>
                  </a:moveTo>
                  <a:lnTo>
                    <a:pt x="1428750" y="961085"/>
                  </a:lnTo>
                  <a:lnTo>
                    <a:pt x="1428750" y="970610"/>
                  </a:lnTo>
                  <a:lnTo>
                    <a:pt x="1438275" y="970610"/>
                  </a:lnTo>
                  <a:lnTo>
                    <a:pt x="1438275" y="961085"/>
                  </a:lnTo>
                  <a:close/>
                </a:path>
                <a:path w="1838325" h="970914">
                  <a:moveTo>
                    <a:pt x="1438275" y="480542"/>
                  </a:moveTo>
                  <a:lnTo>
                    <a:pt x="1428750" y="480542"/>
                  </a:lnTo>
                  <a:lnTo>
                    <a:pt x="1428750" y="490067"/>
                  </a:lnTo>
                  <a:lnTo>
                    <a:pt x="1438275" y="490067"/>
                  </a:lnTo>
                  <a:lnTo>
                    <a:pt x="1438275" y="480542"/>
                  </a:lnTo>
                  <a:close/>
                </a:path>
                <a:path w="1838325" h="970914">
                  <a:moveTo>
                    <a:pt x="1495425" y="961085"/>
                  </a:moveTo>
                  <a:lnTo>
                    <a:pt x="1485900" y="961085"/>
                  </a:lnTo>
                  <a:lnTo>
                    <a:pt x="1485900" y="970610"/>
                  </a:lnTo>
                  <a:lnTo>
                    <a:pt x="1495425" y="970610"/>
                  </a:lnTo>
                  <a:lnTo>
                    <a:pt x="1495425" y="961085"/>
                  </a:lnTo>
                  <a:close/>
                </a:path>
                <a:path w="1838325" h="970914">
                  <a:moveTo>
                    <a:pt x="1495425" y="480542"/>
                  </a:moveTo>
                  <a:lnTo>
                    <a:pt x="1485900" y="480542"/>
                  </a:lnTo>
                  <a:lnTo>
                    <a:pt x="1485900" y="490067"/>
                  </a:lnTo>
                  <a:lnTo>
                    <a:pt x="1495425" y="490067"/>
                  </a:lnTo>
                  <a:lnTo>
                    <a:pt x="1495425" y="480542"/>
                  </a:lnTo>
                  <a:close/>
                </a:path>
                <a:path w="1838325" h="970914">
                  <a:moveTo>
                    <a:pt x="1552575" y="961085"/>
                  </a:moveTo>
                  <a:lnTo>
                    <a:pt x="1543050" y="961085"/>
                  </a:lnTo>
                  <a:lnTo>
                    <a:pt x="1543050" y="970610"/>
                  </a:lnTo>
                  <a:lnTo>
                    <a:pt x="1552575" y="970610"/>
                  </a:lnTo>
                  <a:lnTo>
                    <a:pt x="1552575" y="961085"/>
                  </a:lnTo>
                  <a:close/>
                </a:path>
                <a:path w="1838325" h="970914">
                  <a:moveTo>
                    <a:pt x="1552575" y="480542"/>
                  </a:moveTo>
                  <a:lnTo>
                    <a:pt x="1543050" y="480542"/>
                  </a:lnTo>
                  <a:lnTo>
                    <a:pt x="1543050" y="490067"/>
                  </a:lnTo>
                  <a:lnTo>
                    <a:pt x="1552575" y="490067"/>
                  </a:lnTo>
                  <a:lnTo>
                    <a:pt x="1552575" y="480542"/>
                  </a:lnTo>
                  <a:close/>
                </a:path>
                <a:path w="1838325" h="970914">
                  <a:moveTo>
                    <a:pt x="1609725" y="961085"/>
                  </a:moveTo>
                  <a:lnTo>
                    <a:pt x="1600200" y="961085"/>
                  </a:lnTo>
                  <a:lnTo>
                    <a:pt x="1600200" y="970610"/>
                  </a:lnTo>
                  <a:lnTo>
                    <a:pt x="1609725" y="970610"/>
                  </a:lnTo>
                  <a:lnTo>
                    <a:pt x="1609725" y="961085"/>
                  </a:lnTo>
                  <a:close/>
                </a:path>
                <a:path w="1838325" h="970914">
                  <a:moveTo>
                    <a:pt x="1609725" y="480542"/>
                  </a:moveTo>
                  <a:lnTo>
                    <a:pt x="1600200" y="480542"/>
                  </a:lnTo>
                  <a:lnTo>
                    <a:pt x="1600200" y="490067"/>
                  </a:lnTo>
                  <a:lnTo>
                    <a:pt x="1609725" y="490067"/>
                  </a:lnTo>
                  <a:lnTo>
                    <a:pt x="1609725" y="480542"/>
                  </a:lnTo>
                  <a:close/>
                </a:path>
                <a:path w="1838325" h="970914">
                  <a:moveTo>
                    <a:pt x="1666875" y="961085"/>
                  </a:moveTo>
                  <a:lnTo>
                    <a:pt x="1657350" y="961085"/>
                  </a:lnTo>
                  <a:lnTo>
                    <a:pt x="1657350" y="970610"/>
                  </a:lnTo>
                  <a:lnTo>
                    <a:pt x="1666875" y="970610"/>
                  </a:lnTo>
                  <a:lnTo>
                    <a:pt x="1666875" y="961085"/>
                  </a:lnTo>
                  <a:close/>
                </a:path>
                <a:path w="1838325" h="970914">
                  <a:moveTo>
                    <a:pt x="1666875" y="480542"/>
                  </a:moveTo>
                  <a:lnTo>
                    <a:pt x="1657350" y="480542"/>
                  </a:lnTo>
                  <a:lnTo>
                    <a:pt x="1657350" y="490067"/>
                  </a:lnTo>
                  <a:lnTo>
                    <a:pt x="1666875" y="490067"/>
                  </a:lnTo>
                  <a:lnTo>
                    <a:pt x="1666875" y="480542"/>
                  </a:lnTo>
                  <a:close/>
                </a:path>
                <a:path w="1838325" h="970914">
                  <a:moveTo>
                    <a:pt x="1724025" y="961085"/>
                  </a:moveTo>
                  <a:lnTo>
                    <a:pt x="1714500" y="961085"/>
                  </a:lnTo>
                  <a:lnTo>
                    <a:pt x="1714500" y="970610"/>
                  </a:lnTo>
                  <a:lnTo>
                    <a:pt x="1724025" y="970610"/>
                  </a:lnTo>
                  <a:lnTo>
                    <a:pt x="1724025" y="961085"/>
                  </a:lnTo>
                  <a:close/>
                </a:path>
                <a:path w="1838325" h="970914">
                  <a:moveTo>
                    <a:pt x="1724025" y="480542"/>
                  </a:moveTo>
                  <a:lnTo>
                    <a:pt x="1714500" y="480542"/>
                  </a:lnTo>
                  <a:lnTo>
                    <a:pt x="1714500" y="490067"/>
                  </a:lnTo>
                  <a:lnTo>
                    <a:pt x="1724025" y="490067"/>
                  </a:lnTo>
                  <a:lnTo>
                    <a:pt x="1724025" y="480542"/>
                  </a:lnTo>
                  <a:close/>
                </a:path>
                <a:path w="1838325" h="970914">
                  <a:moveTo>
                    <a:pt x="1781175" y="961085"/>
                  </a:moveTo>
                  <a:lnTo>
                    <a:pt x="1771650" y="961085"/>
                  </a:lnTo>
                  <a:lnTo>
                    <a:pt x="1771650" y="970610"/>
                  </a:lnTo>
                  <a:lnTo>
                    <a:pt x="1781175" y="970610"/>
                  </a:lnTo>
                  <a:lnTo>
                    <a:pt x="1781175" y="961085"/>
                  </a:lnTo>
                  <a:close/>
                </a:path>
                <a:path w="1838325" h="970914">
                  <a:moveTo>
                    <a:pt x="1781175" y="480542"/>
                  </a:moveTo>
                  <a:lnTo>
                    <a:pt x="1771650" y="480542"/>
                  </a:lnTo>
                  <a:lnTo>
                    <a:pt x="1771650" y="490067"/>
                  </a:lnTo>
                  <a:lnTo>
                    <a:pt x="1781175" y="490067"/>
                  </a:lnTo>
                  <a:lnTo>
                    <a:pt x="1781175" y="480542"/>
                  </a:lnTo>
                  <a:close/>
                </a:path>
                <a:path w="1838325" h="970914">
                  <a:moveTo>
                    <a:pt x="1838325" y="961085"/>
                  </a:moveTo>
                  <a:lnTo>
                    <a:pt x="1828800" y="961085"/>
                  </a:lnTo>
                  <a:lnTo>
                    <a:pt x="1828800" y="970610"/>
                  </a:lnTo>
                  <a:lnTo>
                    <a:pt x="1838325" y="970610"/>
                  </a:lnTo>
                  <a:lnTo>
                    <a:pt x="1838325" y="961085"/>
                  </a:lnTo>
                  <a:close/>
                </a:path>
                <a:path w="1838325" h="970914">
                  <a:moveTo>
                    <a:pt x="1838325" y="480542"/>
                  </a:moveTo>
                  <a:lnTo>
                    <a:pt x="1828800" y="480542"/>
                  </a:lnTo>
                  <a:lnTo>
                    <a:pt x="1828800" y="490067"/>
                  </a:lnTo>
                  <a:lnTo>
                    <a:pt x="1838325" y="490067"/>
                  </a:lnTo>
                  <a:lnTo>
                    <a:pt x="1838325" y="480542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7620000" y="542937"/>
              <a:ext cx="1838325" cy="970915"/>
            </a:xfrm>
            <a:custGeom>
              <a:avLst/>
              <a:gdLst/>
              <a:ahLst/>
              <a:cxnLst/>
              <a:rect l="l" t="t" r="r" b="b"/>
              <a:pathLst>
                <a:path w="1838325" h="970915">
                  <a:moveTo>
                    <a:pt x="9525" y="480529"/>
                  </a:moveTo>
                  <a:lnTo>
                    <a:pt x="0" y="480529"/>
                  </a:lnTo>
                  <a:lnTo>
                    <a:pt x="0" y="490054"/>
                  </a:lnTo>
                  <a:lnTo>
                    <a:pt x="9525" y="490054"/>
                  </a:lnTo>
                  <a:lnTo>
                    <a:pt x="9525" y="480529"/>
                  </a:lnTo>
                  <a:close/>
                </a:path>
                <a:path w="1838325" h="97091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838325" h="970915">
                  <a:moveTo>
                    <a:pt x="66675" y="480529"/>
                  </a:moveTo>
                  <a:lnTo>
                    <a:pt x="57150" y="480529"/>
                  </a:lnTo>
                  <a:lnTo>
                    <a:pt x="57150" y="490054"/>
                  </a:lnTo>
                  <a:lnTo>
                    <a:pt x="66675" y="490054"/>
                  </a:lnTo>
                  <a:lnTo>
                    <a:pt x="66675" y="480529"/>
                  </a:lnTo>
                  <a:close/>
                </a:path>
                <a:path w="1838325" h="97091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838325" h="970915">
                  <a:moveTo>
                    <a:pt x="123825" y="480529"/>
                  </a:moveTo>
                  <a:lnTo>
                    <a:pt x="114300" y="480529"/>
                  </a:lnTo>
                  <a:lnTo>
                    <a:pt x="114300" y="490054"/>
                  </a:lnTo>
                  <a:lnTo>
                    <a:pt x="123825" y="490054"/>
                  </a:lnTo>
                  <a:lnTo>
                    <a:pt x="123825" y="480529"/>
                  </a:lnTo>
                  <a:close/>
                </a:path>
                <a:path w="1838325" h="97091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838325" h="970915">
                  <a:moveTo>
                    <a:pt x="180975" y="480529"/>
                  </a:moveTo>
                  <a:lnTo>
                    <a:pt x="171450" y="480529"/>
                  </a:lnTo>
                  <a:lnTo>
                    <a:pt x="171450" y="490054"/>
                  </a:lnTo>
                  <a:lnTo>
                    <a:pt x="180975" y="490054"/>
                  </a:lnTo>
                  <a:lnTo>
                    <a:pt x="180975" y="480529"/>
                  </a:lnTo>
                  <a:close/>
                </a:path>
                <a:path w="1838325" h="97091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838325" h="970915">
                  <a:moveTo>
                    <a:pt x="238125" y="961059"/>
                  </a:moveTo>
                  <a:lnTo>
                    <a:pt x="228600" y="961059"/>
                  </a:lnTo>
                  <a:lnTo>
                    <a:pt x="228600" y="970584"/>
                  </a:lnTo>
                  <a:lnTo>
                    <a:pt x="238125" y="970584"/>
                  </a:lnTo>
                  <a:lnTo>
                    <a:pt x="238125" y="961059"/>
                  </a:lnTo>
                  <a:close/>
                </a:path>
                <a:path w="1838325" h="970915">
                  <a:moveTo>
                    <a:pt x="238125" y="480529"/>
                  </a:moveTo>
                  <a:lnTo>
                    <a:pt x="228600" y="480529"/>
                  </a:lnTo>
                  <a:lnTo>
                    <a:pt x="228600" y="490054"/>
                  </a:lnTo>
                  <a:lnTo>
                    <a:pt x="238125" y="490054"/>
                  </a:lnTo>
                  <a:lnTo>
                    <a:pt x="238125" y="480529"/>
                  </a:lnTo>
                  <a:close/>
                </a:path>
                <a:path w="1838325" h="97091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838325" h="970915">
                  <a:moveTo>
                    <a:pt x="295275" y="961059"/>
                  </a:moveTo>
                  <a:lnTo>
                    <a:pt x="285750" y="961059"/>
                  </a:lnTo>
                  <a:lnTo>
                    <a:pt x="285750" y="970584"/>
                  </a:lnTo>
                  <a:lnTo>
                    <a:pt x="295275" y="970584"/>
                  </a:lnTo>
                  <a:lnTo>
                    <a:pt x="295275" y="961059"/>
                  </a:lnTo>
                  <a:close/>
                </a:path>
                <a:path w="1838325" h="970915">
                  <a:moveTo>
                    <a:pt x="295275" y="480529"/>
                  </a:moveTo>
                  <a:lnTo>
                    <a:pt x="285750" y="480529"/>
                  </a:lnTo>
                  <a:lnTo>
                    <a:pt x="285750" y="490054"/>
                  </a:lnTo>
                  <a:lnTo>
                    <a:pt x="295275" y="490054"/>
                  </a:lnTo>
                  <a:lnTo>
                    <a:pt x="295275" y="480529"/>
                  </a:lnTo>
                  <a:close/>
                </a:path>
                <a:path w="1838325" h="97091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838325" h="970915">
                  <a:moveTo>
                    <a:pt x="352425" y="961059"/>
                  </a:moveTo>
                  <a:lnTo>
                    <a:pt x="342900" y="961059"/>
                  </a:lnTo>
                  <a:lnTo>
                    <a:pt x="342900" y="970584"/>
                  </a:lnTo>
                  <a:lnTo>
                    <a:pt x="352425" y="970584"/>
                  </a:lnTo>
                  <a:lnTo>
                    <a:pt x="352425" y="961059"/>
                  </a:lnTo>
                  <a:close/>
                </a:path>
                <a:path w="1838325" h="970915">
                  <a:moveTo>
                    <a:pt x="352425" y="480529"/>
                  </a:moveTo>
                  <a:lnTo>
                    <a:pt x="342900" y="480529"/>
                  </a:lnTo>
                  <a:lnTo>
                    <a:pt x="342900" y="490054"/>
                  </a:lnTo>
                  <a:lnTo>
                    <a:pt x="352425" y="490054"/>
                  </a:lnTo>
                  <a:lnTo>
                    <a:pt x="352425" y="480529"/>
                  </a:lnTo>
                  <a:close/>
                </a:path>
                <a:path w="1838325" h="97091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838325" h="970915">
                  <a:moveTo>
                    <a:pt x="409575" y="961059"/>
                  </a:moveTo>
                  <a:lnTo>
                    <a:pt x="400050" y="961059"/>
                  </a:lnTo>
                  <a:lnTo>
                    <a:pt x="400050" y="970584"/>
                  </a:lnTo>
                  <a:lnTo>
                    <a:pt x="409575" y="970584"/>
                  </a:lnTo>
                  <a:lnTo>
                    <a:pt x="409575" y="961059"/>
                  </a:lnTo>
                  <a:close/>
                </a:path>
                <a:path w="1838325" h="970915">
                  <a:moveTo>
                    <a:pt x="409575" y="480529"/>
                  </a:moveTo>
                  <a:lnTo>
                    <a:pt x="400050" y="480529"/>
                  </a:lnTo>
                  <a:lnTo>
                    <a:pt x="400050" y="490054"/>
                  </a:lnTo>
                  <a:lnTo>
                    <a:pt x="409575" y="490054"/>
                  </a:lnTo>
                  <a:lnTo>
                    <a:pt x="409575" y="480529"/>
                  </a:lnTo>
                  <a:close/>
                </a:path>
                <a:path w="1838325" h="97091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838325" h="970915">
                  <a:moveTo>
                    <a:pt x="466725" y="961059"/>
                  </a:moveTo>
                  <a:lnTo>
                    <a:pt x="457200" y="961059"/>
                  </a:lnTo>
                  <a:lnTo>
                    <a:pt x="457200" y="970584"/>
                  </a:lnTo>
                  <a:lnTo>
                    <a:pt x="466725" y="970584"/>
                  </a:lnTo>
                  <a:lnTo>
                    <a:pt x="466725" y="961059"/>
                  </a:lnTo>
                  <a:close/>
                </a:path>
                <a:path w="1838325" h="970915">
                  <a:moveTo>
                    <a:pt x="466725" y="480529"/>
                  </a:moveTo>
                  <a:lnTo>
                    <a:pt x="457200" y="480529"/>
                  </a:lnTo>
                  <a:lnTo>
                    <a:pt x="457200" y="490054"/>
                  </a:lnTo>
                  <a:lnTo>
                    <a:pt x="466725" y="490054"/>
                  </a:lnTo>
                  <a:lnTo>
                    <a:pt x="466725" y="480529"/>
                  </a:lnTo>
                  <a:close/>
                </a:path>
                <a:path w="1838325" h="97091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838325" h="970915">
                  <a:moveTo>
                    <a:pt x="523875" y="961059"/>
                  </a:moveTo>
                  <a:lnTo>
                    <a:pt x="514350" y="961059"/>
                  </a:lnTo>
                  <a:lnTo>
                    <a:pt x="514350" y="970584"/>
                  </a:lnTo>
                  <a:lnTo>
                    <a:pt x="523875" y="970584"/>
                  </a:lnTo>
                  <a:lnTo>
                    <a:pt x="523875" y="961059"/>
                  </a:lnTo>
                  <a:close/>
                </a:path>
                <a:path w="1838325" h="970915">
                  <a:moveTo>
                    <a:pt x="523875" y="480529"/>
                  </a:moveTo>
                  <a:lnTo>
                    <a:pt x="514350" y="480529"/>
                  </a:lnTo>
                  <a:lnTo>
                    <a:pt x="514350" y="490054"/>
                  </a:lnTo>
                  <a:lnTo>
                    <a:pt x="523875" y="490054"/>
                  </a:lnTo>
                  <a:lnTo>
                    <a:pt x="523875" y="480529"/>
                  </a:lnTo>
                  <a:close/>
                </a:path>
                <a:path w="1838325" h="970915">
                  <a:moveTo>
                    <a:pt x="581025" y="961059"/>
                  </a:moveTo>
                  <a:lnTo>
                    <a:pt x="571500" y="961059"/>
                  </a:lnTo>
                  <a:lnTo>
                    <a:pt x="571500" y="970584"/>
                  </a:lnTo>
                  <a:lnTo>
                    <a:pt x="581025" y="970584"/>
                  </a:lnTo>
                  <a:lnTo>
                    <a:pt x="581025" y="961059"/>
                  </a:lnTo>
                  <a:close/>
                </a:path>
                <a:path w="1838325" h="970915">
                  <a:moveTo>
                    <a:pt x="581025" y="480529"/>
                  </a:moveTo>
                  <a:lnTo>
                    <a:pt x="571500" y="480529"/>
                  </a:lnTo>
                  <a:lnTo>
                    <a:pt x="571500" y="490054"/>
                  </a:lnTo>
                  <a:lnTo>
                    <a:pt x="581025" y="490054"/>
                  </a:lnTo>
                  <a:lnTo>
                    <a:pt x="581025" y="480529"/>
                  </a:lnTo>
                  <a:close/>
                </a:path>
                <a:path w="1838325" h="970915">
                  <a:moveTo>
                    <a:pt x="638175" y="961059"/>
                  </a:moveTo>
                  <a:lnTo>
                    <a:pt x="628650" y="961059"/>
                  </a:lnTo>
                  <a:lnTo>
                    <a:pt x="628650" y="970584"/>
                  </a:lnTo>
                  <a:lnTo>
                    <a:pt x="638175" y="970584"/>
                  </a:lnTo>
                  <a:lnTo>
                    <a:pt x="638175" y="961059"/>
                  </a:lnTo>
                  <a:close/>
                </a:path>
                <a:path w="1838325" h="970915">
                  <a:moveTo>
                    <a:pt x="638175" y="480529"/>
                  </a:moveTo>
                  <a:lnTo>
                    <a:pt x="628650" y="480529"/>
                  </a:lnTo>
                  <a:lnTo>
                    <a:pt x="628650" y="490054"/>
                  </a:lnTo>
                  <a:lnTo>
                    <a:pt x="638175" y="490054"/>
                  </a:lnTo>
                  <a:lnTo>
                    <a:pt x="638175" y="480529"/>
                  </a:lnTo>
                  <a:close/>
                </a:path>
                <a:path w="1838325" h="970915">
                  <a:moveTo>
                    <a:pt x="695325" y="961059"/>
                  </a:moveTo>
                  <a:lnTo>
                    <a:pt x="685800" y="961059"/>
                  </a:lnTo>
                  <a:lnTo>
                    <a:pt x="685800" y="970584"/>
                  </a:lnTo>
                  <a:lnTo>
                    <a:pt x="695325" y="970584"/>
                  </a:lnTo>
                  <a:lnTo>
                    <a:pt x="695325" y="961059"/>
                  </a:lnTo>
                  <a:close/>
                </a:path>
                <a:path w="1838325" h="970915">
                  <a:moveTo>
                    <a:pt x="695325" y="480529"/>
                  </a:moveTo>
                  <a:lnTo>
                    <a:pt x="685800" y="480529"/>
                  </a:lnTo>
                  <a:lnTo>
                    <a:pt x="685800" y="490054"/>
                  </a:lnTo>
                  <a:lnTo>
                    <a:pt x="695325" y="490054"/>
                  </a:lnTo>
                  <a:lnTo>
                    <a:pt x="695325" y="480529"/>
                  </a:lnTo>
                  <a:close/>
                </a:path>
                <a:path w="1838325" h="970915">
                  <a:moveTo>
                    <a:pt x="752475" y="961059"/>
                  </a:moveTo>
                  <a:lnTo>
                    <a:pt x="742950" y="961059"/>
                  </a:lnTo>
                  <a:lnTo>
                    <a:pt x="742950" y="970584"/>
                  </a:lnTo>
                  <a:lnTo>
                    <a:pt x="752475" y="970584"/>
                  </a:lnTo>
                  <a:lnTo>
                    <a:pt x="752475" y="961059"/>
                  </a:lnTo>
                  <a:close/>
                </a:path>
                <a:path w="1838325" h="970915">
                  <a:moveTo>
                    <a:pt x="752475" y="480529"/>
                  </a:moveTo>
                  <a:lnTo>
                    <a:pt x="742950" y="480529"/>
                  </a:lnTo>
                  <a:lnTo>
                    <a:pt x="742950" y="490054"/>
                  </a:lnTo>
                  <a:lnTo>
                    <a:pt x="752475" y="490054"/>
                  </a:lnTo>
                  <a:lnTo>
                    <a:pt x="752475" y="480529"/>
                  </a:lnTo>
                  <a:close/>
                </a:path>
                <a:path w="1838325" h="970915">
                  <a:moveTo>
                    <a:pt x="809625" y="961059"/>
                  </a:moveTo>
                  <a:lnTo>
                    <a:pt x="800100" y="961059"/>
                  </a:lnTo>
                  <a:lnTo>
                    <a:pt x="800100" y="970584"/>
                  </a:lnTo>
                  <a:lnTo>
                    <a:pt x="809625" y="970584"/>
                  </a:lnTo>
                  <a:lnTo>
                    <a:pt x="809625" y="961059"/>
                  </a:lnTo>
                  <a:close/>
                </a:path>
                <a:path w="1838325" h="970915">
                  <a:moveTo>
                    <a:pt x="809625" y="480529"/>
                  </a:moveTo>
                  <a:lnTo>
                    <a:pt x="800100" y="480529"/>
                  </a:lnTo>
                  <a:lnTo>
                    <a:pt x="800100" y="490054"/>
                  </a:lnTo>
                  <a:lnTo>
                    <a:pt x="809625" y="490054"/>
                  </a:lnTo>
                  <a:lnTo>
                    <a:pt x="809625" y="480529"/>
                  </a:lnTo>
                  <a:close/>
                </a:path>
                <a:path w="1838325" h="970915">
                  <a:moveTo>
                    <a:pt x="866775" y="961059"/>
                  </a:moveTo>
                  <a:lnTo>
                    <a:pt x="857250" y="961059"/>
                  </a:lnTo>
                  <a:lnTo>
                    <a:pt x="857250" y="970584"/>
                  </a:lnTo>
                  <a:lnTo>
                    <a:pt x="866775" y="970584"/>
                  </a:lnTo>
                  <a:lnTo>
                    <a:pt x="866775" y="961059"/>
                  </a:lnTo>
                  <a:close/>
                </a:path>
                <a:path w="1838325" h="970915">
                  <a:moveTo>
                    <a:pt x="866775" y="480529"/>
                  </a:moveTo>
                  <a:lnTo>
                    <a:pt x="857250" y="480529"/>
                  </a:lnTo>
                  <a:lnTo>
                    <a:pt x="857250" y="490054"/>
                  </a:lnTo>
                  <a:lnTo>
                    <a:pt x="866775" y="490054"/>
                  </a:lnTo>
                  <a:lnTo>
                    <a:pt x="866775" y="480529"/>
                  </a:lnTo>
                  <a:close/>
                </a:path>
                <a:path w="1838325" h="970915">
                  <a:moveTo>
                    <a:pt x="923925" y="961059"/>
                  </a:moveTo>
                  <a:lnTo>
                    <a:pt x="914400" y="961059"/>
                  </a:lnTo>
                  <a:lnTo>
                    <a:pt x="914400" y="970584"/>
                  </a:lnTo>
                  <a:lnTo>
                    <a:pt x="923925" y="970584"/>
                  </a:lnTo>
                  <a:lnTo>
                    <a:pt x="923925" y="961059"/>
                  </a:lnTo>
                  <a:close/>
                </a:path>
                <a:path w="1838325" h="970915">
                  <a:moveTo>
                    <a:pt x="923925" y="480529"/>
                  </a:moveTo>
                  <a:lnTo>
                    <a:pt x="914400" y="480529"/>
                  </a:lnTo>
                  <a:lnTo>
                    <a:pt x="914400" y="490054"/>
                  </a:lnTo>
                  <a:lnTo>
                    <a:pt x="923925" y="490054"/>
                  </a:lnTo>
                  <a:lnTo>
                    <a:pt x="923925" y="480529"/>
                  </a:lnTo>
                  <a:close/>
                </a:path>
                <a:path w="1838325" h="970915">
                  <a:moveTo>
                    <a:pt x="981075" y="961059"/>
                  </a:moveTo>
                  <a:lnTo>
                    <a:pt x="971550" y="961059"/>
                  </a:lnTo>
                  <a:lnTo>
                    <a:pt x="971550" y="970584"/>
                  </a:lnTo>
                  <a:lnTo>
                    <a:pt x="981075" y="970584"/>
                  </a:lnTo>
                  <a:lnTo>
                    <a:pt x="981075" y="961059"/>
                  </a:lnTo>
                  <a:close/>
                </a:path>
                <a:path w="1838325" h="970915">
                  <a:moveTo>
                    <a:pt x="981075" y="480529"/>
                  </a:moveTo>
                  <a:lnTo>
                    <a:pt x="971550" y="480529"/>
                  </a:lnTo>
                  <a:lnTo>
                    <a:pt x="971550" y="490054"/>
                  </a:lnTo>
                  <a:lnTo>
                    <a:pt x="981075" y="490054"/>
                  </a:lnTo>
                  <a:lnTo>
                    <a:pt x="981075" y="480529"/>
                  </a:lnTo>
                  <a:close/>
                </a:path>
                <a:path w="1838325" h="970915">
                  <a:moveTo>
                    <a:pt x="1038225" y="961059"/>
                  </a:moveTo>
                  <a:lnTo>
                    <a:pt x="1028700" y="961059"/>
                  </a:lnTo>
                  <a:lnTo>
                    <a:pt x="1028700" y="970584"/>
                  </a:lnTo>
                  <a:lnTo>
                    <a:pt x="1038225" y="970584"/>
                  </a:lnTo>
                  <a:lnTo>
                    <a:pt x="1038225" y="961059"/>
                  </a:lnTo>
                  <a:close/>
                </a:path>
                <a:path w="1838325" h="970915">
                  <a:moveTo>
                    <a:pt x="1038225" y="480529"/>
                  </a:moveTo>
                  <a:lnTo>
                    <a:pt x="1028700" y="480529"/>
                  </a:lnTo>
                  <a:lnTo>
                    <a:pt x="1028700" y="490054"/>
                  </a:lnTo>
                  <a:lnTo>
                    <a:pt x="1038225" y="490054"/>
                  </a:lnTo>
                  <a:lnTo>
                    <a:pt x="1038225" y="480529"/>
                  </a:lnTo>
                  <a:close/>
                </a:path>
                <a:path w="1838325" h="970915">
                  <a:moveTo>
                    <a:pt x="1095375" y="961059"/>
                  </a:moveTo>
                  <a:lnTo>
                    <a:pt x="1085850" y="961059"/>
                  </a:lnTo>
                  <a:lnTo>
                    <a:pt x="1085850" y="970584"/>
                  </a:lnTo>
                  <a:lnTo>
                    <a:pt x="1095375" y="970584"/>
                  </a:lnTo>
                  <a:lnTo>
                    <a:pt x="1095375" y="961059"/>
                  </a:lnTo>
                  <a:close/>
                </a:path>
                <a:path w="1838325" h="970915">
                  <a:moveTo>
                    <a:pt x="1095375" y="480529"/>
                  </a:moveTo>
                  <a:lnTo>
                    <a:pt x="1085850" y="480529"/>
                  </a:lnTo>
                  <a:lnTo>
                    <a:pt x="1085850" y="490054"/>
                  </a:lnTo>
                  <a:lnTo>
                    <a:pt x="1095375" y="490054"/>
                  </a:lnTo>
                  <a:lnTo>
                    <a:pt x="1095375" y="480529"/>
                  </a:lnTo>
                  <a:close/>
                </a:path>
                <a:path w="1838325" h="970915">
                  <a:moveTo>
                    <a:pt x="1152525" y="961059"/>
                  </a:moveTo>
                  <a:lnTo>
                    <a:pt x="1143000" y="961059"/>
                  </a:lnTo>
                  <a:lnTo>
                    <a:pt x="1143000" y="970584"/>
                  </a:lnTo>
                  <a:lnTo>
                    <a:pt x="1152525" y="970584"/>
                  </a:lnTo>
                  <a:lnTo>
                    <a:pt x="1152525" y="961059"/>
                  </a:lnTo>
                  <a:close/>
                </a:path>
                <a:path w="1838325" h="970915">
                  <a:moveTo>
                    <a:pt x="1152525" y="480529"/>
                  </a:moveTo>
                  <a:lnTo>
                    <a:pt x="1143000" y="480529"/>
                  </a:lnTo>
                  <a:lnTo>
                    <a:pt x="1143000" y="490054"/>
                  </a:lnTo>
                  <a:lnTo>
                    <a:pt x="1152525" y="490054"/>
                  </a:lnTo>
                  <a:lnTo>
                    <a:pt x="1152525" y="480529"/>
                  </a:lnTo>
                  <a:close/>
                </a:path>
                <a:path w="1838325" h="970915">
                  <a:moveTo>
                    <a:pt x="1209675" y="961059"/>
                  </a:moveTo>
                  <a:lnTo>
                    <a:pt x="1200150" y="961059"/>
                  </a:lnTo>
                  <a:lnTo>
                    <a:pt x="1200150" y="970584"/>
                  </a:lnTo>
                  <a:lnTo>
                    <a:pt x="1209675" y="970584"/>
                  </a:lnTo>
                  <a:lnTo>
                    <a:pt x="1209675" y="961059"/>
                  </a:lnTo>
                  <a:close/>
                </a:path>
                <a:path w="1838325" h="970915">
                  <a:moveTo>
                    <a:pt x="1209675" y="480529"/>
                  </a:moveTo>
                  <a:lnTo>
                    <a:pt x="1200150" y="480529"/>
                  </a:lnTo>
                  <a:lnTo>
                    <a:pt x="1200150" y="490054"/>
                  </a:lnTo>
                  <a:lnTo>
                    <a:pt x="1209675" y="490054"/>
                  </a:lnTo>
                  <a:lnTo>
                    <a:pt x="1209675" y="480529"/>
                  </a:lnTo>
                  <a:close/>
                </a:path>
                <a:path w="1838325" h="970915">
                  <a:moveTo>
                    <a:pt x="1266825" y="961059"/>
                  </a:moveTo>
                  <a:lnTo>
                    <a:pt x="1257300" y="961059"/>
                  </a:lnTo>
                  <a:lnTo>
                    <a:pt x="1257300" y="970584"/>
                  </a:lnTo>
                  <a:lnTo>
                    <a:pt x="1266825" y="970584"/>
                  </a:lnTo>
                  <a:lnTo>
                    <a:pt x="1266825" y="961059"/>
                  </a:lnTo>
                  <a:close/>
                </a:path>
                <a:path w="1838325" h="970915">
                  <a:moveTo>
                    <a:pt x="1266825" y="480529"/>
                  </a:moveTo>
                  <a:lnTo>
                    <a:pt x="1257300" y="480529"/>
                  </a:lnTo>
                  <a:lnTo>
                    <a:pt x="1257300" y="490054"/>
                  </a:lnTo>
                  <a:lnTo>
                    <a:pt x="1266825" y="490054"/>
                  </a:lnTo>
                  <a:lnTo>
                    <a:pt x="1266825" y="480529"/>
                  </a:lnTo>
                  <a:close/>
                </a:path>
                <a:path w="1838325" h="970915">
                  <a:moveTo>
                    <a:pt x="1323975" y="961059"/>
                  </a:moveTo>
                  <a:lnTo>
                    <a:pt x="1314450" y="961059"/>
                  </a:lnTo>
                  <a:lnTo>
                    <a:pt x="1314450" y="970584"/>
                  </a:lnTo>
                  <a:lnTo>
                    <a:pt x="1323975" y="970584"/>
                  </a:lnTo>
                  <a:lnTo>
                    <a:pt x="1323975" y="961059"/>
                  </a:lnTo>
                  <a:close/>
                </a:path>
                <a:path w="1838325" h="970915">
                  <a:moveTo>
                    <a:pt x="1323975" y="480529"/>
                  </a:moveTo>
                  <a:lnTo>
                    <a:pt x="1314450" y="480529"/>
                  </a:lnTo>
                  <a:lnTo>
                    <a:pt x="1314450" y="490054"/>
                  </a:lnTo>
                  <a:lnTo>
                    <a:pt x="1323975" y="490054"/>
                  </a:lnTo>
                  <a:lnTo>
                    <a:pt x="1323975" y="480529"/>
                  </a:lnTo>
                  <a:close/>
                </a:path>
                <a:path w="1838325" h="970915">
                  <a:moveTo>
                    <a:pt x="1381125" y="961059"/>
                  </a:moveTo>
                  <a:lnTo>
                    <a:pt x="1371600" y="961059"/>
                  </a:lnTo>
                  <a:lnTo>
                    <a:pt x="1371600" y="970584"/>
                  </a:lnTo>
                  <a:lnTo>
                    <a:pt x="1381125" y="970584"/>
                  </a:lnTo>
                  <a:lnTo>
                    <a:pt x="1381125" y="961059"/>
                  </a:lnTo>
                  <a:close/>
                </a:path>
                <a:path w="1838325" h="970915">
                  <a:moveTo>
                    <a:pt x="1381125" y="480529"/>
                  </a:moveTo>
                  <a:lnTo>
                    <a:pt x="1371600" y="480529"/>
                  </a:lnTo>
                  <a:lnTo>
                    <a:pt x="1371600" y="490054"/>
                  </a:lnTo>
                  <a:lnTo>
                    <a:pt x="1381125" y="490054"/>
                  </a:lnTo>
                  <a:lnTo>
                    <a:pt x="1381125" y="480529"/>
                  </a:lnTo>
                  <a:close/>
                </a:path>
                <a:path w="1838325" h="970915">
                  <a:moveTo>
                    <a:pt x="1438275" y="961059"/>
                  </a:moveTo>
                  <a:lnTo>
                    <a:pt x="1428750" y="961059"/>
                  </a:lnTo>
                  <a:lnTo>
                    <a:pt x="1428750" y="970584"/>
                  </a:lnTo>
                  <a:lnTo>
                    <a:pt x="1438275" y="970584"/>
                  </a:lnTo>
                  <a:lnTo>
                    <a:pt x="1438275" y="961059"/>
                  </a:lnTo>
                  <a:close/>
                </a:path>
                <a:path w="1838325" h="970915">
                  <a:moveTo>
                    <a:pt x="1438275" y="480529"/>
                  </a:moveTo>
                  <a:lnTo>
                    <a:pt x="1428750" y="480529"/>
                  </a:lnTo>
                  <a:lnTo>
                    <a:pt x="1428750" y="490054"/>
                  </a:lnTo>
                  <a:lnTo>
                    <a:pt x="1438275" y="490054"/>
                  </a:lnTo>
                  <a:lnTo>
                    <a:pt x="1438275" y="480529"/>
                  </a:lnTo>
                  <a:close/>
                </a:path>
                <a:path w="1838325" h="970915">
                  <a:moveTo>
                    <a:pt x="1495425" y="961059"/>
                  </a:moveTo>
                  <a:lnTo>
                    <a:pt x="1485900" y="961059"/>
                  </a:lnTo>
                  <a:lnTo>
                    <a:pt x="1485900" y="970584"/>
                  </a:lnTo>
                  <a:lnTo>
                    <a:pt x="1495425" y="970584"/>
                  </a:lnTo>
                  <a:lnTo>
                    <a:pt x="1495425" y="961059"/>
                  </a:lnTo>
                  <a:close/>
                </a:path>
                <a:path w="1838325" h="970915">
                  <a:moveTo>
                    <a:pt x="1495425" y="480529"/>
                  </a:moveTo>
                  <a:lnTo>
                    <a:pt x="1485900" y="480529"/>
                  </a:lnTo>
                  <a:lnTo>
                    <a:pt x="1485900" y="490054"/>
                  </a:lnTo>
                  <a:lnTo>
                    <a:pt x="1495425" y="490054"/>
                  </a:lnTo>
                  <a:lnTo>
                    <a:pt x="1495425" y="480529"/>
                  </a:lnTo>
                  <a:close/>
                </a:path>
                <a:path w="1838325" h="970915">
                  <a:moveTo>
                    <a:pt x="1552575" y="961059"/>
                  </a:moveTo>
                  <a:lnTo>
                    <a:pt x="1543050" y="961059"/>
                  </a:lnTo>
                  <a:lnTo>
                    <a:pt x="1543050" y="970584"/>
                  </a:lnTo>
                  <a:lnTo>
                    <a:pt x="1552575" y="970584"/>
                  </a:lnTo>
                  <a:lnTo>
                    <a:pt x="1552575" y="961059"/>
                  </a:lnTo>
                  <a:close/>
                </a:path>
                <a:path w="1838325" h="970915">
                  <a:moveTo>
                    <a:pt x="1552575" y="480529"/>
                  </a:moveTo>
                  <a:lnTo>
                    <a:pt x="1543050" y="480529"/>
                  </a:lnTo>
                  <a:lnTo>
                    <a:pt x="1543050" y="490054"/>
                  </a:lnTo>
                  <a:lnTo>
                    <a:pt x="1552575" y="490054"/>
                  </a:lnTo>
                  <a:lnTo>
                    <a:pt x="1552575" y="480529"/>
                  </a:lnTo>
                  <a:close/>
                </a:path>
                <a:path w="1838325" h="970915">
                  <a:moveTo>
                    <a:pt x="1609725" y="961059"/>
                  </a:moveTo>
                  <a:lnTo>
                    <a:pt x="1600200" y="961059"/>
                  </a:lnTo>
                  <a:lnTo>
                    <a:pt x="1600200" y="970584"/>
                  </a:lnTo>
                  <a:lnTo>
                    <a:pt x="1609725" y="970584"/>
                  </a:lnTo>
                  <a:lnTo>
                    <a:pt x="1609725" y="961059"/>
                  </a:lnTo>
                  <a:close/>
                </a:path>
                <a:path w="1838325" h="970915">
                  <a:moveTo>
                    <a:pt x="1609725" y="480529"/>
                  </a:moveTo>
                  <a:lnTo>
                    <a:pt x="1600200" y="480529"/>
                  </a:lnTo>
                  <a:lnTo>
                    <a:pt x="1600200" y="490054"/>
                  </a:lnTo>
                  <a:lnTo>
                    <a:pt x="1609725" y="490054"/>
                  </a:lnTo>
                  <a:lnTo>
                    <a:pt x="1609725" y="480529"/>
                  </a:lnTo>
                  <a:close/>
                </a:path>
                <a:path w="1838325" h="970915">
                  <a:moveTo>
                    <a:pt x="1666875" y="961059"/>
                  </a:moveTo>
                  <a:lnTo>
                    <a:pt x="1657350" y="961059"/>
                  </a:lnTo>
                  <a:lnTo>
                    <a:pt x="1657350" y="970584"/>
                  </a:lnTo>
                  <a:lnTo>
                    <a:pt x="1666875" y="970584"/>
                  </a:lnTo>
                  <a:lnTo>
                    <a:pt x="1666875" y="961059"/>
                  </a:lnTo>
                  <a:close/>
                </a:path>
                <a:path w="1838325" h="970915">
                  <a:moveTo>
                    <a:pt x="1666875" y="480529"/>
                  </a:moveTo>
                  <a:lnTo>
                    <a:pt x="1657350" y="480529"/>
                  </a:lnTo>
                  <a:lnTo>
                    <a:pt x="1657350" y="490054"/>
                  </a:lnTo>
                  <a:lnTo>
                    <a:pt x="1666875" y="490054"/>
                  </a:lnTo>
                  <a:lnTo>
                    <a:pt x="1666875" y="480529"/>
                  </a:lnTo>
                  <a:close/>
                </a:path>
                <a:path w="1838325" h="970915">
                  <a:moveTo>
                    <a:pt x="1724025" y="961059"/>
                  </a:moveTo>
                  <a:lnTo>
                    <a:pt x="1714500" y="961059"/>
                  </a:lnTo>
                  <a:lnTo>
                    <a:pt x="1714500" y="970584"/>
                  </a:lnTo>
                  <a:lnTo>
                    <a:pt x="1724025" y="970584"/>
                  </a:lnTo>
                  <a:lnTo>
                    <a:pt x="1724025" y="961059"/>
                  </a:lnTo>
                  <a:close/>
                </a:path>
                <a:path w="1838325" h="970915">
                  <a:moveTo>
                    <a:pt x="1724025" y="480529"/>
                  </a:moveTo>
                  <a:lnTo>
                    <a:pt x="1714500" y="480529"/>
                  </a:lnTo>
                  <a:lnTo>
                    <a:pt x="1714500" y="490054"/>
                  </a:lnTo>
                  <a:lnTo>
                    <a:pt x="1724025" y="490054"/>
                  </a:lnTo>
                  <a:lnTo>
                    <a:pt x="1724025" y="480529"/>
                  </a:lnTo>
                  <a:close/>
                </a:path>
                <a:path w="1838325" h="970915">
                  <a:moveTo>
                    <a:pt x="1781175" y="961059"/>
                  </a:moveTo>
                  <a:lnTo>
                    <a:pt x="1771650" y="961059"/>
                  </a:lnTo>
                  <a:lnTo>
                    <a:pt x="1771650" y="970584"/>
                  </a:lnTo>
                  <a:lnTo>
                    <a:pt x="1781175" y="970584"/>
                  </a:lnTo>
                  <a:lnTo>
                    <a:pt x="1781175" y="961059"/>
                  </a:lnTo>
                  <a:close/>
                </a:path>
                <a:path w="1838325" h="970915">
                  <a:moveTo>
                    <a:pt x="1781175" y="480529"/>
                  </a:moveTo>
                  <a:lnTo>
                    <a:pt x="1771650" y="480529"/>
                  </a:lnTo>
                  <a:lnTo>
                    <a:pt x="1771650" y="490054"/>
                  </a:lnTo>
                  <a:lnTo>
                    <a:pt x="1781175" y="490054"/>
                  </a:lnTo>
                  <a:lnTo>
                    <a:pt x="1781175" y="480529"/>
                  </a:lnTo>
                  <a:close/>
                </a:path>
                <a:path w="1838325" h="970915">
                  <a:moveTo>
                    <a:pt x="1838325" y="961059"/>
                  </a:moveTo>
                  <a:lnTo>
                    <a:pt x="1828800" y="961059"/>
                  </a:lnTo>
                  <a:lnTo>
                    <a:pt x="1828800" y="970584"/>
                  </a:lnTo>
                  <a:lnTo>
                    <a:pt x="1838325" y="970584"/>
                  </a:lnTo>
                  <a:lnTo>
                    <a:pt x="1838325" y="961059"/>
                  </a:lnTo>
                  <a:close/>
                </a:path>
                <a:path w="1838325" h="970915">
                  <a:moveTo>
                    <a:pt x="1838325" y="480529"/>
                  </a:moveTo>
                  <a:lnTo>
                    <a:pt x="1828800" y="480529"/>
                  </a:lnTo>
                  <a:lnTo>
                    <a:pt x="1828800" y="490054"/>
                  </a:lnTo>
                  <a:lnTo>
                    <a:pt x="1838325" y="490054"/>
                  </a:lnTo>
                  <a:lnTo>
                    <a:pt x="1838325" y="48052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7629664" y="542937"/>
              <a:ext cx="1828800" cy="1931670"/>
            </a:xfrm>
            <a:custGeom>
              <a:avLst/>
              <a:gdLst/>
              <a:ahLst/>
              <a:cxnLst/>
              <a:rect l="l" t="t" r="r" b="b"/>
              <a:pathLst>
                <a:path w="1828800" h="1931670">
                  <a:moveTo>
                    <a:pt x="9525" y="1922145"/>
                  </a:moveTo>
                  <a:lnTo>
                    <a:pt x="0" y="1922145"/>
                  </a:lnTo>
                  <a:lnTo>
                    <a:pt x="0" y="1931670"/>
                  </a:lnTo>
                  <a:lnTo>
                    <a:pt x="9525" y="1931670"/>
                  </a:lnTo>
                  <a:lnTo>
                    <a:pt x="9525" y="1922145"/>
                  </a:lnTo>
                  <a:close/>
                </a:path>
                <a:path w="1828800" h="1931670">
                  <a:moveTo>
                    <a:pt x="9525" y="1864995"/>
                  </a:moveTo>
                  <a:lnTo>
                    <a:pt x="0" y="1864995"/>
                  </a:lnTo>
                  <a:lnTo>
                    <a:pt x="0" y="1874520"/>
                  </a:lnTo>
                  <a:lnTo>
                    <a:pt x="9525" y="1874520"/>
                  </a:lnTo>
                  <a:lnTo>
                    <a:pt x="9525" y="1864995"/>
                  </a:lnTo>
                  <a:close/>
                </a:path>
                <a:path w="1828800" h="1931670">
                  <a:moveTo>
                    <a:pt x="9525" y="1807845"/>
                  </a:moveTo>
                  <a:lnTo>
                    <a:pt x="0" y="1807845"/>
                  </a:lnTo>
                  <a:lnTo>
                    <a:pt x="0" y="1817370"/>
                  </a:lnTo>
                  <a:lnTo>
                    <a:pt x="9525" y="1817370"/>
                  </a:lnTo>
                  <a:lnTo>
                    <a:pt x="9525" y="1807845"/>
                  </a:lnTo>
                  <a:close/>
                </a:path>
                <a:path w="1828800" h="1931670">
                  <a:moveTo>
                    <a:pt x="9525" y="1750695"/>
                  </a:moveTo>
                  <a:lnTo>
                    <a:pt x="0" y="1750695"/>
                  </a:lnTo>
                  <a:lnTo>
                    <a:pt x="0" y="1760220"/>
                  </a:lnTo>
                  <a:lnTo>
                    <a:pt x="9525" y="1760220"/>
                  </a:lnTo>
                  <a:lnTo>
                    <a:pt x="9525" y="1750695"/>
                  </a:lnTo>
                  <a:close/>
                </a:path>
                <a:path w="1828800" h="1931670">
                  <a:moveTo>
                    <a:pt x="9525" y="1693545"/>
                  </a:moveTo>
                  <a:lnTo>
                    <a:pt x="0" y="1693545"/>
                  </a:lnTo>
                  <a:lnTo>
                    <a:pt x="0" y="1703070"/>
                  </a:lnTo>
                  <a:lnTo>
                    <a:pt x="9525" y="1703070"/>
                  </a:lnTo>
                  <a:lnTo>
                    <a:pt x="9525" y="1693545"/>
                  </a:lnTo>
                  <a:close/>
                </a:path>
                <a:path w="1828800" h="1931670">
                  <a:moveTo>
                    <a:pt x="9525" y="1636395"/>
                  </a:moveTo>
                  <a:lnTo>
                    <a:pt x="0" y="1636395"/>
                  </a:lnTo>
                  <a:lnTo>
                    <a:pt x="0" y="1645920"/>
                  </a:lnTo>
                  <a:lnTo>
                    <a:pt x="9525" y="1645920"/>
                  </a:lnTo>
                  <a:lnTo>
                    <a:pt x="9525" y="1636395"/>
                  </a:lnTo>
                  <a:close/>
                </a:path>
                <a:path w="1828800" h="1931670">
                  <a:moveTo>
                    <a:pt x="9525" y="1579245"/>
                  </a:moveTo>
                  <a:lnTo>
                    <a:pt x="0" y="1579245"/>
                  </a:lnTo>
                  <a:lnTo>
                    <a:pt x="0" y="1588770"/>
                  </a:lnTo>
                  <a:lnTo>
                    <a:pt x="9525" y="1588770"/>
                  </a:lnTo>
                  <a:lnTo>
                    <a:pt x="9525" y="1579245"/>
                  </a:lnTo>
                  <a:close/>
                </a:path>
                <a:path w="1828800" h="1931670">
                  <a:moveTo>
                    <a:pt x="9525" y="1522095"/>
                  </a:moveTo>
                  <a:lnTo>
                    <a:pt x="0" y="1522095"/>
                  </a:lnTo>
                  <a:lnTo>
                    <a:pt x="0" y="1531620"/>
                  </a:lnTo>
                  <a:lnTo>
                    <a:pt x="9525" y="1531620"/>
                  </a:lnTo>
                  <a:lnTo>
                    <a:pt x="9525" y="1522095"/>
                  </a:lnTo>
                  <a:close/>
                </a:path>
                <a:path w="1828800" h="1931670">
                  <a:moveTo>
                    <a:pt x="9525" y="1464945"/>
                  </a:moveTo>
                  <a:lnTo>
                    <a:pt x="0" y="1464945"/>
                  </a:lnTo>
                  <a:lnTo>
                    <a:pt x="0" y="1474470"/>
                  </a:lnTo>
                  <a:lnTo>
                    <a:pt x="9525" y="1474470"/>
                  </a:lnTo>
                  <a:lnTo>
                    <a:pt x="9525" y="1464945"/>
                  </a:lnTo>
                  <a:close/>
                </a:path>
                <a:path w="1828800" h="1931670">
                  <a:moveTo>
                    <a:pt x="9525" y="1407795"/>
                  </a:moveTo>
                  <a:lnTo>
                    <a:pt x="0" y="1407795"/>
                  </a:lnTo>
                  <a:lnTo>
                    <a:pt x="0" y="1417320"/>
                  </a:lnTo>
                  <a:lnTo>
                    <a:pt x="9525" y="1417320"/>
                  </a:lnTo>
                  <a:lnTo>
                    <a:pt x="9525" y="1407795"/>
                  </a:lnTo>
                  <a:close/>
                </a:path>
                <a:path w="1828800" h="1931670">
                  <a:moveTo>
                    <a:pt x="9525" y="1350645"/>
                  </a:moveTo>
                  <a:lnTo>
                    <a:pt x="0" y="1350645"/>
                  </a:lnTo>
                  <a:lnTo>
                    <a:pt x="0" y="1360170"/>
                  </a:lnTo>
                  <a:lnTo>
                    <a:pt x="9525" y="1360170"/>
                  </a:lnTo>
                  <a:lnTo>
                    <a:pt x="9525" y="1350645"/>
                  </a:lnTo>
                  <a:close/>
                </a:path>
                <a:path w="1828800" h="1931670">
                  <a:moveTo>
                    <a:pt x="9525" y="1293495"/>
                  </a:moveTo>
                  <a:lnTo>
                    <a:pt x="0" y="1293495"/>
                  </a:lnTo>
                  <a:lnTo>
                    <a:pt x="0" y="1303020"/>
                  </a:lnTo>
                  <a:lnTo>
                    <a:pt x="9525" y="1303020"/>
                  </a:lnTo>
                  <a:lnTo>
                    <a:pt x="9525" y="1293495"/>
                  </a:lnTo>
                  <a:close/>
                </a:path>
                <a:path w="1828800" h="1931670">
                  <a:moveTo>
                    <a:pt x="9525" y="1236345"/>
                  </a:moveTo>
                  <a:lnTo>
                    <a:pt x="0" y="1236345"/>
                  </a:lnTo>
                  <a:lnTo>
                    <a:pt x="0" y="1245870"/>
                  </a:lnTo>
                  <a:lnTo>
                    <a:pt x="9525" y="1245870"/>
                  </a:lnTo>
                  <a:lnTo>
                    <a:pt x="9525" y="1236345"/>
                  </a:lnTo>
                  <a:close/>
                </a:path>
                <a:path w="1828800" h="1931670">
                  <a:moveTo>
                    <a:pt x="9525" y="1179195"/>
                  </a:moveTo>
                  <a:lnTo>
                    <a:pt x="0" y="1179195"/>
                  </a:lnTo>
                  <a:lnTo>
                    <a:pt x="0" y="1188720"/>
                  </a:lnTo>
                  <a:lnTo>
                    <a:pt x="9525" y="1188720"/>
                  </a:lnTo>
                  <a:lnTo>
                    <a:pt x="9525" y="1179195"/>
                  </a:lnTo>
                  <a:close/>
                </a:path>
                <a:path w="1828800" h="1931670">
                  <a:moveTo>
                    <a:pt x="9525" y="1122045"/>
                  </a:moveTo>
                  <a:lnTo>
                    <a:pt x="0" y="1122045"/>
                  </a:lnTo>
                  <a:lnTo>
                    <a:pt x="0" y="1131570"/>
                  </a:lnTo>
                  <a:lnTo>
                    <a:pt x="9525" y="1131570"/>
                  </a:lnTo>
                  <a:lnTo>
                    <a:pt x="9525" y="1122045"/>
                  </a:lnTo>
                  <a:close/>
                </a:path>
                <a:path w="1828800" h="1931670">
                  <a:moveTo>
                    <a:pt x="9525" y="1064895"/>
                  </a:moveTo>
                  <a:lnTo>
                    <a:pt x="0" y="1064895"/>
                  </a:lnTo>
                  <a:lnTo>
                    <a:pt x="0" y="1074420"/>
                  </a:lnTo>
                  <a:lnTo>
                    <a:pt x="9525" y="1074420"/>
                  </a:lnTo>
                  <a:lnTo>
                    <a:pt x="9525" y="1064895"/>
                  </a:lnTo>
                  <a:close/>
                </a:path>
                <a:path w="1828800" h="1931670">
                  <a:moveTo>
                    <a:pt x="9525" y="1007745"/>
                  </a:moveTo>
                  <a:lnTo>
                    <a:pt x="0" y="1007745"/>
                  </a:lnTo>
                  <a:lnTo>
                    <a:pt x="0" y="1017270"/>
                  </a:lnTo>
                  <a:lnTo>
                    <a:pt x="9525" y="1017270"/>
                  </a:lnTo>
                  <a:lnTo>
                    <a:pt x="9525" y="1007745"/>
                  </a:lnTo>
                  <a:close/>
                </a:path>
                <a:path w="1828800" h="1931670">
                  <a:moveTo>
                    <a:pt x="9525" y="950595"/>
                  </a:moveTo>
                  <a:lnTo>
                    <a:pt x="0" y="950595"/>
                  </a:lnTo>
                  <a:lnTo>
                    <a:pt x="0" y="960120"/>
                  </a:lnTo>
                  <a:lnTo>
                    <a:pt x="9525" y="960120"/>
                  </a:lnTo>
                  <a:lnTo>
                    <a:pt x="9525" y="950595"/>
                  </a:lnTo>
                  <a:close/>
                </a:path>
                <a:path w="1828800" h="1931670">
                  <a:moveTo>
                    <a:pt x="9525" y="893445"/>
                  </a:moveTo>
                  <a:lnTo>
                    <a:pt x="0" y="893445"/>
                  </a:lnTo>
                  <a:lnTo>
                    <a:pt x="0" y="902970"/>
                  </a:lnTo>
                  <a:lnTo>
                    <a:pt x="9525" y="902970"/>
                  </a:lnTo>
                  <a:lnTo>
                    <a:pt x="9525" y="893445"/>
                  </a:lnTo>
                  <a:close/>
                </a:path>
                <a:path w="1828800" h="1931670">
                  <a:moveTo>
                    <a:pt x="9525" y="836295"/>
                  </a:moveTo>
                  <a:lnTo>
                    <a:pt x="0" y="836295"/>
                  </a:lnTo>
                  <a:lnTo>
                    <a:pt x="0" y="845820"/>
                  </a:lnTo>
                  <a:lnTo>
                    <a:pt x="9525" y="845820"/>
                  </a:lnTo>
                  <a:lnTo>
                    <a:pt x="9525" y="836295"/>
                  </a:lnTo>
                  <a:close/>
                </a:path>
                <a:path w="1828800" h="1931670">
                  <a:moveTo>
                    <a:pt x="9525" y="779145"/>
                  </a:moveTo>
                  <a:lnTo>
                    <a:pt x="0" y="779145"/>
                  </a:lnTo>
                  <a:lnTo>
                    <a:pt x="0" y="788670"/>
                  </a:lnTo>
                  <a:lnTo>
                    <a:pt x="9525" y="788670"/>
                  </a:lnTo>
                  <a:lnTo>
                    <a:pt x="9525" y="779145"/>
                  </a:lnTo>
                  <a:close/>
                </a:path>
                <a:path w="1828800" h="1931670">
                  <a:moveTo>
                    <a:pt x="9525" y="721995"/>
                  </a:moveTo>
                  <a:lnTo>
                    <a:pt x="0" y="721995"/>
                  </a:lnTo>
                  <a:lnTo>
                    <a:pt x="0" y="731520"/>
                  </a:lnTo>
                  <a:lnTo>
                    <a:pt x="9525" y="731520"/>
                  </a:lnTo>
                  <a:lnTo>
                    <a:pt x="9525" y="721995"/>
                  </a:lnTo>
                  <a:close/>
                </a:path>
                <a:path w="1828800" h="1931670">
                  <a:moveTo>
                    <a:pt x="9525" y="664845"/>
                  </a:moveTo>
                  <a:lnTo>
                    <a:pt x="0" y="664845"/>
                  </a:lnTo>
                  <a:lnTo>
                    <a:pt x="0" y="674370"/>
                  </a:lnTo>
                  <a:lnTo>
                    <a:pt x="9525" y="674370"/>
                  </a:lnTo>
                  <a:lnTo>
                    <a:pt x="9525" y="664845"/>
                  </a:lnTo>
                  <a:close/>
                </a:path>
                <a:path w="1828800" h="1931670">
                  <a:moveTo>
                    <a:pt x="9525" y="607695"/>
                  </a:moveTo>
                  <a:lnTo>
                    <a:pt x="0" y="607695"/>
                  </a:lnTo>
                  <a:lnTo>
                    <a:pt x="0" y="617220"/>
                  </a:lnTo>
                  <a:lnTo>
                    <a:pt x="9525" y="617220"/>
                  </a:lnTo>
                  <a:lnTo>
                    <a:pt x="9525" y="607695"/>
                  </a:lnTo>
                  <a:close/>
                </a:path>
                <a:path w="1828800" h="1931670">
                  <a:moveTo>
                    <a:pt x="9525" y="550545"/>
                  </a:moveTo>
                  <a:lnTo>
                    <a:pt x="0" y="550545"/>
                  </a:lnTo>
                  <a:lnTo>
                    <a:pt x="0" y="560070"/>
                  </a:lnTo>
                  <a:lnTo>
                    <a:pt x="9525" y="560070"/>
                  </a:lnTo>
                  <a:lnTo>
                    <a:pt x="9525" y="550545"/>
                  </a:lnTo>
                  <a:close/>
                </a:path>
                <a:path w="1828800" h="1931670">
                  <a:moveTo>
                    <a:pt x="9525" y="493395"/>
                  </a:moveTo>
                  <a:lnTo>
                    <a:pt x="0" y="493395"/>
                  </a:lnTo>
                  <a:lnTo>
                    <a:pt x="0" y="502920"/>
                  </a:lnTo>
                  <a:lnTo>
                    <a:pt x="9525" y="502920"/>
                  </a:lnTo>
                  <a:lnTo>
                    <a:pt x="9525" y="493395"/>
                  </a:lnTo>
                  <a:close/>
                </a:path>
                <a:path w="1828800" h="1931670">
                  <a:moveTo>
                    <a:pt x="9525" y="436245"/>
                  </a:moveTo>
                  <a:lnTo>
                    <a:pt x="0" y="436245"/>
                  </a:lnTo>
                  <a:lnTo>
                    <a:pt x="0" y="445770"/>
                  </a:lnTo>
                  <a:lnTo>
                    <a:pt x="9525" y="445770"/>
                  </a:lnTo>
                  <a:lnTo>
                    <a:pt x="9525" y="436245"/>
                  </a:lnTo>
                  <a:close/>
                </a:path>
                <a:path w="1828800" h="1931670">
                  <a:moveTo>
                    <a:pt x="9525" y="379095"/>
                  </a:moveTo>
                  <a:lnTo>
                    <a:pt x="0" y="379095"/>
                  </a:lnTo>
                  <a:lnTo>
                    <a:pt x="0" y="388620"/>
                  </a:lnTo>
                  <a:lnTo>
                    <a:pt x="9525" y="388620"/>
                  </a:lnTo>
                  <a:lnTo>
                    <a:pt x="9525" y="379095"/>
                  </a:lnTo>
                  <a:close/>
                </a:path>
                <a:path w="1828800" h="1931670">
                  <a:moveTo>
                    <a:pt x="9525" y="321945"/>
                  </a:moveTo>
                  <a:lnTo>
                    <a:pt x="0" y="321945"/>
                  </a:lnTo>
                  <a:lnTo>
                    <a:pt x="0" y="331470"/>
                  </a:lnTo>
                  <a:lnTo>
                    <a:pt x="9525" y="331470"/>
                  </a:lnTo>
                  <a:lnTo>
                    <a:pt x="9525" y="321945"/>
                  </a:lnTo>
                  <a:close/>
                </a:path>
                <a:path w="1828800" h="1931670">
                  <a:moveTo>
                    <a:pt x="9525" y="264795"/>
                  </a:moveTo>
                  <a:lnTo>
                    <a:pt x="0" y="264795"/>
                  </a:lnTo>
                  <a:lnTo>
                    <a:pt x="0" y="274320"/>
                  </a:lnTo>
                  <a:lnTo>
                    <a:pt x="9525" y="274320"/>
                  </a:lnTo>
                  <a:lnTo>
                    <a:pt x="9525" y="264795"/>
                  </a:lnTo>
                  <a:close/>
                </a:path>
                <a:path w="1828800" h="1931670">
                  <a:moveTo>
                    <a:pt x="9525" y="207645"/>
                  </a:moveTo>
                  <a:lnTo>
                    <a:pt x="0" y="207645"/>
                  </a:lnTo>
                  <a:lnTo>
                    <a:pt x="0" y="217170"/>
                  </a:lnTo>
                  <a:lnTo>
                    <a:pt x="9525" y="217170"/>
                  </a:lnTo>
                  <a:lnTo>
                    <a:pt x="9525" y="207645"/>
                  </a:lnTo>
                  <a:close/>
                </a:path>
                <a:path w="1828800" h="1931670">
                  <a:moveTo>
                    <a:pt x="9525" y="150495"/>
                  </a:moveTo>
                  <a:lnTo>
                    <a:pt x="0" y="150495"/>
                  </a:lnTo>
                  <a:lnTo>
                    <a:pt x="0" y="160020"/>
                  </a:lnTo>
                  <a:lnTo>
                    <a:pt x="9525" y="160020"/>
                  </a:lnTo>
                  <a:lnTo>
                    <a:pt x="9525" y="150495"/>
                  </a:lnTo>
                  <a:close/>
                </a:path>
                <a:path w="1828800" h="1931670">
                  <a:moveTo>
                    <a:pt x="9525" y="93345"/>
                  </a:moveTo>
                  <a:lnTo>
                    <a:pt x="0" y="93345"/>
                  </a:lnTo>
                  <a:lnTo>
                    <a:pt x="0" y="102870"/>
                  </a:lnTo>
                  <a:lnTo>
                    <a:pt x="9525" y="102870"/>
                  </a:lnTo>
                  <a:lnTo>
                    <a:pt x="9525" y="93345"/>
                  </a:lnTo>
                  <a:close/>
                </a:path>
                <a:path w="1828800" h="1931670">
                  <a:moveTo>
                    <a:pt x="9525" y="36195"/>
                  </a:moveTo>
                  <a:lnTo>
                    <a:pt x="0" y="36195"/>
                  </a:lnTo>
                  <a:lnTo>
                    <a:pt x="0" y="45720"/>
                  </a:lnTo>
                  <a:lnTo>
                    <a:pt x="9525" y="45720"/>
                  </a:lnTo>
                  <a:lnTo>
                    <a:pt x="9525" y="36195"/>
                  </a:lnTo>
                  <a:close/>
                </a:path>
                <a:path w="1828800" h="1931670">
                  <a:moveTo>
                    <a:pt x="457060" y="0"/>
                  </a:moveTo>
                  <a:lnTo>
                    <a:pt x="447535" y="0"/>
                  </a:lnTo>
                  <a:lnTo>
                    <a:pt x="447535" y="9525"/>
                  </a:lnTo>
                  <a:lnTo>
                    <a:pt x="457060" y="9525"/>
                  </a:lnTo>
                  <a:lnTo>
                    <a:pt x="457060" y="0"/>
                  </a:lnTo>
                  <a:close/>
                </a:path>
                <a:path w="1828800" h="1931670">
                  <a:moveTo>
                    <a:pt x="514210" y="0"/>
                  </a:moveTo>
                  <a:lnTo>
                    <a:pt x="504685" y="0"/>
                  </a:lnTo>
                  <a:lnTo>
                    <a:pt x="504685" y="9525"/>
                  </a:lnTo>
                  <a:lnTo>
                    <a:pt x="514210" y="9525"/>
                  </a:lnTo>
                  <a:lnTo>
                    <a:pt x="514210" y="0"/>
                  </a:lnTo>
                  <a:close/>
                </a:path>
                <a:path w="1828800" h="1931670">
                  <a:moveTo>
                    <a:pt x="571360" y="0"/>
                  </a:moveTo>
                  <a:lnTo>
                    <a:pt x="561835" y="0"/>
                  </a:lnTo>
                  <a:lnTo>
                    <a:pt x="561835" y="9525"/>
                  </a:lnTo>
                  <a:lnTo>
                    <a:pt x="571360" y="9525"/>
                  </a:lnTo>
                  <a:lnTo>
                    <a:pt x="571360" y="0"/>
                  </a:lnTo>
                  <a:close/>
                </a:path>
                <a:path w="1828800" h="1931670">
                  <a:moveTo>
                    <a:pt x="628510" y="0"/>
                  </a:moveTo>
                  <a:lnTo>
                    <a:pt x="618985" y="0"/>
                  </a:lnTo>
                  <a:lnTo>
                    <a:pt x="618985" y="9525"/>
                  </a:lnTo>
                  <a:lnTo>
                    <a:pt x="628510" y="9525"/>
                  </a:lnTo>
                  <a:lnTo>
                    <a:pt x="628510" y="0"/>
                  </a:lnTo>
                  <a:close/>
                </a:path>
                <a:path w="1828800" h="1931670">
                  <a:moveTo>
                    <a:pt x="685660" y="0"/>
                  </a:moveTo>
                  <a:lnTo>
                    <a:pt x="676135" y="0"/>
                  </a:lnTo>
                  <a:lnTo>
                    <a:pt x="676135" y="9525"/>
                  </a:lnTo>
                  <a:lnTo>
                    <a:pt x="685660" y="9525"/>
                  </a:lnTo>
                  <a:lnTo>
                    <a:pt x="685660" y="0"/>
                  </a:lnTo>
                  <a:close/>
                </a:path>
                <a:path w="1828800" h="1931670">
                  <a:moveTo>
                    <a:pt x="742810" y="0"/>
                  </a:moveTo>
                  <a:lnTo>
                    <a:pt x="733285" y="0"/>
                  </a:lnTo>
                  <a:lnTo>
                    <a:pt x="733285" y="9525"/>
                  </a:lnTo>
                  <a:lnTo>
                    <a:pt x="742810" y="9525"/>
                  </a:lnTo>
                  <a:lnTo>
                    <a:pt x="742810" y="0"/>
                  </a:lnTo>
                  <a:close/>
                </a:path>
                <a:path w="1828800" h="1931670">
                  <a:moveTo>
                    <a:pt x="799960" y="0"/>
                  </a:moveTo>
                  <a:lnTo>
                    <a:pt x="790435" y="0"/>
                  </a:lnTo>
                  <a:lnTo>
                    <a:pt x="790435" y="9525"/>
                  </a:lnTo>
                  <a:lnTo>
                    <a:pt x="799960" y="9525"/>
                  </a:lnTo>
                  <a:lnTo>
                    <a:pt x="799960" y="0"/>
                  </a:lnTo>
                  <a:close/>
                </a:path>
                <a:path w="1828800" h="1931670">
                  <a:moveTo>
                    <a:pt x="857110" y="0"/>
                  </a:moveTo>
                  <a:lnTo>
                    <a:pt x="847585" y="0"/>
                  </a:lnTo>
                  <a:lnTo>
                    <a:pt x="847585" y="9525"/>
                  </a:lnTo>
                  <a:lnTo>
                    <a:pt x="857110" y="9525"/>
                  </a:lnTo>
                  <a:lnTo>
                    <a:pt x="857110" y="0"/>
                  </a:lnTo>
                  <a:close/>
                </a:path>
                <a:path w="1828800" h="1931670">
                  <a:moveTo>
                    <a:pt x="914260" y="0"/>
                  </a:moveTo>
                  <a:lnTo>
                    <a:pt x="904735" y="0"/>
                  </a:lnTo>
                  <a:lnTo>
                    <a:pt x="904735" y="9525"/>
                  </a:lnTo>
                  <a:lnTo>
                    <a:pt x="914260" y="9525"/>
                  </a:lnTo>
                  <a:lnTo>
                    <a:pt x="914260" y="0"/>
                  </a:lnTo>
                  <a:close/>
                </a:path>
                <a:path w="1828800" h="1931670">
                  <a:moveTo>
                    <a:pt x="971410" y="0"/>
                  </a:moveTo>
                  <a:lnTo>
                    <a:pt x="961885" y="0"/>
                  </a:lnTo>
                  <a:lnTo>
                    <a:pt x="961885" y="9525"/>
                  </a:lnTo>
                  <a:lnTo>
                    <a:pt x="971410" y="9525"/>
                  </a:lnTo>
                  <a:lnTo>
                    <a:pt x="971410" y="0"/>
                  </a:lnTo>
                  <a:close/>
                </a:path>
                <a:path w="1828800" h="1931670">
                  <a:moveTo>
                    <a:pt x="1028560" y="0"/>
                  </a:moveTo>
                  <a:lnTo>
                    <a:pt x="1019035" y="0"/>
                  </a:lnTo>
                  <a:lnTo>
                    <a:pt x="1019035" y="9525"/>
                  </a:lnTo>
                  <a:lnTo>
                    <a:pt x="1028560" y="9525"/>
                  </a:lnTo>
                  <a:lnTo>
                    <a:pt x="1028560" y="0"/>
                  </a:lnTo>
                  <a:close/>
                </a:path>
                <a:path w="1828800" h="1931670">
                  <a:moveTo>
                    <a:pt x="1085710" y="0"/>
                  </a:moveTo>
                  <a:lnTo>
                    <a:pt x="1076185" y="0"/>
                  </a:lnTo>
                  <a:lnTo>
                    <a:pt x="1076185" y="9525"/>
                  </a:lnTo>
                  <a:lnTo>
                    <a:pt x="1085710" y="9525"/>
                  </a:lnTo>
                  <a:lnTo>
                    <a:pt x="1085710" y="0"/>
                  </a:lnTo>
                  <a:close/>
                </a:path>
                <a:path w="1828800" h="1931670">
                  <a:moveTo>
                    <a:pt x="1142860" y="0"/>
                  </a:moveTo>
                  <a:lnTo>
                    <a:pt x="1133335" y="0"/>
                  </a:lnTo>
                  <a:lnTo>
                    <a:pt x="1133335" y="9525"/>
                  </a:lnTo>
                  <a:lnTo>
                    <a:pt x="1142860" y="9525"/>
                  </a:lnTo>
                  <a:lnTo>
                    <a:pt x="1142860" y="0"/>
                  </a:lnTo>
                  <a:close/>
                </a:path>
                <a:path w="1828800" h="1931670">
                  <a:moveTo>
                    <a:pt x="1200010" y="0"/>
                  </a:moveTo>
                  <a:lnTo>
                    <a:pt x="1190485" y="0"/>
                  </a:lnTo>
                  <a:lnTo>
                    <a:pt x="1190485" y="9525"/>
                  </a:lnTo>
                  <a:lnTo>
                    <a:pt x="1200010" y="9525"/>
                  </a:lnTo>
                  <a:lnTo>
                    <a:pt x="1200010" y="0"/>
                  </a:lnTo>
                  <a:close/>
                </a:path>
                <a:path w="1828800" h="1931670">
                  <a:moveTo>
                    <a:pt x="1257160" y="0"/>
                  </a:moveTo>
                  <a:lnTo>
                    <a:pt x="1247635" y="0"/>
                  </a:lnTo>
                  <a:lnTo>
                    <a:pt x="1247635" y="9525"/>
                  </a:lnTo>
                  <a:lnTo>
                    <a:pt x="1257160" y="9525"/>
                  </a:lnTo>
                  <a:lnTo>
                    <a:pt x="1257160" y="0"/>
                  </a:lnTo>
                  <a:close/>
                </a:path>
                <a:path w="1828800" h="1931670">
                  <a:moveTo>
                    <a:pt x="1314310" y="0"/>
                  </a:moveTo>
                  <a:lnTo>
                    <a:pt x="1304785" y="0"/>
                  </a:lnTo>
                  <a:lnTo>
                    <a:pt x="1304785" y="9525"/>
                  </a:lnTo>
                  <a:lnTo>
                    <a:pt x="1314310" y="9525"/>
                  </a:lnTo>
                  <a:lnTo>
                    <a:pt x="1314310" y="0"/>
                  </a:lnTo>
                  <a:close/>
                </a:path>
                <a:path w="1828800" h="1931670">
                  <a:moveTo>
                    <a:pt x="1371460" y="0"/>
                  </a:moveTo>
                  <a:lnTo>
                    <a:pt x="1361935" y="0"/>
                  </a:lnTo>
                  <a:lnTo>
                    <a:pt x="1361935" y="9525"/>
                  </a:lnTo>
                  <a:lnTo>
                    <a:pt x="1371460" y="9525"/>
                  </a:lnTo>
                  <a:lnTo>
                    <a:pt x="1371460" y="0"/>
                  </a:lnTo>
                  <a:close/>
                </a:path>
                <a:path w="1828800" h="1931670">
                  <a:moveTo>
                    <a:pt x="1428610" y="0"/>
                  </a:moveTo>
                  <a:lnTo>
                    <a:pt x="1419085" y="0"/>
                  </a:lnTo>
                  <a:lnTo>
                    <a:pt x="1419085" y="9525"/>
                  </a:lnTo>
                  <a:lnTo>
                    <a:pt x="1428610" y="9525"/>
                  </a:lnTo>
                  <a:lnTo>
                    <a:pt x="1428610" y="0"/>
                  </a:lnTo>
                  <a:close/>
                </a:path>
                <a:path w="1828800" h="1931670">
                  <a:moveTo>
                    <a:pt x="1485760" y="0"/>
                  </a:moveTo>
                  <a:lnTo>
                    <a:pt x="1476235" y="0"/>
                  </a:lnTo>
                  <a:lnTo>
                    <a:pt x="1476235" y="9525"/>
                  </a:lnTo>
                  <a:lnTo>
                    <a:pt x="1485760" y="9525"/>
                  </a:lnTo>
                  <a:lnTo>
                    <a:pt x="1485760" y="0"/>
                  </a:lnTo>
                  <a:close/>
                </a:path>
                <a:path w="1828800" h="1931670">
                  <a:moveTo>
                    <a:pt x="1542910" y="0"/>
                  </a:moveTo>
                  <a:lnTo>
                    <a:pt x="1533385" y="0"/>
                  </a:lnTo>
                  <a:lnTo>
                    <a:pt x="1533385" y="9525"/>
                  </a:lnTo>
                  <a:lnTo>
                    <a:pt x="1542910" y="9525"/>
                  </a:lnTo>
                  <a:lnTo>
                    <a:pt x="1542910" y="0"/>
                  </a:lnTo>
                  <a:close/>
                </a:path>
                <a:path w="1828800" h="1931670">
                  <a:moveTo>
                    <a:pt x="1600060" y="0"/>
                  </a:moveTo>
                  <a:lnTo>
                    <a:pt x="1590535" y="0"/>
                  </a:lnTo>
                  <a:lnTo>
                    <a:pt x="1590535" y="9525"/>
                  </a:lnTo>
                  <a:lnTo>
                    <a:pt x="1600060" y="9525"/>
                  </a:lnTo>
                  <a:lnTo>
                    <a:pt x="1600060" y="0"/>
                  </a:lnTo>
                  <a:close/>
                </a:path>
                <a:path w="1828800" h="1931670">
                  <a:moveTo>
                    <a:pt x="1657210" y="0"/>
                  </a:moveTo>
                  <a:lnTo>
                    <a:pt x="1647685" y="0"/>
                  </a:lnTo>
                  <a:lnTo>
                    <a:pt x="1647685" y="9525"/>
                  </a:lnTo>
                  <a:lnTo>
                    <a:pt x="1657210" y="9525"/>
                  </a:lnTo>
                  <a:lnTo>
                    <a:pt x="1657210" y="0"/>
                  </a:lnTo>
                  <a:close/>
                </a:path>
                <a:path w="1828800" h="1931670">
                  <a:moveTo>
                    <a:pt x="1714360" y="0"/>
                  </a:moveTo>
                  <a:lnTo>
                    <a:pt x="1704835" y="0"/>
                  </a:lnTo>
                  <a:lnTo>
                    <a:pt x="1704835" y="9525"/>
                  </a:lnTo>
                  <a:lnTo>
                    <a:pt x="1714360" y="9525"/>
                  </a:lnTo>
                  <a:lnTo>
                    <a:pt x="1714360" y="0"/>
                  </a:lnTo>
                  <a:close/>
                </a:path>
                <a:path w="1828800" h="1931670">
                  <a:moveTo>
                    <a:pt x="1771510" y="0"/>
                  </a:moveTo>
                  <a:lnTo>
                    <a:pt x="1761985" y="0"/>
                  </a:lnTo>
                  <a:lnTo>
                    <a:pt x="1761985" y="9525"/>
                  </a:lnTo>
                  <a:lnTo>
                    <a:pt x="1771510" y="9525"/>
                  </a:lnTo>
                  <a:lnTo>
                    <a:pt x="1771510" y="0"/>
                  </a:lnTo>
                  <a:close/>
                </a:path>
                <a:path w="1828800" h="1931670">
                  <a:moveTo>
                    <a:pt x="1828660" y="0"/>
                  </a:moveTo>
                  <a:lnTo>
                    <a:pt x="1819135" y="0"/>
                  </a:lnTo>
                  <a:lnTo>
                    <a:pt x="1819135" y="9525"/>
                  </a:lnTo>
                  <a:lnTo>
                    <a:pt x="1828660" y="9525"/>
                  </a:lnTo>
                  <a:lnTo>
                    <a:pt x="1828660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5" name="object 165" descr=""/>
          <p:cNvSpPr txBox="1"/>
          <p:nvPr/>
        </p:nvSpPr>
        <p:spPr>
          <a:xfrm>
            <a:off x="8024466" y="2863850"/>
            <a:ext cx="1048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0">
                <a:solidFill>
                  <a:srgbClr val="252423"/>
                </a:solidFill>
                <a:latin typeface="Tahoma"/>
                <a:cs typeface="Tahoma"/>
              </a:rPr>
              <a:t>Community</a:t>
            </a:r>
            <a:r>
              <a:rPr dirty="0" sz="1200" spc="-1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200" spc="-25">
                <a:solidFill>
                  <a:srgbClr val="252423"/>
                </a:solidFill>
                <a:latin typeface="Tahoma"/>
                <a:cs typeface="Tahoma"/>
              </a:rPr>
              <a:t>Area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6" name="object 166" descr=""/>
          <p:cNvSpPr txBox="1"/>
          <p:nvPr/>
        </p:nvSpPr>
        <p:spPr>
          <a:xfrm>
            <a:off x="6793206" y="1023664"/>
            <a:ext cx="177800" cy="96266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Count</a:t>
            </a:r>
            <a:r>
              <a:rPr dirty="0" sz="1200" spc="-8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200" spc="-7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200" spc="-10">
                <a:solidFill>
                  <a:srgbClr val="252423"/>
                </a:solidFill>
                <a:latin typeface="Tahoma"/>
                <a:cs typeface="Tahoma"/>
              </a:rPr>
              <a:t>Arrest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7" name="object 167" descr=""/>
          <p:cNvSpPr txBox="1"/>
          <p:nvPr/>
        </p:nvSpPr>
        <p:spPr>
          <a:xfrm>
            <a:off x="7446267" y="2379444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7314703" y="1898908"/>
            <a:ext cx="222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69" name="object 169" descr=""/>
          <p:cNvSpPr txBox="1"/>
          <p:nvPr/>
        </p:nvSpPr>
        <p:spPr>
          <a:xfrm>
            <a:off x="7217965" y="1418371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1,000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0" name="object 170" descr=""/>
          <p:cNvSpPr txBox="1"/>
          <p:nvPr/>
        </p:nvSpPr>
        <p:spPr>
          <a:xfrm>
            <a:off x="7217965" y="937835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1,500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1" name="object 171" descr=""/>
          <p:cNvSpPr txBox="1"/>
          <p:nvPr/>
        </p:nvSpPr>
        <p:spPr>
          <a:xfrm>
            <a:off x="7217965" y="457299"/>
            <a:ext cx="3194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2,000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2" name="object 172" descr=""/>
          <p:cNvSpPr txBox="1"/>
          <p:nvPr/>
        </p:nvSpPr>
        <p:spPr>
          <a:xfrm>
            <a:off x="7588846" y="2490470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3" name="object 173" descr=""/>
          <p:cNvSpPr/>
          <p:nvPr/>
        </p:nvSpPr>
        <p:spPr>
          <a:xfrm>
            <a:off x="8778430" y="579132"/>
            <a:ext cx="9525" cy="1895475"/>
          </a:xfrm>
          <a:custGeom>
            <a:avLst/>
            <a:gdLst/>
            <a:ahLst/>
            <a:cxnLst/>
            <a:rect l="l" t="t" r="r" b="b"/>
            <a:pathLst>
              <a:path w="9525" h="18954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8954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8954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8954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8954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8954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8954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8954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8954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8954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8954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8954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8954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8954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8954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8954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8954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8954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8954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8954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8954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8954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8954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8954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8954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8954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8954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8954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8954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8954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8954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8954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8954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8954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 descr=""/>
          <p:cNvSpPr txBox="1"/>
          <p:nvPr/>
        </p:nvSpPr>
        <p:spPr>
          <a:xfrm>
            <a:off x="8704722" y="2490470"/>
            <a:ext cx="1574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75" name="object 175" descr=""/>
          <p:cNvGrpSpPr/>
          <p:nvPr/>
        </p:nvGrpSpPr>
        <p:grpSpPr>
          <a:xfrm>
            <a:off x="6981825" y="457200"/>
            <a:ext cx="2562225" cy="2419350"/>
            <a:chOff x="6981825" y="457200"/>
            <a:chExt cx="2562225" cy="2419350"/>
          </a:xfrm>
        </p:grpSpPr>
        <p:sp>
          <p:nvSpPr>
            <p:cNvPr id="176" name="object 176" descr=""/>
            <p:cNvSpPr/>
            <p:nvPr/>
          </p:nvSpPr>
          <p:spPr>
            <a:xfrm>
              <a:off x="7642974" y="716889"/>
              <a:ext cx="1628139" cy="1748789"/>
            </a:xfrm>
            <a:custGeom>
              <a:avLst/>
              <a:gdLst/>
              <a:ahLst/>
              <a:cxnLst/>
              <a:rect l="l" t="t" r="r" b="b"/>
              <a:pathLst>
                <a:path w="1628140" h="1748789">
                  <a:moveTo>
                    <a:pt x="19342" y="1093698"/>
                  </a:moveTo>
                  <a:lnTo>
                    <a:pt x="0" y="1093698"/>
                  </a:lnTo>
                  <a:lnTo>
                    <a:pt x="0" y="1748180"/>
                  </a:lnTo>
                  <a:lnTo>
                    <a:pt x="19342" y="1748180"/>
                  </a:lnTo>
                  <a:lnTo>
                    <a:pt x="19342" y="1093698"/>
                  </a:lnTo>
                  <a:close/>
                </a:path>
                <a:path w="1628140" h="1748789">
                  <a:moveTo>
                    <a:pt x="42316" y="1135024"/>
                  </a:moveTo>
                  <a:lnTo>
                    <a:pt x="22974" y="1135024"/>
                  </a:lnTo>
                  <a:lnTo>
                    <a:pt x="22974" y="1748180"/>
                  </a:lnTo>
                  <a:lnTo>
                    <a:pt x="42316" y="1748180"/>
                  </a:lnTo>
                  <a:lnTo>
                    <a:pt x="42316" y="1135024"/>
                  </a:lnTo>
                  <a:close/>
                </a:path>
                <a:path w="1628140" h="1748789">
                  <a:moveTo>
                    <a:pt x="65290" y="1026426"/>
                  </a:moveTo>
                  <a:lnTo>
                    <a:pt x="45948" y="1026426"/>
                  </a:lnTo>
                  <a:lnTo>
                    <a:pt x="45948" y="1748193"/>
                  </a:lnTo>
                  <a:lnTo>
                    <a:pt x="65290" y="1748193"/>
                  </a:lnTo>
                  <a:lnTo>
                    <a:pt x="65290" y="1026426"/>
                  </a:lnTo>
                  <a:close/>
                </a:path>
                <a:path w="1628140" h="1748789">
                  <a:moveTo>
                    <a:pt x="88265" y="1413738"/>
                  </a:moveTo>
                  <a:lnTo>
                    <a:pt x="68922" y="1413738"/>
                  </a:lnTo>
                  <a:lnTo>
                    <a:pt x="68922" y="1748193"/>
                  </a:lnTo>
                  <a:lnTo>
                    <a:pt x="88265" y="1748193"/>
                  </a:lnTo>
                  <a:lnTo>
                    <a:pt x="88265" y="1413738"/>
                  </a:lnTo>
                  <a:close/>
                </a:path>
                <a:path w="1628140" h="1748789">
                  <a:moveTo>
                    <a:pt x="111239" y="1535785"/>
                  </a:moveTo>
                  <a:lnTo>
                    <a:pt x="91897" y="1535785"/>
                  </a:lnTo>
                  <a:lnTo>
                    <a:pt x="91897" y="1748193"/>
                  </a:lnTo>
                  <a:lnTo>
                    <a:pt x="111239" y="1748193"/>
                  </a:lnTo>
                  <a:lnTo>
                    <a:pt x="111239" y="1535785"/>
                  </a:lnTo>
                  <a:close/>
                </a:path>
                <a:path w="1628140" h="1748789">
                  <a:moveTo>
                    <a:pt x="134213" y="786155"/>
                  </a:moveTo>
                  <a:lnTo>
                    <a:pt x="114871" y="786155"/>
                  </a:lnTo>
                  <a:lnTo>
                    <a:pt x="114871" y="1748193"/>
                  </a:lnTo>
                  <a:lnTo>
                    <a:pt x="134213" y="1748193"/>
                  </a:lnTo>
                  <a:lnTo>
                    <a:pt x="134213" y="786155"/>
                  </a:lnTo>
                  <a:close/>
                </a:path>
                <a:path w="1628140" h="1748789">
                  <a:moveTo>
                    <a:pt x="157200" y="1170584"/>
                  </a:moveTo>
                  <a:lnTo>
                    <a:pt x="137845" y="1170584"/>
                  </a:lnTo>
                  <a:lnTo>
                    <a:pt x="137845" y="1748193"/>
                  </a:lnTo>
                  <a:lnTo>
                    <a:pt x="157200" y="1748193"/>
                  </a:lnTo>
                  <a:lnTo>
                    <a:pt x="157200" y="1170584"/>
                  </a:lnTo>
                  <a:close/>
                </a:path>
                <a:path w="1628140" h="1748789">
                  <a:moveTo>
                    <a:pt x="180174" y="188366"/>
                  </a:moveTo>
                  <a:lnTo>
                    <a:pt x="160820" y="188366"/>
                  </a:lnTo>
                  <a:lnTo>
                    <a:pt x="160820" y="1748180"/>
                  </a:lnTo>
                  <a:lnTo>
                    <a:pt x="180174" y="1748180"/>
                  </a:lnTo>
                  <a:lnTo>
                    <a:pt x="180174" y="188366"/>
                  </a:lnTo>
                  <a:close/>
                </a:path>
                <a:path w="1628140" h="1748789">
                  <a:moveTo>
                    <a:pt x="203149" y="1716468"/>
                  </a:moveTo>
                  <a:lnTo>
                    <a:pt x="183794" y="1716468"/>
                  </a:lnTo>
                  <a:lnTo>
                    <a:pt x="183794" y="1748193"/>
                  </a:lnTo>
                  <a:lnTo>
                    <a:pt x="203149" y="1748193"/>
                  </a:lnTo>
                  <a:lnTo>
                    <a:pt x="203149" y="1716468"/>
                  </a:lnTo>
                  <a:close/>
                </a:path>
                <a:path w="1628140" h="1748789">
                  <a:moveTo>
                    <a:pt x="226123" y="1558861"/>
                  </a:moveTo>
                  <a:lnTo>
                    <a:pt x="206768" y="1558861"/>
                  </a:lnTo>
                  <a:lnTo>
                    <a:pt x="206768" y="1748193"/>
                  </a:lnTo>
                  <a:lnTo>
                    <a:pt x="226123" y="1748193"/>
                  </a:lnTo>
                  <a:lnTo>
                    <a:pt x="226123" y="1558861"/>
                  </a:lnTo>
                  <a:close/>
                </a:path>
                <a:path w="1628140" h="1748789">
                  <a:moveTo>
                    <a:pt x="249097" y="1589608"/>
                  </a:moveTo>
                  <a:lnTo>
                    <a:pt x="229743" y="1589608"/>
                  </a:lnTo>
                  <a:lnTo>
                    <a:pt x="229743" y="1748193"/>
                  </a:lnTo>
                  <a:lnTo>
                    <a:pt x="249097" y="1748193"/>
                  </a:lnTo>
                  <a:lnTo>
                    <a:pt x="249097" y="1589608"/>
                  </a:lnTo>
                  <a:close/>
                </a:path>
                <a:path w="1628140" h="1748789">
                  <a:moveTo>
                    <a:pt x="272072" y="1667459"/>
                  </a:moveTo>
                  <a:lnTo>
                    <a:pt x="252730" y="1667459"/>
                  </a:lnTo>
                  <a:lnTo>
                    <a:pt x="252730" y="1748193"/>
                  </a:lnTo>
                  <a:lnTo>
                    <a:pt x="272072" y="1748193"/>
                  </a:lnTo>
                  <a:lnTo>
                    <a:pt x="272072" y="1667459"/>
                  </a:lnTo>
                  <a:close/>
                </a:path>
                <a:path w="1628140" h="1748789">
                  <a:moveTo>
                    <a:pt x="295046" y="1612671"/>
                  </a:moveTo>
                  <a:lnTo>
                    <a:pt x="275704" y="1612671"/>
                  </a:lnTo>
                  <a:lnTo>
                    <a:pt x="275704" y="1748193"/>
                  </a:lnTo>
                  <a:lnTo>
                    <a:pt x="295046" y="1748193"/>
                  </a:lnTo>
                  <a:lnTo>
                    <a:pt x="295046" y="1612671"/>
                  </a:lnTo>
                  <a:close/>
                </a:path>
                <a:path w="1628140" h="1748789">
                  <a:moveTo>
                    <a:pt x="318020" y="1342618"/>
                  </a:moveTo>
                  <a:lnTo>
                    <a:pt x="298678" y="1342618"/>
                  </a:lnTo>
                  <a:lnTo>
                    <a:pt x="298678" y="1748193"/>
                  </a:lnTo>
                  <a:lnTo>
                    <a:pt x="318020" y="1748193"/>
                  </a:lnTo>
                  <a:lnTo>
                    <a:pt x="318020" y="1342618"/>
                  </a:lnTo>
                  <a:close/>
                </a:path>
                <a:path w="1628140" h="1748789">
                  <a:moveTo>
                    <a:pt x="340995" y="1245539"/>
                  </a:moveTo>
                  <a:lnTo>
                    <a:pt x="321652" y="1245539"/>
                  </a:lnTo>
                  <a:lnTo>
                    <a:pt x="321652" y="1748180"/>
                  </a:lnTo>
                  <a:lnTo>
                    <a:pt x="340995" y="1748180"/>
                  </a:lnTo>
                  <a:lnTo>
                    <a:pt x="340995" y="1245539"/>
                  </a:lnTo>
                  <a:close/>
                </a:path>
                <a:path w="1628140" h="1748789">
                  <a:moveTo>
                    <a:pt x="363969" y="1337805"/>
                  </a:moveTo>
                  <a:lnTo>
                    <a:pt x="344627" y="1337805"/>
                  </a:lnTo>
                  <a:lnTo>
                    <a:pt x="344627" y="1748193"/>
                  </a:lnTo>
                  <a:lnTo>
                    <a:pt x="363969" y="1748193"/>
                  </a:lnTo>
                  <a:lnTo>
                    <a:pt x="363969" y="1337805"/>
                  </a:lnTo>
                  <a:close/>
                </a:path>
                <a:path w="1628140" h="1748789">
                  <a:moveTo>
                    <a:pt x="386943" y="1483893"/>
                  </a:moveTo>
                  <a:lnTo>
                    <a:pt x="367601" y="1483893"/>
                  </a:lnTo>
                  <a:lnTo>
                    <a:pt x="367601" y="1748193"/>
                  </a:lnTo>
                  <a:lnTo>
                    <a:pt x="386943" y="1748193"/>
                  </a:lnTo>
                  <a:lnTo>
                    <a:pt x="386943" y="1483893"/>
                  </a:lnTo>
                  <a:close/>
                </a:path>
                <a:path w="1628140" h="1748789">
                  <a:moveTo>
                    <a:pt x="409917" y="1656880"/>
                  </a:moveTo>
                  <a:lnTo>
                    <a:pt x="390575" y="1656880"/>
                  </a:lnTo>
                  <a:lnTo>
                    <a:pt x="390575" y="1748180"/>
                  </a:lnTo>
                  <a:lnTo>
                    <a:pt x="409917" y="1748180"/>
                  </a:lnTo>
                  <a:lnTo>
                    <a:pt x="409917" y="1656880"/>
                  </a:lnTo>
                  <a:close/>
                </a:path>
                <a:path w="1628140" h="1748789">
                  <a:moveTo>
                    <a:pt x="432904" y="991819"/>
                  </a:moveTo>
                  <a:lnTo>
                    <a:pt x="413550" y="991819"/>
                  </a:lnTo>
                  <a:lnTo>
                    <a:pt x="413550" y="1748193"/>
                  </a:lnTo>
                  <a:lnTo>
                    <a:pt x="432904" y="1748193"/>
                  </a:lnTo>
                  <a:lnTo>
                    <a:pt x="432904" y="991819"/>
                  </a:lnTo>
                  <a:close/>
                </a:path>
                <a:path w="1628140" h="1748789">
                  <a:moveTo>
                    <a:pt x="455879" y="1493507"/>
                  </a:moveTo>
                  <a:lnTo>
                    <a:pt x="436524" y="1493507"/>
                  </a:lnTo>
                  <a:lnTo>
                    <a:pt x="436524" y="1748180"/>
                  </a:lnTo>
                  <a:lnTo>
                    <a:pt x="455879" y="1748180"/>
                  </a:lnTo>
                  <a:lnTo>
                    <a:pt x="455879" y="1493507"/>
                  </a:lnTo>
                  <a:close/>
                </a:path>
                <a:path w="1628140" h="1748789">
                  <a:moveTo>
                    <a:pt x="478853" y="1383944"/>
                  </a:moveTo>
                  <a:lnTo>
                    <a:pt x="459498" y="1383944"/>
                  </a:lnTo>
                  <a:lnTo>
                    <a:pt x="459498" y="1748193"/>
                  </a:lnTo>
                  <a:lnTo>
                    <a:pt x="478853" y="1748193"/>
                  </a:lnTo>
                  <a:lnTo>
                    <a:pt x="478853" y="1383944"/>
                  </a:lnTo>
                  <a:close/>
                </a:path>
                <a:path w="1628140" h="1748789">
                  <a:moveTo>
                    <a:pt x="501827" y="970673"/>
                  </a:moveTo>
                  <a:lnTo>
                    <a:pt x="482473" y="970673"/>
                  </a:lnTo>
                  <a:lnTo>
                    <a:pt x="482473" y="1748180"/>
                  </a:lnTo>
                  <a:lnTo>
                    <a:pt x="501827" y="1748180"/>
                  </a:lnTo>
                  <a:lnTo>
                    <a:pt x="501827" y="970673"/>
                  </a:lnTo>
                  <a:close/>
                </a:path>
                <a:path w="1628140" h="1748789">
                  <a:moveTo>
                    <a:pt x="524802" y="697738"/>
                  </a:moveTo>
                  <a:lnTo>
                    <a:pt x="505447" y="697738"/>
                  </a:lnTo>
                  <a:lnTo>
                    <a:pt x="505447" y="1748180"/>
                  </a:lnTo>
                  <a:lnTo>
                    <a:pt x="524802" y="1748180"/>
                  </a:lnTo>
                  <a:lnTo>
                    <a:pt x="524802" y="697738"/>
                  </a:lnTo>
                  <a:close/>
                </a:path>
                <a:path w="1628140" h="1748789">
                  <a:moveTo>
                    <a:pt x="547776" y="608355"/>
                  </a:moveTo>
                  <a:lnTo>
                    <a:pt x="528421" y="608355"/>
                  </a:lnTo>
                  <a:lnTo>
                    <a:pt x="528421" y="1748180"/>
                  </a:lnTo>
                  <a:lnTo>
                    <a:pt x="547776" y="1748180"/>
                  </a:lnTo>
                  <a:lnTo>
                    <a:pt x="547776" y="608355"/>
                  </a:lnTo>
                  <a:close/>
                </a:path>
                <a:path w="1628140" h="1748789">
                  <a:moveTo>
                    <a:pt x="570750" y="0"/>
                  </a:moveTo>
                  <a:lnTo>
                    <a:pt x="551408" y="0"/>
                  </a:lnTo>
                  <a:lnTo>
                    <a:pt x="551408" y="1748180"/>
                  </a:lnTo>
                  <a:lnTo>
                    <a:pt x="570750" y="1748180"/>
                  </a:lnTo>
                  <a:lnTo>
                    <a:pt x="570750" y="0"/>
                  </a:lnTo>
                  <a:close/>
                </a:path>
                <a:path w="1628140" h="1748789">
                  <a:moveTo>
                    <a:pt x="593725" y="1203261"/>
                  </a:moveTo>
                  <a:lnTo>
                    <a:pt x="574382" y="1203261"/>
                  </a:lnTo>
                  <a:lnTo>
                    <a:pt x="574382" y="1748193"/>
                  </a:lnTo>
                  <a:lnTo>
                    <a:pt x="593725" y="1748193"/>
                  </a:lnTo>
                  <a:lnTo>
                    <a:pt x="593725" y="1203261"/>
                  </a:lnTo>
                  <a:close/>
                </a:path>
                <a:path w="1628140" h="1748789">
                  <a:moveTo>
                    <a:pt x="616699" y="1091768"/>
                  </a:moveTo>
                  <a:lnTo>
                    <a:pt x="597357" y="1091768"/>
                  </a:lnTo>
                  <a:lnTo>
                    <a:pt x="597357" y="1748193"/>
                  </a:lnTo>
                  <a:lnTo>
                    <a:pt x="616699" y="1748193"/>
                  </a:lnTo>
                  <a:lnTo>
                    <a:pt x="616699" y="1091768"/>
                  </a:lnTo>
                  <a:close/>
                </a:path>
                <a:path w="1628140" h="1748789">
                  <a:moveTo>
                    <a:pt x="639673" y="258521"/>
                  </a:moveTo>
                  <a:lnTo>
                    <a:pt x="620331" y="258521"/>
                  </a:lnTo>
                  <a:lnTo>
                    <a:pt x="620331" y="1748193"/>
                  </a:lnTo>
                  <a:lnTo>
                    <a:pt x="639673" y="1748193"/>
                  </a:lnTo>
                  <a:lnTo>
                    <a:pt x="639673" y="258521"/>
                  </a:lnTo>
                  <a:close/>
                </a:path>
                <a:path w="1628140" h="1748789">
                  <a:moveTo>
                    <a:pt x="662647" y="763092"/>
                  </a:moveTo>
                  <a:lnTo>
                    <a:pt x="643305" y="763092"/>
                  </a:lnTo>
                  <a:lnTo>
                    <a:pt x="643305" y="1748193"/>
                  </a:lnTo>
                  <a:lnTo>
                    <a:pt x="662647" y="1748193"/>
                  </a:lnTo>
                  <a:lnTo>
                    <a:pt x="662647" y="763092"/>
                  </a:lnTo>
                  <a:close/>
                </a:path>
                <a:path w="1628140" h="1748789">
                  <a:moveTo>
                    <a:pt x="685622" y="1108113"/>
                  </a:moveTo>
                  <a:lnTo>
                    <a:pt x="666280" y="1108113"/>
                  </a:lnTo>
                  <a:lnTo>
                    <a:pt x="666280" y="1748193"/>
                  </a:lnTo>
                  <a:lnTo>
                    <a:pt x="685622" y="1748193"/>
                  </a:lnTo>
                  <a:lnTo>
                    <a:pt x="685622" y="1108113"/>
                  </a:lnTo>
                  <a:close/>
                </a:path>
                <a:path w="1628140" h="1748789">
                  <a:moveTo>
                    <a:pt x="708609" y="1281099"/>
                  </a:moveTo>
                  <a:lnTo>
                    <a:pt x="689254" y="1281099"/>
                  </a:lnTo>
                  <a:lnTo>
                    <a:pt x="689254" y="1748193"/>
                  </a:lnTo>
                  <a:lnTo>
                    <a:pt x="708609" y="1748193"/>
                  </a:lnTo>
                  <a:lnTo>
                    <a:pt x="708609" y="1281099"/>
                  </a:lnTo>
                  <a:close/>
                </a:path>
                <a:path w="1628140" h="1748789">
                  <a:moveTo>
                    <a:pt x="731583" y="570877"/>
                  </a:moveTo>
                  <a:lnTo>
                    <a:pt x="712228" y="570877"/>
                  </a:lnTo>
                  <a:lnTo>
                    <a:pt x="712228" y="1748193"/>
                  </a:lnTo>
                  <a:lnTo>
                    <a:pt x="731583" y="1748193"/>
                  </a:lnTo>
                  <a:lnTo>
                    <a:pt x="731583" y="570877"/>
                  </a:lnTo>
                  <a:close/>
                </a:path>
                <a:path w="1628140" h="1748789">
                  <a:moveTo>
                    <a:pt x="754557" y="1340688"/>
                  </a:moveTo>
                  <a:lnTo>
                    <a:pt x="735203" y="1340688"/>
                  </a:lnTo>
                  <a:lnTo>
                    <a:pt x="735203" y="1748193"/>
                  </a:lnTo>
                  <a:lnTo>
                    <a:pt x="754557" y="1748193"/>
                  </a:lnTo>
                  <a:lnTo>
                    <a:pt x="754557" y="1340688"/>
                  </a:lnTo>
                  <a:close/>
                </a:path>
                <a:path w="1628140" h="1748789">
                  <a:moveTo>
                    <a:pt x="777532" y="1579994"/>
                  </a:moveTo>
                  <a:lnTo>
                    <a:pt x="758177" y="1579994"/>
                  </a:lnTo>
                  <a:lnTo>
                    <a:pt x="758177" y="1748193"/>
                  </a:lnTo>
                  <a:lnTo>
                    <a:pt x="777532" y="1748193"/>
                  </a:lnTo>
                  <a:lnTo>
                    <a:pt x="777532" y="1579994"/>
                  </a:lnTo>
                  <a:close/>
                </a:path>
                <a:path w="1628140" h="1748789">
                  <a:moveTo>
                    <a:pt x="800506" y="1263802"/>
                  </a:moveTo>
                  <a:lnTo>
                    <a:pt x="781151" y="1263802"/>
                  </a:lnTo>
                  <a:lnTo>
                    <a:pt x="781151" y="1748180"/>
                  </a:lnTo>
                  <a:lnTo>
                    <a:pt x="800506" y="1748180"/>
                  </a:lnTo>
                  <a:lnTo>
                    <a:pt x="800506" y="1263802"/>
                  </a:lnTo>
                  <a:close/>
                </a:path>
                <a:path w="1628140" h="1748789">
                  <a:moveTo>
                    <a:pt x="823480" y="1625168"/>
                  </a:moveTo>
                  <a:lnTo>
                    <a:pt x="804125" y="1625168"/>
                  </a:lnTo>
                  <a:lnTo>
                    <a:pt x="804125" y="1748193"/>
                  </a:lnTo>
                  <a:lnTo>
                    <a:pt x="823480" y="1748193"/>
                  </a:lnTo>
                  <a:lnTo>
                    <a:pt x="823480" y="1625168"/>
                  </a:lnTo>
                  <a:close/>
                </a:path>
                <a:path w="1628140" h="1748789">
                  <a:moveTo>
                    <a:pt x="846455" y="1641513"/>
                  </a:moveTo>
                  <a:lnTo>
                    <a:pt x="827112" y="1641513"/>
                  </a:lnTo>
                  <a:lnTo>
                    <a:pt x="827112" y="1748193"/>
                  </a:lnTo>
                  <a:lnTo>
                    <a:pt x="846455" y="1748193"/>
                  </a:lnTo>
                  <a:lnTo>
                    <a:pt x="846455" y="1641513"/>
                  </a:lnTo>
                  <a:close/>
                </a:path>
                <a:path w="1628140" h="1748789">
                  <a:moveTo>
                    <a:pt x="869429" y="1234008"/>
                  </a:moveTo>
                  <a:lnTo>
                    <a:pt x="850087" y="1234008"/>
                  </a:lnTo>
                  <a:lnTo>
                    <a:pt x="850087" y="1748180"/>
                  </a:lnTo>
                  <a:lnTo>
                    <a:pt x="869429" y="1748180"/>
                  </a:lnTo>
                  <a:lnTo>
                    <a:pt x="869429" y="1234008"/>
                  </a:lnTo>
                  <a:close/>
                </a:path>
                <a:path w="1628140" h="1748789">
                  <a:moveTo>
                    <a:pt x="892403" y="1477162"/>
                  </a:moveTo>
                  <a:lnTo>
                    <a:pt x="873061" y="1477162"/>
                  </a:lnTo>
                  <a:lnTo>
                    <a:pt x="873061" y="1748193"/>
                  </a:lnTo>
                  <a:lnTo>
                    <a:pt x="892403" y="1748193"/>
                  </a:lnTo>
                  <a:lnTo>
                    <a:pt x="892403" y="1477162"/>
                  </a:lnTo>
                  <a:close/>
                </a:path>
                <a:path w="1628140" h="1748789">
                  <a:moveTo>
                    <a:pt x="915377" y="1385862"/>
                  </a:moveTo>
                  <a:lnTo>
                    <a:pt x="896035" y="1385862"/>
                  </a:lnTo>
                  <a:lnTo>
                    <a:pt x="896035" y="1748180"/>
                  </a:lnTo>
                  <a:lnTo>
                    <a:pt x="915377" y="1748180"/>
                  </a:lnTo>
                  <a:lnTo>
                    <a:pt x="915377" y="1385862"/>
                  </a:lnTo>
                  <a:close/>
                </a:path>
                <a:path w="1628140" h="1748789">
                  <a:moveTo>
                    <a:pt x="938352" y="1448333"/>
                  </a:moveTo>
                  <a:lnTo>
                    <a:pt x="919010" y="1448333"/>
                  </a:lnTo>
                  <a:lnTo>
                    <a:pt x="919010" y="1748193"/>
                  </a:lnTo>
                  <a:lnTo>
                    <a:pt x="938352" y="1748193"/>
                  </a:lnTo>
                  <a:lnTo>
                    <a:pt x="938352" y="1448333"/>
                  </a:lnTo>
                  <a:close/>
                </a:path>
                <a:path w="1628140" h="1748789">
                  <a:moveTo>
                    <a:pt x="961326" y="1170584"/>
                  </a:moveTo>
                  <a:lnTo>
                    <a:pt x="941984" y="1170584"/>
                  </a:lnTo>
                  <a:lnTo>
                    <a:pt x="941984" y="1748193"/>
                  </a:lnTo>
                  <a:lnTo>
                    <a:pt x="961326" y="1748193"/>
                  </a:lnTo>
                  <a:lnTo>
                    <a:pt x="961326" y="1170584"/>
                  </a:lnTo>
                  <a:close/>
                </a:path>
                <a:path w="1628140" h="1748789">
                  <a:moveTo>
                    <a:pt x="984300" y="585292"/>
                  </a:moveTo>
                  <a:lnTo>
                    <a:pt x="964958" y="585292"/>
                  </a:lnTo>
                  <a:lnTo>
                    <a:pt x="964958" y="1748180"/>
                  </a:lnTo>
                  <a:lnTo>
                    <a:pt x="984300" y="1748180"/>
                  </a:lnTo>
                  <a:lnTo>
                    <a:pt x="984300" y="585292"/>
                  </a:lnTo>
                  <a:close/>
                </a:path>
                <a:path w="1628140" h="1748789">
                  <a:moveTo>
                    <a:pt x="1007287" y="857275"/>
                  </a:moveTo>
                  <a:lnTo>
                    <a:pt x="987933" y="857275"/>
                  </a:lnTo>
                  <a:lnTo>
                    <a:pt x="987933" y="1748193"/>
                  </a:lnTo>
                  <a:lnTo>
                    <a:pt x="1007287" y="1748193"/>
                  </a:lnTo>
                  <a:lnTo>
                    <a:pt x="1007287" y="857275"/>
                  </a:lnTo>
                  <a:close/>
                </a:path>
                <a:path w="1628140" h="1748789">
                  <a:moveTo>
                    <a:pt x="1030262" y="1546364"/>
                  </a:moveTo>
                  <a:lnTo>
                    <a:pt x="1010907" y="1546364"/>
                  </a:lnTo>
                  <a:lnTo>
                    <a:pt x="1010907" y="1748180"/>
                  </a:lnTo>
                  <a:lnTo>
                    <a:pt x="1030262" y="1748180"/>
                  </a:lnTo>
                  <a:lnTo>
                    <a:pt x="1030262" y="1546364"/>
                  </a:lnTo>
                  <a:close/>
                </a:path>
                <a:path w="1628140" h="1748789">
                  <a:moveTo>
                    <a:pt x="1053236" y="1168654"/>
                  </a:moveTo>
                  <a:lnTo>
                    <a:pt x="1033881" y="1168654"/>
                  </a:lnTo>
                  <a:lnTo>
                    <a:pt x="1033881" y="1748193"/>
                  </a:lnTo>
                  <a:lnTo>
                    <a:pt x="1053236" y="1748193"/>
                  </a:lnTo>
                  <a:lnTo>
                    <a:pt x="1053236" y="1168654"/>
                  </a:lnTo>
                  <a:close/>
                </a:path>
                <a:path w="1628140" h="1748789">
                  <a:moveTo>
                    <a:pt x="1076210" y="1698205"/>
                  </a:moveTo>
                  <a:lnTo>
                    <a:pt x="1056855" y="1698205"/>
                  </a:lnTo>
                  <a:lnTo>
                    <a:pt x="1056855" y="1748180"/>
                  </a:lnTo>
                  <a:lnTo>
                    <a:pt x="1076210" y="1748180"/>
                  </a:lnTo>
                  <a:lnTo>
                    <a:pt x="1076210" y="1698205"/>
                  </a:lnTo>
                  <a:close/>
                </a:path>
                <a:path w="1628140" h="1748789">
                  <a:moveTo>
                    <a:pt x="1099185" y="1483893"/>
                  </a:moveTo>
                  <a:lnTo>
                    <a:pt x="1079830" y="1483893"/>
                  </a:lnTo>
                  <a:lnTo>
                    <a:pt x="1079830" y="1748193"/>
                  </a:lnTo>
                  <a:lnTo>
                    <a:pt x="1099185" y="1748193"/>
                  </a:lnTo>
                  <a:lnTo>
                    <a:pt x="1099185" y="1483893"/>
                  </a:lnTo>
                  <a:close/>
                </a:path>
                <a:path w="1628140" h="1748789">
                  <a:moveTo>
                    <a:pt x="1122159" y="866889"/>
                  </a:moveTo>
                  <a:lnTo>
                    <a:pt x="1102817" y="866889"/>
                  </a:lnTo>
                  <a:lnTo>
                    <a:pt x="1102817" y="1748180"/>
                  </a:lnTo>
                  <a:lnTo>
                    <a:pt x="1122159" y="1748180"/>
                  </a:lnTo>
                  <a:lnTo>
                    <a:pt x="1122159" y="866889"/>
                  </a:lnTo>
                  <a:close/>
                </a:path>
                <a:path w="1628140" h="1748789">
                  <a:moveTo>
                    <a:pt x="1145133" y="1557896"/>
                  </a:moveTo>
                  <a:lnTo>
                    <a:pt x="1125791" y="1557896"/>
                  </a:lnTo>
                  <a:lnTo>
                    <a:pt x="1125791" y="1748180"/>
                  </a:lnTo>
                  <a:lnTo>
                    <a:pt x="1145133" y="1748180"/>
                  </a:lnTo>
                  <a:lnTo>
                    <a:pt x="1145133" y="1557896"/>
                  </a:lnTo>
                  <a:close/>
                </a:path>
                <a:path w="1628140" h="1748789">
                  <a:moveTo>
                    <a:pt x="1168107" y="1408925"/>
                  </a:moveTo>
                  <a:lnTo>
                    <a:pt x="1148765" y="1408925"/>
                  </a:lnTo>
                  <a:lnTo>
                    <a:pt x="1148765" y="1748180"/>
                  </a:lnTo>
                  <a:lnTo>
                    <a:pt x="1168107" y="1748180"/>
                  </a:lnTo>
                  <a:lnTo>
                    <a:pt x="1168107" y="1408925"/>
                  </a:lnTo>
                  <a:close/>
                </a:path>
                <a:path w="1628140" h="1748789">
                  <a:moveTo>
                    <a:pt x="1191082" y="1480045"/>
                  </a:moveTo>
                  <a:lnTo>
                    <a:pt x="1171740" y="1480045"/>
                  </a:lnTo>
                  <a:lnTo>
                    <a:pt x="1171740" y="1748180"/>
                  </a:lnTo>
                  <a:lnTo>
                    <a:pt x="1191082" y="1748180"/>
                  </a:lnTo>
                  <a:lnTo>
                    <a:pt x="1191082" y="1480045"/>
                  </a:lnTo>
                  <a:close/>
                </a:path>
                <a:path w="1628140" h="1748789">
                  <a:moveTo>
                    <a:pt x="1214056" y="1256118"/>
                  </a:moveTo>
                  <a:lnTo>
                    <a:pt x="1194714" y="1256118"/>
                  </a:lnTo>
                  <a:lnTo>
                    <a:pt x="1194714" y="1748193"/>
                  </a:lnTo>
                  <a:lnTo>
                    <a:pt x="1214056" y="1748193"/>
                  </a:lnTo>
                  <a:lnTo>
                    <a:pt x="1214056" y="1256118"/>
                  </a:lnTo>
                  <a:close/>
                </a:path>
                <a:path w="1628140" h="1748789">
                  <a:moveTo>
                    <a:pt x="1237030" y="1591525"/>
                  </a:moveTo>
                  <a:lnTo>
                    <a:pt x="1217688" y="1591525"/>
                  </a:lnTo>
                  <a:lnTo>
                    <a:pt x="1217688" y="1748193"/>
                  </a:lnTo>
                  <a:lnTo>
                    <a:pt x="1237030" y="1748193"/>
                  </a:lnTo>
                  <a:lnTo>
                    <a:pt x="1237030" y="1591525"/>
                  </a:lnTo>
                  <a:close/>
                </a:path>
                <a:path w="1628140" h="1748789">
                  <a:moveTo>
                    <a:pt x="1260005" y="1653044"/>
                  </a:moveTo>
                  <a:lnTo>
                    <a:pt x="1240663" y="1653044"/>
                  </a:lnTo>
                  <a:lnTo>
                    <a:pt x="1240663" y="1748193"/>
                  </a:lnTo>
                  <a:lnTo>
                    <a:pt x="1260005" y="1748193"/>
                  </a:lnTo>
                  <a:lnTo>
                    <a:pt x="1260005" y="1653044"/>
                  </a:lnTo>
                  <a:close/>
                </a:path>
                <a:path w="1628140" h="1748789">
                  <a:moveTo>
                    <a:pt x="1282992" y="1423339"/>
                  </a:moveTo>
                  <a:lnTo>
                    <a:pt x="1263637" y="1423339"/>
                  </a:lnTo>
                  <a:lnTo>
                    <a:pt x="1263637" y="1748193"/>
                  </a:lnTo>
                  <a:lnTo>
                    <a:pt x="1282992" y="1748193"/>
                  </a:lnTo>
                  <a:lnTo>
                    <a:pt x="1282992" y="1423339"/>
                  </a:lnTo>
                  <a:close/>
                </a:path>
                <a:path w="1628140" h="1748789">
                  <a:moveTo>
                    <a:pt x="1305966" y="1549247"/>
                  </a:moveTo>
                  <a:lnTo>
                    <a:pt x="1286611" y="1549247"/>
                  </a:lnTo>
                  <a:lnTo>
                    <a:pt x="1286611" y="1748180"/>
                  </a:lnTo>
                  <a:lnTo>
                    <a:pt x="1305966" y="1748180"/>
                  </a:lnTo>
                  <a:lnTo>
                    <a:pt x="1305966" y="1549247"/>
                  </a:lnTo>
                  <a:close/>
                </a:path>
                <a:path w="1628140" h="1748789">
                  <a:moveTo>
                    <a:pt x="1328940" y="1417574"/>
                  </a:moveTo>
                  <a:lnTo>
                    <a:pt x="1309585" y="1417574"/>
                  </a:lnTo>
                  <a:lnTo>
                    <a:pt x="1309585" y="1748180"/>
                  </a:lnTo>
                  <a:lnTo>
                    <a:pt x="1328940" y="1748180"/>
                  </a:lnTo>
                  <a:lnTo>
                    <a:pt x="1328940" y="1417574"/>
                  </a:lnTo>
                  <a:close/>
                </a:path>
                <a:path w="1628140" h="1748789">
                  <a:moveTo>
                    <a:pt x="1351915" y="1582877"/>
                  </a:moveTo>
                  <a:lnTo>
                    <a:pt x="1332560" y="1582877"/>
                  </a:lnTo>
                  <a:lnTo>
                    <a:pt x="1332560" y="1748193"/>
                  </a:lnTo>
                  <a:lnTo>
                    <a:pt x="1351915" y="1748193"/>
                  </a:lnTo>
                  <a:lnTo>
                    <a:pt x="1351915" y="1582877"/>
                  </a:lnTo>
                  <a:close/>
                </a:path>
                <a:path w="1628140" h="1748789">
                  <a:moveTo>
                    <a:pt x="1374889" y="1510804"/>
                  </a:moveTo>
                  <a:lnTo>
                    <a:pt x="1355534" y="1510804"/>
                  </a:lnTo>
                  <a:lnTo>
                    <a:pt x="1355534" y="1748193"/>
                  </a:lnTo>
                  <a:lnTo>
                    <a:pt x="1374889" y="1748193"/>
                  </a:lnTo>
                  <a:lnTo>
                    <a:pt x="1374889" y="1510804"/>
                  </a:lnTo>
                  <a:close/>
                </a:path>
                <a:path w="1628140" h="1748789">
                  <a:moveTo>
                    <a:pt x="1397863" y="1079284"/>
                  </a:moveTo>
                  <a:lnTo>
                    <a:pt x="1378521" y="1079284"/>
                  </a:lnTo>
                  <a:lnTo>
                    <a:pt x="1378521" y="1748180"/>
                  </a:lnTo>
                  <a:lnTo>
                    <a:pt x="1397863" y="1748180"/>
                  </a:lnTo>
                  <a:lnTo>
                    <a:pt x="1397863" y="1079284"/>
                  </a:lnTo>
                  <a:close/>
                </a:path>
                <a:path w="1628140" h="1748789">
                  <a:moveTo>
                    <a:pt x="1420837" y="1569427"/>
                  </a:moveTo>
                  <a:lnTo>
                    <a:pt x="1401495" y="1569427"/>
                  </a:lnTo>
                  <a:lnTo>
                    <a:pt x="1401495" y="1748180"/>
                  </a:lnTo>
                  <a:lnTo>
                    <a:pt x="1420837" y="1748180"/>
                  </a:lnTo>
                  <a:lnTo>
                    <a:pt x="1420837" y="1569427"/>
                  </a:lnTo>
                  <a:close/>
                </a:path>
                <a:path w="1628140" h="1748789">
                  <a:moveTo>
                    <a:pt x="1443812" y="1376248"/>
                  </a:moveTo>
                  <a:lnTo>
                    <a:pt x="1424470" y="1376248"/>
                  </a:lnTo>
                  <a:lnTo>
                    <a:pt x="1424470" y="1748180"/>
                  </a:lnTo>
                  <a:lnTo>
                    <a:pt x="1443812" y="1748180"/>
                  </a:lnTo>
                  <a:lnTo>
                    <a:pt x="1443812" y="1376248"/>
                  </a:lnTo>
                  <a:close/>
                </a:path>
                <a:path w="1628140" h="1748789">
                  <a:moveTo>
                    <a:pt x="1466786" y="1570393"/>
                  </a:moveTo>
                  <a:lnTo>
                    <a:pt x="1447444" y="1570393"/>
                  </a:lnTo>
                  <a:lnTo>
                    <a:pt x="1447444" y="1748193"/>
                  </a:lnTo>
                  <a:lnTo>
                    <a:pt x="1466786" y="1748193"/>
                  </a:lnTo>
                  <a:lnTo>
                    <a:pt x="1466786" y="1570393"/>
                  </a:lnTo>
                  <a:close/>
                </a:path>
                <a:path w="1628140" h="1748789">
                  <a:moveTo>
                    <a:pt x="1489760" y="1467548"/>
                  </a:moveTo>
                  <a:lnTo>
                    <a:pt x="1470418" y="1467548"/>
                  </a:lnTo>
                  <a:lnTo>
                    <a:pt x="1470418" y="1748193"/>
                  </a:lnTo>
                  <a:lnTo>
                    <a:pt x="1489760" y="1748193"/>
                  </a:lnTo>
                  <a:lnTo>
                    <a:pt x="1489760" y="1467548"/>
                  </a:lnTo>
                  <a:close/>
                </a:path>
                <a:path w="1628140" h="1748789">
                  <a:moveTo>
                    <a:pt x="1512735" y="925512"/>
                  </a:moveTo>
                  <a:lnTo>
                    <a:pt x="1493393" y="925512"/>
                  </a:lnTo>
                  <a:lnTo>
                    <a:pt x="1493393" y="1748180"/>
                  </a:lnTo>
                  <a:lnTo>
                    <a:pt x="1512735" y="1748180"/>
                  </a:lnTo>
                  <a:lnTo>
                    <a:pt x="1512735" y="925512"/>
                  </a:lnTo>
                  <a:close/>
                </a:path>
                <a:path w="1628140" h="1748789">
                  <a:moveTo>
                    <a:pt x="1535709" y="1011999"/>
                  </a:moveTo>
                  <a:lnTo>
                    <a:pt x="1516367" y="1011999"/>
                  </a:lnTo>
                  <a:lnTo>
                    <a:pt x="1516367" y="1748180"/>
                  </a:lnTo>
                  <a:lnTo>
                    <a:pt x="1535709" y="1748180"/>
                  </a:lnTo>
                  <a:lnTo>
                    <a:pt x="1535709" y="1011999"/>
                  </a:lnTo>
                  <a:close/>
                </a:path>
                <a:path w="1628140" h="1748789">
                  <a:moveTo>
                    <a:pt x="1558696" y="1031227"/>
                  </a:moveTo>
                  <a:lnTo>
                    <a:pt x="1539341" y="1031227"/>
                  </a:lnTo>
                  <a:lnTo>
                    <a:pt x="1539341" y="1748193"/>
                  </a:lnTo>
                  <a:lnTo>
                    <a:pt x="1558696" y="1748193"/>
                  </a:lnTo>
                  <a:lnTo>
                    <a:pt x="1558696" y="1031227"/>
                  </a:lnTo>
                  <a:close/>
                </a:path>
                <a:path w="1628140" h="1748789">
                  <a:moveTo>
                    <a:pt x="1581670" y="773658"/>
                  </a:moveTo>
                  <a:lnTo>
                    <a:pt x="1562315" y="773658"/>
                  </a:lnTo>
                  <a:lnTo>
                    <a:pt x="1562315" y="1748180"/>
                  </a:lnTo>
                  <a:lnTo>
                    <a:pt x="1581670" y="1748180"/>
                  </a:lnTo>
                  <a:lnTo>
                    <a:pt x="1581670" y="773658"/>
                  </a:lnTo>
                  <a:close/>
                </a:path>
                <a:path w="1628140" h="1748789">
                  <a:moveTo>
                    <a:pt x="1604645" y="1382014"/>
                  </a:moveTo>
                  <a:lnTo>
                    <a:pt x="1585290" y="1382014"/>
                  </a:lnTo>
                  <a:lnTo>
                    <a:pt x="1585290" y="1748193"/>
                  </a:lnTo>
                  <a:lnTo>
                    <a:pt x="1604645" y="1748193"/>
                  </a:lnTo>
                  <a:lnTo>
                    <a:pt x="1604645" y="1382014"/>
                  </a:lnTo>
                  <a:close/>
                </a:path>
                <a:path w="1628140" h="1748789">
                  <a:moveTo>
                    <a:pt x="1627619" y="710234"/>
                  </a:moveTo>
                  <a:lnTo>
                    <a:pt x="1608264" y="710234"/>
                  </a:lnTo>
                  <a:lnTo>
                    <a:pt x="1608264" y="1748193"/>
                  </a:lnTo>
                  <a:lnTo>
                    <a:pt x="1627619" y="1748193"/>
                  </a:lnTo>
                  <a:lnTo>
                    <a:pt x="1627619" y="71023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9251238" y="1427124"/>
              <a:ext cx="157480" cy="1038225"/>
            </a:xfrm>
            <a:custGeom>
              <a:avLst/>
              <a:gdLst/>
              <a:ahLst/>
              <a:cxnLst/>
              <a:rect l="l" t="t" r="r" b="b"/>
              <a:pathLst>
                <a:path w="157479" h="1038225">
                  <a:moveTo>
                    <a:pt x="19354" y="0"/>
                  </a:moveTo>
                  <a:lnTo>
                    <a:pt x="0" y="0"/>
                  </a:lnTo>
                  <a:lnTo>
                    <a:pt x="0" y="1037958"/>
                  </a:lnTo>
                  <a:lnTo>
                    <a:pt x="19354" y="1037958"/>
                  </a:lnTo>
                  <a:lnTo>
                    <a:pt x="19354" y="0"/>
                  </a:lnTo>
                  <a:close/>
                </a:path>
                <a:path w="157479" h="1038225">
                  <a:moveTo>
                    <a:pt x="42329" y="897636"/>
                  </a:moveTo>
                  <a:lnTo>
                    <a:pt x="22974" y="897636"/>
                  </a:lnTo>
                  <a:lnTo>
                    <a:pt x="22974" y="1037958"/>
                  </a:lnTo>
                  <a:lnTo>
                    <a:pt x="42329" y="1037958"/>
                  </a:lnTo>
                  <a:lnTo>
                    <a:pt x="42329" y="897636"/>
                  </a:lnTo>
                  <a:close/>
                </a:path>
                <a:path w="157479" h="1038225">
                  <a:moveTo>
                    <a:pt x="65303" y="618921"/>
                  </a:moveTo>
                  <a:lnTo>
                    <a:pt x="45961" y="618921"/>
                  </a:lnTo>
                  <a:lnTo>
                    <a:pt x="45961" y="1037958"/>
                  </a:lnTo>
                  <a:lnTo>
                    <a:pt x="65303" y="1037958"/>
                  </a:lnTo>
                  <a:lnTo>
                    <a:pt x="65303" y="618921"/>
                  </a:lnTo>
                  <a:close/>
                </a:path>
                <a:path w="157479" h="1038225">
                  <a:moveTo>
                    <a:pt x="88277" y="963955"/>
                  </a:moveTo>
                  <a:lnTo>
                    <a:pt x="68935" y="963955"/>
                  </a:lnTo>
                  <a:lnTo>
                    <a:pt x="68935" y="1037958"/>
                  </a:lnTo>
                  <a:lnTo>
                    <a:pt x="88277" y="1037958"/>
                  </a:lnTo>
                  <a:lnTo>
                    <a:pt x="88277" y="963955"/>
                  </a:lnTo>
                  <a:close/>
                </a:path>
                <a:path w="157479" h="1038225">
                  <a:moveTo>
                    <a:pt x="111252" y="777506"/>
                  </a:moveTo>
                  <a:lnTo>
                    <a:pt x="91909" y="777506"/>
                  </a:lnTo>
                  <a:lnTo>
                    <a:pt x="91909" y="1037958"/>
                  </a:lnTo>
                  <a:lnTo>
                    <a:pt x="111252" y="1037958"/>
                  </a:lnTo>
                  <a:lnTo>
                    <a:pt x="111252" y="777506"/>
                  </a:lnTo>
                  <a:close/>
                </a:path>
                <a:path w="157479" h="1038225">
                  <a:moveTo>
                    <a:pt x="134226" y="772693"/>
                  </a:moveTo>
                  <a:lnTo>
                    <a:pt x="114884" y="772693"/>
                  </a:lnTo>
                  <a:lnTo>
                    <a:pt x="114884" y="1037958"/>
                  </a:lnTo>
                  <a:lnTo>
                    <a:pt x="134226" y="1037958"/>
                  </a:lnTo>
                  <a:lnTo>
                    <a:pt x="134226" y="772693"/>
                  </a:lnTo>
                  <a:close/>
                </a:path>
                <a:path w="157479" h="1038225">
                  <a:moveTo>
                    <a:pt x="157200" y="539153"/>
                  </a:moveTo>
                  <a:lnTo>
                    <a:pt x="137858" y="539153"/>
                  </a:lnTo>
                  <a:lnTo>
                    <a:pt x="137858" y="1037945"/>
                  </a:lnTo>
                  <a:lnTo>
                    <a:pt x="157200" y="1037945"/>
                  </a:lnTo>
                  <a:lnTo>
                    <a:pt x="157200" y="53915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7629524" y="2781300"/>
              <a:ext cx="1838325" cy="38100"/>
            </a:xfrm>
            <a:custGeom>
              <a:avLst/>
              <a:gdLst/>
              <a:ahLst/>
              <a:cxnLst/>
              <a:rect l="l" t="t" r="r" b="b"/>
              <a:pathLst>
                <a:path w="1838325" h="38100">
                  <a:moveTo>
                    <a:pt x="1821801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6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1821801" y="0"/>
                  </a:lnTo>
                  <a:lnTo>
                    <a:pt x="1838324" y="16523"/>
                  </a:lnTo>
                  <a:lnTo>
                    <a:pt x="1838324" y="21576"/>
                  </a:lnTo>
                  <a:lnTo>
                    <a:pt x="1824231" y="37616"/>
                  </a:lnTo>
                  <a:lnTo>
                    <a:pt x="1821801" y="380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7629524" y="2781300"/>
              <a:ext cx="1838325" cy="38100"/>
            </a:xfrm>
            <a:custGeom>
              <a:avLst/>
              <a:gdLst/>
              <a:ahLst/>
              <a:cxnLst/>
              <a:rect l="l" t="t" r="r" b="b"/>
              <a:pathLst>
                <a:path w="1838325" h="38100">
                  <a:moveTo>
                    <a:pt x="1838325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1838325" y="0"/>
                  </a:lnTo>
                  <a:lnTo>
                    <a:pt x="1838325" y="3810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91649" y="2724150"/>
              <a:ext cx="152400" cy="152400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53622" y="2724150"/>
              <a:ext cx="152400" cy="152400"/>
            </a:xfrm>
            <a:prstGeom prst="rect">
              <a:avLst/>
            </a:prstGeom>
          </p:spPr>
        </p:pic>
        <p:sp>
          <p:nvSpPr>
            <p:cNvPr id="182" name="object 182" descr=""/>
            <p:cNvSpPr/>
            <p:nvPr/>
          </p:nvSpPr>
          <p:spPr>
            <a:xfrm>
              <a:off x="7038974" y="533400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21576" y="1943099"/>
                  </a:moveTo>
                  <a:lnTo>
                    <a:pt x="16523" y="1943099"/>
                  </a:lnTo>
                  <a:lnTo>
                    <a:pt x="14093" y="1942616"/>
                  </a:lnTo>
                  <a:lnTo>
                    <a:pt x="0" y="1926576"/>
                  </a:lnTo>
                  <a:lnTo>
                    <a:pt x="0" y="1924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6523"/>
                  </a:lnTo>
                  <a:lnTo>
                    <a:pt x="38099" y="1926576"/>
                  </a:lnTo>
                  <a:lnTo>
                    <a:pt x="24006" y="1942616"/>
                  </a:lnTo>
                  <a:lnTo>
                    <a:pt x="21576" y="19430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7038975" y="533400"/>
              <a:ext cx="38100" cy="1943100"/>
            </a:xfrm>
            <a:custGeom>
              <a:avLst/>
              <a:gdLst/>
              <a:ahLst/>
              <a:cxnLst/>
              <a:rect l="l" t="t" r="r" b="b"/>
              <a:pathLst>
                <a:path w="38100" h="1943100">
                  <a:moveTo>
                    <a:pt x="38100" y="1943100"/>
                  </a:moveTo>
                  <a:lnTo>
                    <a:pt x="0" y="19431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4310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81825" y="457200"/>
              <a:ext cx="152400" cy="152400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81825" y="2397918"/>
              <a:ext cx="152400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4325" y="228600"/>
              <a:ext cx="4810125" cy="3095625"/>
            </a:xfrm>
            <a:custGeom>
              <a:avLst/>
              <a:gdLst/>
              <a:ahLst/>
              <a:cxnLst/>
              <a:rect l="l" t="t" r="r" b="b"/>
              <a:pathLst>
                <a:path w="4810125" h="3095625">
                  <a:moveTo>
                    <a:pt x="4810125" y="3095625"/>
                  </a:moveTo>
                  <a:lnTo>
                    <a:pt x="0" y="3095625"/>
                  </a:lnTo>
                  <a:lnTo>
                    <a:pt x="0" y="0"/>
                  </a:lnTo>
                  <a:lnTo>
                    <a:pt x="4810125" y="0"/>
                  </a:lnTo>
                  <a:lnTo>
                    <a:pt x="4810125" y="3095625"/>
                  </a:lnTo>
                  <a:close/>
                </a:path>
              </a:pathLst>
            </a:custGeom>
            <a:solidFill>
              <a:srgbClr val="8F70CD">
                <a:alpha val="6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49250" y="190563"/>
            <a:ext cx="18268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30">
                <a:solidFill>
                  <a:srgbClr val="252423"/>
                </a:solidFill>
                <a:latin typeface="Lucida Sans Unicode"/>
                <a:cs typeface="Lucida Sans Unicode"/>
              </a:rPr>
              <a:t>Domestic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318457" y="836492"/>
            <a:ext cx="2059305" cy="2059305"/>
            <a:chOff x="1318457" y="836492"/>
            <a:chExt cx="2059305" cy="2059305"/>
          </a:xfrm>
        </p:grpSpPr>
        <p:sp>
          <p:nvSpPr>
            <p:cNvPr id="8" name="object 8" descr=""/>
            <p:cNvSpPr/>
            <p:nvPr/>
          </p:nvSpPr>
          <p:spPr>
            <a:xfrm>
              <a:off x="1318457" y="836492"/>
              <a:ext cx="2059305" cy="2059305"/>
            </a:xfrm>
            <a:custGeom>
              <a:avLst/>
              <a:gdLst/>
              <a:ahLst/>
              <a:cxnLst/>
              <a:rect l="l" t="t" r="r" b="b"/>
              <a:pathLst>
                <a:path w="2059304" h="2059305">
                  <a:moveTo>
                    <a:pt x="1019412" y="2058861"/>
                  </a:moveTo>
                  <a:lnTo>
                    <a:pt x="964001" y="2056827"/>
                  </a:lnTo>
                  <a:lnTo>
                    <a:pt x="908779" y="2051813"/>
                  </a:lnTo>
                  <a:lnTo>
                    <a:pt x="853907" y="2043832"/>
                  </a:lnTo>
                  <a:lnTo>
                    <a:pt x="799544" y="2032908"/>
                  </a:lnTo>
                  <a:lnTo>
                    <a:pt x="745848" y="2019074"/>
                  </a:lnTo>
                  <a:lnTo>
                    <a:pt x="692976" y="2002368"/>
                  </a:lnTo>
                  <a:lnTo>
                    <a:pt x="641079" y="1982840"/>
                  </a:lnTo>
                  <a:lnTo>
                    <a:pt x="590309" y="1960545"/>
                  </a:lnTo>
                  <a:lnTo>
                    <a:pt x="540813" y="1935550"/>
                  </a:lnTo>
                  <a:lnTo>
                    <a:pt x="492735" y="1907925"/>
                  </a:lnTo>
                  <a:lnTo>
                    <a:pt x="446214" y="1877753"/>
                  </a:lnTo>
                  <a:lnTo>
                    <a:pt x="401385" y="1845119"/>
                  </a:lnTo>
                  <a:lnTo>
                    <a:pt x="358378" y="1810118"/>
                  </a:lnTo>
                  <a:lnTo>
                    <a:pt x="317318" y="1772853"/>
                  </a:lnTo>
                  <a:lnTo>
                    <a:pt x="278325" y="1733431"/>
                  </a:lnTo>
                  <a:lnTo>
                    <a:pt x="241510" y="1691967"/>
                  </a:lnTo>
                  <a:lnTo>
                    <a:pt x="206981" y="1648580"/>
                  </a:lnTo>
                  <a:lnTo>
                    <a:pt x="174838" y="1603398"/>
                  </a:lnTo>
                  <a:lnTo>
                    <a:pt x="145175" y="1556550"/>
                  </a:lnTo>
                  <a:lnTo>
                    <a:pt x="118078" y="1508173"/>
                  </a:lnTo>
                  <a:lnTo>
                    <a:pt x="93624" y="1458407"/>
                  </a:lnTo>
                  <a:lnTo>
                    <a:pt x="71885" y="1407397"/>
                  </a:lnTo>
                  <a:lnTo>
                    <a:pt x="52925" y="1355290"/>
                  </a:lnTo>
                  <a:lnTo>
                    <a:pt x="36797" y="1302238"/>
                  </a:lnTo>
                  <a:lnTo>
                    <a:pt x="23550" y="1248395"/>
                  </a:lnTo>
                  <a:lnTo>
                    <a:pt x="13221" y="1193916"/>
                  </a:lnTo>
                  <a:lnTo>
                    <a:pt x="5839" y="1138960"/>
                  </a:lnTo>
                  <a:lnTo>
                    <a:pt x="1428" y="1083687"/>
                  </a:lnTo>
                  <a:lnTo>
                    <a:pt x="0" y="1028256"/>
                  </a:lnTo>
                  <a:lnTo>
                    <a:pt x="405" y="1000532"/>
                  </a:lnTo>
                  <a:lnTo>
                    <a:pt x="3455" y="945167"/>
                  </a:lnTo>
                  <a:lnTo>
                    <a:pt x="9482" y="890046"/>
                  </a:lnTo>
                  <a:lnTo>
                    <a:pt x="18468" y="835330"/>
                  </a:lnTo>
                  <a:lnTo>
                    <a:pt x="30386" y="781177"/>
                  </a:lnTo>
                  <a:lnTo>
                    <a:pt x="45204" y="727744"/>
                  </a:lnTo>
                  <a:lnTo>
                    <a:pt x="62877" y="675186"/>
                  </a:lnTo>
                  <a:lnTo>
                    <a:pt x="83354" y="623657"/>
                  </a:lnTo>
                  <a:lnTo>
                    <a:pt x="106576" y="573305"/>
                  </a:lnTo>
                  <a:lnTo>
                    <a:pt x="1029454" y="1029455"/>
                  </a:lnTo>
                  <a:lnTo>
                    <a:pt x="1029454" y="0"/>
                  </a:lnTo>
                  <a:lnTo>
                    <a:pt x="1084883" y="1493"/>
                  </a:lnTo>
                  <a:lnTo>
                    <a:pt x="1140152" y="5968"/>
                  </a:lnTo>
                  <a:lnTo>
                    <a:pt x="1195099" y="13413"/>
                  </a:lnTo>
                  <a:lnTo>
                    <a:pt x="1249565" y="23806"/>
                  </a:lnTo>
                  <a:lnTo>
                    <a:pt x="1303393" y="37116"/>
                  </a:lnTo>
                  <a:lnTo>
                    <a:pt x="1356426" y="53306"/>
                  </a:lnTo>
                  <a:lnTo>
                    <a:pt x="1408511" y="72327"/>
                  </a:lnTo>
                  <a:lnTo>
                    <a:pt x="1459496" y="94125"/>
                  </a:lnTo>
                  <a:lnTo>
                    <a:pt x="1509233" y="118636"/>
                  </a:lnTo>
                  <a:lnTo>
                    <a:pt x="1557579" y="145790"/>
                  </a:lnTo>
                  <a:lnTo>
                    <a:pt x="1604392" y="175508"/>
                  </a:lnTo>
                  <a:lnTo>
                    <a:pt x="1649537" y="207703"/>
                  </a:lnTo>
                  <a:lnTo>
                    <a:pt x="1692883" y="242283"/>
                  </a:lnTo>
                  <a:lnTo>
                    <a:pt x="1734304" y="279145"/>
                  </a:lnTo>
                  <a:lnTo>
                    <a:pt x="1773681" y="318185"/>
                  </a:lnTo>
                  <a:lnTo>
                    <a:pt x="1810898" y="359289"/>
                  </a:lnTo>
                  <a:lnTo>
                    <a:pt x="1845849" y="402336"/>
                  </a:lnTo>
                  <a:lnTo>
                    <a:pt x="1878430" y="447203"/>
                  </a:lnTo>
                  <a:lnTo>
                    <a:pt x="1908549" y="493759"/>
                  </a:lnTo>
                  <a:lnTo>
                    <a:pt x="1936118" y="541870"/>
                  </a:lnTo>
                  <a:lnTo>
                    <a:pt x="1961055" y="591394"/>
                  </a:lnTo>
                  <a:lnTo>
                    <a:pt x="1983291" y="642190"/>
                  </a:lnTo>
                  <a:lnTo>
                    <a:pt x="2002758" y="694110"/>
                  </a:lnTo>
                  <a:lnTo>
                    <a:pt x="2019403" y="747002"/>
                  </a:lnTo>
                  <a:lnTo>
                    <a:pt x="2033175" y="800713"/>
                  </a:lnTo>
                  <a:lnTo>
                    <a:pt x="2044035" y="855089"/>
                  </a:lnTo>
                  <a:lnTo>
                    <a:pt x="2051952" y="909970"/>
                  </a:lnTo>
                  <a:lnTo>
                    <a:pt x="2056902" y="965198"/>
                  </a:lnTo>
                  <a:lnTo>
                    <a:pt x="2058871" y="1020612"/>
                  </a:lnTo>
                  <a:lnTo>
                    <a:pt x="2058736" y="1048339"/>
                  </a:lnTo>
                  <a:lnTo>
                    <a:pt x="2056226" y="1103731"/>
                  </a:lnTo>
                  <a:lnTo>
                    <a:pt x="2050738" y="1158908"/>
                  </a:lnTo>
                  <a:lnTo>
                    <a:pt x="2042286" y="1213709"/>
                  </a:lnTo>
                  <a:lnTo>
                    <a:pt x="2030896" y="1267976"/>
                  </a:lnTo>
                  <a:lnTo>
                    <a:pt x="2016600" y="1321551"/>
                  </a:lnTo>
                  <a:lnTo>
                    <a:pt x="1999441" y="1374278"/>
                  </a:lnTo>
                  <a:lnTo>
                    <a:pt x="1979468" y="1426005"/>
                  </a:lnTo>
                  <a:lnTo>
                    <a:pt x="1956738" y="1476582"/>
                  </a:lnTo>
                  <a:lnTo>
                    <a:pt x="1931318" y="1525861"/>
                  </a:lnTo>
                  <a:lnTo>
                    <a:pt x="1903282" y="1573700"/>
                  </a:lnTo>
                  <a:lnTo>
                    <a:pt x="1872711" y="1619960"/>
                  </a:lnTo>
                  <a:lnTo>
                    <a:pt x="1839693" y="1664507"/>
                  </a:lnTo>
                  <a:lnTo>
                    <a:pt x="1804324" y="1707212"/>
                  </a:lnTo>
                  <a:lnTo>
                    <a:pt x="1766708" y="1747950"/>
                  </a:lnTo>
                  <a:lnTo>
                    <a:pt x="1726952" y="1786604"/>
                  </a:lnTo>
                  <a:lnTo>
                    <a:pt x="1685173" y="1823061"/>
                  </a:lnTo>
                  <a:lnTo>
                    <a:pt x="1641492" y="1857216"/>
                  </a:lnTo>
                  <a:lnTo>
                    <a:pt x="1596035" y="1888969"/>
                  </a:lnTo>
                  <a:lnTo>
                    <a:pt x="1548934" y="1918229"/>
                  </a:lnTo>
                  <a:lnTo>
                    <a:pt x="1500326" y="1944910"/>
                  </a:lnTo>
                  <a:lnTo>
                    <a:pt x="1450352" y="1968935"/>
                  </a:lnTo>
                  <a:lnTo>
                    <a:pt x="1399157" y="1990235"/>
                  </a:lnTo>
                  <a:lnTo>
                    <a:pt x="1346889" y="2008747"/>
                  </a:lnTo>
                  <a:lnTo>
                    <a:pt x="1293700" y="2024418"/>
                  </a:lnTo>
                  <a:lnTo>
                    <a:pt x="1239745" y="2037203"/>
                  </a:lnTo>
                  <a:lnTo>
                    <a:pt x="1185180" y="2047063"/>
                  </a:lnTo>
                  <a:lnTo>
                    <a:pt x="1130163" y="2053972"/>
                  </a:lnTo>
                  <a:lnTo>
                    <a:pt x="1074853" y="2057909"/>
                  </a:lnTo>
                  <a:lnTo>
                    <a:pt x="1047139" y="2058758"/>
                  </a:lnTo>
                  <a:lnTo>
                    <a:pt x="1019412" y="2058861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25033" y="836492"/>
              <a:ext cx="923290" cy="1029969"/>
            </a:xfrm>
            <a:custGeom>
              <a:avLst/>
              <a:gdLst/>
              <a:ahLst/>
              <a:cxnLst/>
              <a:rect l="l" t="t" r="r" b="b"/>
              <a:pathLst>
                <a:path w="923289" h="1029969">
                  <a:moveTo>
                    <a:pt x="922878" y="1029455"/>
                  </a:moveTo>
                  <a:lnTo>
                    <a:pt x="0" y="573305"/>
                  </a:lnTo>
                  <a:lnTo>
                    <a:pt x="8063" y="557340"/>
                  </a:lnTo>
                  <a:lnTo>
                    <a:pt x="16401" y="541524"/>
                  </a:lnTo>
                  <a:lnTo>
                    <a:pt x="43049" y="494966"/>
                  </a:lnTo>
                  <a:lnTo>
                    <a:pt x="72083" y="449864"/>
                  </a:lnTo>
                  <a:lnTo>
                    <a:pt x="103427" y="406335"/>
                  </a:lnTo>
                  <a:lnTo>
                    <a:pt x="136999" y="364494"/>
                  </a:lnTo>
                  <a:lnTo>
                    <a:pt x="172705" y="324459"/>
                  </a:lnTo>
                  <a:lnTo>
                    <a:pt x="210445" y="286342"/>
                  </a:lnTo>
                  <a:lnTo>
                    <a:pt x="250118" y="250243"/>
                  </a:lnTo>
                  <a:lnTo>
                    <a:pt x="291622" y="216255"/>
                  </a:lnTo>
                  <a:lnTo>
                    <a:pt x="334840" y="184476"/>
                  </a:lnTo>
                  <a:lnTo>
                    <a:pt x="379651" y="154994"/>
                  </a:lnTo>
                  <a:lnTo>
                    <a:pt x="425936" y="127886"/>
                  </a:lnTo>
                  <a:lnTo>
                    <a:pt x="473575" y="103223"/>
                  </a:lnTo>
                  <a:lnTo>
                    <a:pt x="522435" y="81075"/>
                  </a:lnTo>
                  <a:lnTo>
                    <a:pt x="572376" y="61505"/>
                  </a:lnTo>
                  <a:lnTo>
                    <a:pt x="623269" y="44562"/>
                  </a:lnTo>
                  <a:lnTo>
                    <a:pt x="674981" y="30292"/>
                  </a:lnTo>
                  <a:lnTo>
                    <a:pt x="727366" y="18736"/>
                  </a:lnTo>
                  <a:lnTo>
                    <a:pt x="780277" y="9924"/>
                  </a:lnTo>
                  <a:lnTo>
                    <a:pt x="833574" y="3880"/>
                  </a:lnTo>
                  <a:lnTo>
                    <a:pt x="887120" y="621"/>
                  </a:lnTo>
                  <a:lnTo>
                    <a:pt x="922878" y="0"/>
                  </a:lnTo>
                  <a:lnTo>
                    <a:pt x="922878" y="102945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904720" y="2762270"/>
              <a:ext cx="168910" cy="87630"/>
            </a:xfrm>
            <a:custGeom>
              <a:avLst/>
              <a:gdLst/>
              <a:ahLst/>
              <a:cxnLst/>
              <a:rect l="l" t="t" r="r" b="b"/>
              <a:pathLst>
                <a:path w="168910" h="87630">
                  <a:moveTo>
                    <a:pt x="0" y="0"/>
                  </a:moveTo>
                  <a:lnTo>
                    <a:pt x="54322" y="87446"/>
                  </a:lnTo>
                  <a:lnTo>
                    <a:pt x="168622" y="8744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22481" y="882178"/>
              <a:ext cx="168910" cy="87630"/>
            </a:xfrm>
            <a:custGeom>
              <a:avLst/>
              <a:gdLst/>
              <a:ahLst/>
              <a:cxnLst/>
              <a:rect l="l" t="t" r="r" b="b"/>
              <a:pathLst>
                <a:path w="168910" h="87630">
                  <a:moveTo>
                    <a:pt x="168622" y="87446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3098743" y="2770340"/>
            <a:ext cx="7404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33K </a:t>
            </a:r>
            <a:r>
              <a:rPr dirty="0" sz="900" spc="-10" b="1">
                <a:latin typeface="Segoe UI"/>
                <a:cs typeface="Segoe UI"/>
              </a:rPr>
              <a:t>(82.31%)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22642" y="802803"/>
            <a:ext cx="6743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7K </a:t>
            </a:r>
            <a:r>
              <a:rPr dirty="0" sz="900" spc="-10" b="1">
                <a:latin typeface="Segoe UI"/>
                <a:cs typeface="Segoe UI"/>
              </a:rPr>
              <a:t>(17.69%)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4035" y="1782826"/>
            <a:ext cx="95249" cy="952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4321175" y="1489068"/>
            <a:ext cx="584200" cy="4254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Domestic</a:t>
            </a:r>
            <a:endParaRPr sz="1000">
              <a:latin typeface="Segoe UI"/>
              <a:cs typeface="Segoe UI"/>
            </a:endParaRPr>
          </a:p>
          <a:p>
            <a:pPr algn="ctr" marR="27305">
              <a:lnSpc>
                <a:spcPct val="100000"/>
              </a:lnSpc>
              <a:spcBef>
                <a:spcPts val="375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False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4035" y="2030476"/>
            <a:ext cx="95249" cy="9524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4446190" y="1984406"/>
            <a:ext cx="2635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True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314325" y="3495675"/>
            <a:ext cx="3438525" cy="2667000"/>
          </a:xfrm>
          <a:custGeom>
            <a:avLst/>
            <a:gdLst/>
            <a:ahLst/>
            <a:cxnLst/>
            <a:rect l="l" t="t" r="r" b="b"/>
            <a:pathLst>
              <a:path w="3438525" h="2667000">
                <a:moveTo>
                  <a:pt x="3438525" y="2667000"/>
                </a:moveTo>
                <a:lnTo>
                  <a:pt x="0" y="2667000"/>
                </a:lnTo>
                <a:lnTo>
                  <a:pt x="0" y="0"/>
                </a:lnTo>
                <a:lnTo>
                  <a:pt x="3438525" y="0"/>
                </a:lnTo>
                <a:lnTo>
                  <a:pt x="3438525" y="2667000"/>
                </a:lnTo>
                <a:close/>
              </a:path>
            </a:pathLst>
          </a:custGeom>
          <a:solidFill>
            <a:srgbClr val="F0E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349250" y="3457638"/>
            <a:ext cx="15055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IUCR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960120" y="3800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952625">
                <a:moveTo>
                  <a:pt x="9525" y="1657540"/>
                </a:moveTo>
                <a:lnTo>
                  <a:pt x="0" y="165754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540"/>
                </a:lnTo>
                <a:close/>
              </a:path>
              <a:path w="9525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952625">
                <a:moveTo>
                  <a:pt x="9525" y="685800"/>
                </a:moveTo>
                <a:lnTo>
                  <a:pt x="0" y="685800"/>
                </a:lnTo>
                <a:lnTo>
                  <a:pt x="0" y="691553"/>
                </a:lnTo>
                <a:lnTo>
                  <a:pt x="9525" y="691553"/>
                </a:lnTo>
                <a:lnTo>
                  <a:pt x="9525" y="68580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233756"/>
                </a:moveTo>
                <a:lnTo>
                  <a:pt x="0" y="233756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33756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882233" y="5768975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2256472" y="3800487"/>
            <a:ext cx="1306195" cy="1952625"/>
          </a:xfrm>
          <a:custGeom>
            <a:avLst/>
            <a:gdLst/>
            <a:ahLst/>
            <a:cxnLst/>
            <a:rect l="l" t="t" r="r" b="b"/>
            <a:pathLst>
              <a:path w="130619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1306195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1306195" h="19526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1306195" h="19526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1306195" h="19526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1306195" h="19526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1306195" h="19526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1306195" h="19526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1306195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1306195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1306195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1306195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1306195" h="1952625">
                <a:moveTo>
                  <a:pt x="9525" y="685800"/>
                </a:moveTo>
                <a:lnTo>
                  <a:pt x="0" y="685800"/>
                </a:lnTo>
                <a:lnTo>
                  <a:pt x="0" y="691553"/>
                </a:lnTo>
                <a:lnTo>
                  <a:pt x="9525" y="691553"/>
                </a:lnTo>
                <a:lnTo>
                  <a:pt x="9525" y="685800"/>
                </a:lnTo>
                <a:close/>
              </a:path>
              <a:path w="130619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1306195" h="1952625">
                <a:moveTo>
                  <a:pt x="9525" y="233756"/>
                </a:moveTo>
                <a:lnTo>
                  <a:pt x="0" y="233756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33756"/>
                </a:lnTo>
                <a:close/>
              </a:path>
              <a:path w="130619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130619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  <a:path w="1306195" h="1952625">
                <a:moveTo>
                  <a:pt x="1305877" y="1943100"/>
                </a:moveTo>
                <a:lnTo>
                  <a:pt x="1296352" y="1943100"/>
                </a:lnTo>
                <a:lnTo>
                  <a:pt x="1296352" y="1952625"/>
                </a:lnTo>
                <a:lnTo>
                  <a:pt x="1305877" y="1952625"/>
                </a:lnTo>
                <a:lnTo>
                  <a:pt x="1305877" y="1943100"/>
                </a:lnTo>
                <a:close/>
              </a:path>
              <a:path w="1306195" h="1952625">
                <a:moveTo>
                  <a:pt x="1305877" y="1885950"/>
                </a:moveTo>
                <a:lnTo>
                  <a:pt x="1296352" y="1885950"/>
                </a:lnTo>
                <a:lnTo>
                  <a:pt x="1296352" y="1895475"/>
                </a:lnTo>
                <a:lnTo>
                  <a:pt x="1305877" y="1895475"/>
                </a:lnTo>
                <a:lnTo>
                  <a:pt x="1305877" y="1885950"/>
                </a:lnTo>
                <a:close/>
              </a:path>
              <a:path w="1306195" h="1952625">
                <a:moveTo>
                  <a:pt x="1305877" y="1828800"/>
                </a:moveTo>
                <a:lnTo>
                  <a:pt x="1296352" y="1828800"/>
                </a:lnTo>
                <a:lnTo>
                  <a:pt x="1296352" y="1838325"/>
                </a:lnTo>
                <a:lnTo>
                  <a:pt x="1305877" y="1838325"/>
                </a:lnTo>
                <a:lnTo>
                  <a:pt x="1305877" y="1828800"/>
                </a:lnTo>
                <a:close/>
              </a:path>
              <a:path w="1306195" h="1952625">
                <a:moveTo>
                  <a:pt x="1305877" y="1771650"/>
                </a:moveTo>
                <a:lnTo>
                  <a:pt x="1296352" y="1771650"/>
                </a:lnTo>
                <a:lnTo>
                  <a:pt x="1296352" y="1781175"/>
                </a:lnTo>
                <a:lnTo>
                  <a:pt x="1305877" y="1781175"/>
                </a:lnTo>
                <a:lnTo>
                  <a:pt x="1305877" y="1771650"/>
                </a:lnTo>
                <a:close/>
              </a:path>
              <a:path w="1306195" h="1952625">
                <a:moveTo>
                  <a:pt x="1305877" y="1714500"/>
                </a:moveTo>
                <a:lnTo>
                  <a:pt x="1296352" y="1714500"/>
                </a:lnTo>
                <a:lnTo>
                  <a:pt x="1296352" y="1724025"/>
                </a:lnTo>
                <a:lnTo>
                  <a:pt x="1305877" y="1724025"/>
                </a:lnTo>
                <a:lnTo>
                  <a:pt x="1305877" y="1714500"/>
                </a:lnTo>
                <a:close/>
              </a:path>
              <a:path w="1306195" h="1952625">
                <a:moveTo>
                  <a:pt x="1305877" y="1657350"/>
                </a:moveTo>
                <a:lnTo>
                  <a:pt x="1296352" y="1657350"/>
                </a:lnTo>
                <a:lnTo>
                  <a:pt x="1296352" y="1666875"/>
                </a:lnTo>
                <a:lnTo>
                  <a:pt x="1305877" y="1666875"/>
                </a:lnTo>
                <a:lnTo>
                  <a:pt x="1305877" y="1657350"/>
                </a:lnTo>
                <a:close/>
              </a:path>
              <a:path w="1306195" h="1952625">
                <a:moveTo>
                  <a:pt x="1305877" y="1600200"/>
                </a:moveTo>
                <a:lnTo>
                  <a:pt x="1296352" y="1600200"/>
                </a:lnTo>
                <a:lnTo>
                  <a:pt x="1296352" y="1609725"/>
                </a:lnTo>
                <a:lnTo>
                  <a:pt x="1305877" y="1609725"/>
                </a:lnTo>
                <a:lnTo>
                  <a:pt x="1305877" y="1600200"/>
                </a:lnTo>
                <a:close/>
              </a:path>
              <a:path w="1306195" h="1952625">
                <a:moveTo>
                  <a:pt x="1305877" y="1543050"/>
                </a:moveTo>
                <a:lnTo>
                  <a:pt x="1296352" y="1543050"/>
                </a:lnTo>
                <a:lnTo>
                  <a:pt x="1296352" y="1552575"/>
                </a:lnTo>
                <a:lnTo>
                  <a:pt x="1305877" y="1552575"/>
                </a:lnTo>
                <a:lnTo>
                  <a:pt x="1305877" y="1543050"/>
                </a:lnTo>
                <a:close/>
              </a:path>
              <a:path w="1306195" h="1952625">
                <a:moveTo>
                  <a:pt x="1305877" y="1485900"/>
                </a:moveTo>
                <a:lnTo>
                  <a:pt x="1296352" y="1485900"/>
                </a:lnTo>
                <a:lnTo>
                  <a:pt x="1296352" y="1495425"/>
                </a:lnTo>
                <a:lnTo>
                  <a:pt x="1305877" y="1495425"/>
                </a:lnTo>
                <a:lnTo>
                  <a:pt x="1305877" y="1485900"/>
                </a:lnTo>
                <a:close/>
              </a:path>
              <a:path w="1306195" h="1952625">
                <a:moveTo>
                  <a:pt x="1305877" y="1428750"/>
                </a:moveTo>
                <a:lnTo>
                  <a:pt x="1296352" y="1428750"/>
                </a:lnTo>
                <a:lnTo>
                  <a:pt x="1296352" y="1438275"/>
                </a:lnTo>
                <a:lnTo>
                  <a:pt x="1305877" y="1438275"/>
                </a:lnTo>
                <a:lnTo>
                  <a:pt x="1305877" y="1428750"/>
                </a:lnTo>
                <a:close/>
              </a:path>
              <a:path w="1306195" h="1952625">
                <a:moveTo>
                  <a:pt x="1305877" y="1371600"/>
                </a:moveTo>
                <a:lnTo>
                  <a:pt x="1296352" y="1371600"/>
                </a:lnTo>
                <a:lnTo>
                  <a:pt x="1296352" y="1381125"/>
                </a:lnTo>
                <a:lnTo>
                  <a:pt x="1305877" y="1381125"/>
                </a:lnTo>
                <a:lnTo>
                  <a:pt x="1305877" y="1371600"/>
                </a:lnTo>
                <a:close/>
              </a:path>
              <a:path w="1306195" h="1952625">
                <a:moveTo>
                  <a:pt x="1305877" y="1314450"/>
                </a:moveTo>
                <a:lnTo>
                  <a:pt x="1296352" y="1314450"/>
                </a:lnTo>
                <a:lnTo>
                  <a:pt x="1296352" y="1323975"/>
                </a:lnTo>
                <a:lnTo>
                  <a:pt x="1305877" y="1323975"/>
                </a:lnTo>
                <a:lnTo>
                  <a:pt x="1305877" y="1314450"/>
                </a:lnTo>
                <a:close/>
              </a:path>
              <a:path w="1306195" h="1952625">
                <a:moveTo>
                  <a:pt x="1305877" y="1257300"/>
                </a:moveTo>
                <a:lnTo>
                  <a:pt x="1296352" y="1257300"/>
                </a:lnTo>
                <a:lnTo>
                  <a:pt x="1296352" y="1266825"/>
                </a:lnTo>
                <a:lnTo>
                  <a:pt x="1305877" y="1266825"/>
                </a:lnTo>
                <a:lnTo>
                  <a:pt x="1305877" y="1257300"/>
                </a:lnTo>
                <a:close/>
              </a:path>
              <a:path w="1306195" h="1952625">
                <a:moveTo>
                  <a:pt x="1305877" y="1200150"/>
                </a:moveTo>
                <a:lnTo>
                  <a:pt x="1296352" y="1200150"/>
                </a:lnTo>
                <a:lnTo>
                  <a:pt x="1296352" y="1209675"/>
                </a:lnTo>
                <a:lnTo>
                  <a:pt x="1305877" y="1209675"/>
                </a:lnTo>
                <a:lnTo>
                  <a:pt x="1305877" y="1200150"/>
                </a:lnTo>
                <a:close/>
              </a:path>
              <a:path w="1306195" h="1952625">
                <a:moveTo>
                  <a:pt x="1305877" y="1143000"/>
                </a:moveTo>
                <a:lnTo>
                  <a:pt x="1296352" y="1143000"/>
                </a:lnTo>
                <a:lnTo>
                  <a:pt x="1296352" y="1152525"/>
                </a:lnTo>
                <a:lnTo>
                  <a:pt x="1305877" y="1152525"/>
                </a:lnTo>
                <a:lnTo>
                  <a:pt x="1305877" y="1143000"/>
                </a:lnTo>
                <a:close/>
              </a:path>
              <a:path w="1306195" h="1952625">
                <a:moveTo>
                  <a:pt x="1305877" y="1085850"/>
                </a:moveTo>
                <a:lnTo>
                  <a:pt x="1296352" y="1085850"/>
                </a:lnTo>
                <a:lnTo>
                  <a:pt x="1296352" y="1095375"/>
                </a:lnTo>
                <a:lnTo>
                  <a:pt x="1305877" y="1095375"/>
                </a:lnTo>
                <a:lnTo>
                  <a:pt x="1305877" y="1085850"/>
                </a:lnTo>
                <a:close/>
              </a:path>
              <a:path w="1306195" h="1952625">
                <a:moveTo>
                  <a:pt x="1305877" y="1028700"/>
                </a:moveTo>
                <a:lnTo>
                  <a:pt x="1296352" y="1028700"/>
                </a:lnTo>
                <a:lnTo>
                  <a:pt x="1296352" y="1038225"/>
                </a:lnTo>
                <a:lnTo>
                  <a:pt x="1305877" y="1038225"/>
                </a:lnTo>
                <a:lnTo>
                  <a:pt x="1305877" y="1028700"/>
                </a:lnTo>
                <a:close/>
              </a:path>
              <a:path w="1306195" h="1952625">
                <a:moveTo>
                  <a:pt x="1305877" y="971550"/>
                </a:moveTo>
                <a:lnTo>
                  <a:pt x="1296352" y="971550"/>
                </a:lnTo>
                <a:lnTo>
                  <a:pt x="1296352" y="981075"/>
                </a:lnTo>
                <a:lnTo>
                  <a:pt x="1305877" y="981075"/>
                </a:lnTo>
                <a:lnTo>
                  <a:pt x="1305877" y="971550"/>
                </a:lnTo>
                <a:close/>
              </a:path>
              <a:path w="1306195" h="1952625">
                <a:moveTo>
                  <a:pt x="1305877" y="914400"/>
                </a:moveTo>
                <a:lnTo>
                  <a:pt x="1296352" y="914400"/>
                </a:lnTo>
                <a:lnTo>
                  <a:pt x="1296352" y="923925"/>
                </a:lnTo>
                <a:lnTo>
                  <a:pt x="1305877" y="923925"/>
                </a:lnTo>
                <a:lnTo>
                  <a:pt x="1305877" y="914400"/>
                </a:lnTo>
                <a:close/>
              </a:path>
              <a:path w="1306195" h="1952625">
                <a:moveTo>
                  <a:pt x="1305877" y="857250"/>
                </a:moveTo>
                <a:lnTo>
                  <a:pt x="1296352" y="857250"/>
                </a:lnTo>
                <a:lnTo>
                  <a:pt x="1296352" y="866775"/>
                </a:lnTo>
                <a:lnTo>
                  <a:pt x="1305877" y="866775"/>
                </a:lnTo>
                <a:lnTo>
                  <a:pt x="1305877" y="857250"/>
                </a:lnTo>
                <a:close/>
              </a:path>
              <a:path w="1306195" h="1952625">
                <a:moveTo>
                  <a:pt x="1305877" y="800100"/>
                </a:moveTo>
                <a:lnTo>
                  <a:pt x="1296352" y="800100"/>
                </a:lnTo>
                <a:lnTo>
                  <a:pt x="1296352" y="809625"/>
                </a:lnTo>
                <a:lnTo>
                  <a:pt x="1305877" y="809625"/>
                </a:lnTo>
                <a:lnTo>
                  <a:pt x="1305877" y="800100"/>
                </a:lnTo>
                <a:close/>
              </a:path>
              <a:path w="1306195" h="1952625">
                <a:moveTo>
                  <a:pt x="1305877" y="742950"/>
                </a:moveTo>
                <a:lnTo>
                  <a:pt x="1296352" y="742950"/>
                </a:lnTo>
                <a:lnTo>
                  <a:pt x="1296352" y="752475"/>
                </a:lnTo>
                <a:lnTo>
                  <a:pt x="1305877" y="752475"/>
                </a:lnTo>
                <a:lnTo>
                  <a:pt x="1305877" y="742950"/>
                </a:lnTo>
                <a:close/>
              </a:path>
              <a:path w="1306195" h="1952625">
                <a:moveTo>
                  <a:pt x="1305877" y="685800"/>
                </a:moveTo>
                <a:lnTo>
                  <a:pt x="1296352" y="685800"/>
                </a:lnTo>
                <a:lnTo>
                  <a:pt x="1296352" y="695325"/>
                </a:lnTo>
                <a:lnTo>
                  <a:pt x="1305877" y="695325"/>
                </a:lnTo>
                <a:lnTo>
                  <a:pt x="1305877" y="685800"/>
                </a:lnTo>
                <a:close/>
              </a:path>
              <a:path w="1306195" h="1952625">
                <a:moveTo>
                  <a:pt x="1305877" y="628650"/>
                </a:moveTo>
                <a:lnTo>
                  <a:pt x="1296352" y="628650"/>
                </a:lnTo>
                <a:lnTo>
                  <a:pt x="1296352" y="638175"/>
                </a:lnTo>
                <a:lnTo>
                  <a:pt x="1305877" y="638175"/>
                </a:lnTo>
                <a:lnTo>
                  <a:pt x="1305877" y="628650"/>
                </a:lnTo>
                <a:close/>
              </a:path>
              <a:path w="1306195" h="1952625">
                <a:moveTo>
                  <a:pt x="1305877" y="571500"/>
                </a:moveTo>
                <a:lnTo>
                  <a:pt x="1296352" y="571500"/>
                </a:lnTo>
                <a:lnTo>
                  <a:pt x="1296352" y="581025"/>
                </a:lnTo>
                <a:lnTo>
                  <a:pt x="1305877" y="581025"/>
                </a:lnTo>
                <a:lnTo>
                  <a:pt x="1305877" y="571500"/>
                </a:lnTo>
                <a:close/>
              </a:path>
              <a:path w="1306195" h="1952625">
                <a:moveTo>
                  <a:pt x="1305877" y="514350"/>
                </a:moveTo>
                <a:lnTo>
                  <a:pt x="1296352" y="514350"/>
                </a:lnTo>
                <a:lnTo>
                  <a:pt x="1296352" y="523875"/>
                </a:lnTo>
                <a:lnTo>
                  <a:pt x="1305877" y="523875"/>
                </a:lnTo>
                <a:lnTo>
                  <a:pt x="1305877" y="514350"/>
                </a:lnTo>
                <a:close/>
              </a:path>
              <a:path w="1306195" h="1952625">
                <a:moveTo>
                  <a:pt x="1305877" y="457200"/>
                </a:moveTo>
                <a:lnTo>
                  <a:pt x="1296352" y="457200"/>
                </a:lnTo>
                <a:lnTo>
                  <a:pt x="1296352" y="466725"/>
                </a:lnTo>
                <a:lnTo>
                  <a:pt x="1305877" y="466725"/>
                </a:lnTo>
                <a:lnTo>
                  <a:pt x="1305877" y="457200"/>
                </a:lnTo>
                <a:close/>
              </a:path>
              <a:path w="1306195" h="1952625">
                <a:moveTo>
                  <a:pt x="1305877" y="400050"/>
                </a:moveTo>
                <a:lnTo>
                  <a:pt x="1296352" y="400050"/>
                </a:lnTo>
                <a:lnTo>
                  <a:pt x="1296352" y="409575"/>
                </a:lnTo>
                <a:lnTo>
                  <a:pt x="1305877" y="409575"/>
                </a:lnTo>
                <a:lnTo>
                  <a:pt x="1305877" y="400050"/>
                </a:lnTo>
                <a:close/>
              </a:path>
              <a:path w="1306195" h="1952625">
                <a:moveTo>
                  <a:pt x="1305877" y="342900"/>
                </a:moveTo>
                <a:lnTo>
                  <a:pt x="1296352" y="342900"/>
                </a:lnTo>
                <a:lnTo>
                  <a:pt x="1296352" y="352425"/>
                </a:lnTo>
                <a:lnTo>
                  <a:pt x="1305877" y="352425"/>
                </a:lnTo>
                <a:lnTo>
                  <a:pt x="1305877" y="342900"/>
                </a:lnTo>
                <a:close/>
              </a:path>
              <a:path w="1306195" h="1952625">
                <a:moveTo>
                  <a:pt x="1305877" y="285750"/>
                </a:moveTo>
                <a:lnTo>
                  <a:pt x="1296352" y="285750"/>
                </a:lnTo>
                <a:lnTo>
                  <a:pt x="1296352" y="295275"/>
                </a:lnTo>
                <a:lnTo>
                  <a:pt x="1305877" y="295275"/>
                </a:lnTo>
                <a:lnTo>
                  <a:pt x="1305877" y="285750"/>
                </a:lnTo>
                <a:close/>
              </a:path>
              <a:path w="1306195" h="1952625">
                <a:moveTo>
                  <a:pt x="1305877" y="228600"/>
                </a:moveTo>
                <a:lnTo>
                  <a:pt x="1296352" y="228600"/>
                </a:lnTo>
                <a:lnTo>
                  <a:pt x="1296352" y="238125"/>
                </a:lnTo>
                <a:lnTo>
                  <a:pt x="1305877" y="238125"/>
                </a:lnTo>
                <a:lnTo>
                  <a:pt x="1305877" y="228600"/>
                </a:lnTo>
                <a:close/>
              </a:path>
              <a:path w="1306195" h="1952625">
                <a:moveTo>
                  <a:pt x="1305877" y="171450"/>
                </a:moveTo>
                <a:lnTo>
                  <a:pt x="1296352" y="171450"/>
                </a:lnTo>
                <a:lnTo>
                  <a:pt x="1296352" y="180975"/>
                </a:lnTo>
                <a:lnTo>
                  <a:pt x="1305877" y="180975"/>
                </a:lnTo>
                <a:lnTo>
                  <a:pt x="1305877" y="171450"/>
                </a:lnTo>
                <a:close/>
              </a:path>
              <a:path w="1306195" h="1952625">
                <a:moveTo>
                  <a:pt x="1305877" y="114300"/>
                </a:moveTo>
                <a:lnTo>
                  <a:pt x="1296352" y="114300"/>
                </a:lnTo>
                <a:lnTo>
                  <a:pt x="1296352" y="123825"/>
                </a:lnTo>
                <a:lnTo>
                  <a:pt x="1305877" y="123825"/>
                </a:lnTo>
                <a:lnTo>
                  <a:pt x="1305877" y="114300"/>
                </a:lnTo>
                <a:close/>
              </a:path>
              <a:path w="1306195" h="1952625">
                <a:moveTo>
                  <a:pt x="1305877" y="57150"/>
                </a:moveTo>
                <a:lnTo>
                  <a:pt x="1296352" y="57150"/>
                </a:lnTo>
                <a:lnTo>
                  <a:pt x="1296352" y="66675"/>
                </a:lnTo>
                <a:lnTo>
                  <a:pt x="1305877" y="66675"/>
                </a:lnTo>
                <a:lnTo>
                  <a:pt x="1305877" y="57150"/>
                </a:lnTo>
                <a:close/>
              </a:path>
              <a:path w="1306195" h="1952625">
                <a:moveTo>
                  <a:pt x="1305877" y="0"/>
                </a:moveTo>
                <a:lnTo>
                  <a:pt x="1296352" y="0"/>
                </a:lnTo>
                <a:lnTo>
                  <a:pt x="1296352" y="9525"/>
                </a:lnTo>
                <a:lnTo>
                  <a:pt x="1305877" y="9525"/>
                </a:lnTo>
                <a:lnTo>
                  <a:pt x="1305877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3474938" y="5768975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865451" y="5760403"/>
            <a:ext cx="782320" cy="36576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165"/>
              </a:spcBef>
            </a:pPr>
            <a:r>
              <a:rPr dirty="0" sz="900" spc="-25" b="1"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200" spc="-16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60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54350" y="4615929"/>
            <a:ext cx="177800" cy="3219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05">
                <a:solidFill>
                  <a:srgbClr val="252423"/>
                </a:solidFill>
                <a:latin typeface="Lucida Sans Unicode"/>
                <a:cs typeface="Lucida Sans Unicode"/>
              </a:rPr>
              <a:t>IUCR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98715" y="3806567"/>
            <a:ext cx="288925" cy="185610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620"/>
              </a:spcBef>
            </a:pPr>
            <a:r>
              <a:rPr dirty="0" sz="900" spc="-25" b="1">
                <a:latin typeface="Segoe UI"/>
                <a:cs typeface="Segoe UI"/>
              </a:rPr>
              <a:t>810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0"/>
              </a:spcBef>
            </a:pPr>
            <a:r>
              <a:rPr dirty="0" sz="900" spc="-25" b="1">
                <a:latin typeface="Segoe UI"/>
                <a:cs typeface="Segoe UI"/>
              </a:rPr>
              <a:t>820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5"/>
              </a:spcBef>
            </a:pPr>
            <a:r>
              <a:rPr dirty="0" sz="900" spc="-25" b="1">
                <a:latin typeface="Segoe UI"/>
                <a:cs typeface="Segoe UI"/>
              </a:rPr>
              <a:t>486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0"/>
              </a:spcBef>
            </a:pPr>
            <a:r>
              <a:rPr dirty="0" sz="900" spc="-25" b="1">
                <a:latin typeface="Segoe UI"/>
                <a:cs typeface="Segoe UI"/>
              </a:rPr>
              <a:t>910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0" b="1">
                <a:latin typeface="Segoe UI"/>
                <a:cs typeface="Segoe UI"/>
              </a:rPr>
              <a:t>1320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5"/>
              </a:spcBef>
            </a:pPr>
            <a:r>
              <a:rPr dirty="0" sz="900" spc="-25" b="1">
                <a:latin typeface="Segoe UI"/>
                <a:cs typeface="Segoe UI"/>
              </a:rPr>
              <a:t>460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0"/>
              </a:spcBef>
            </a:pPr>
            <a:r>
              <a:rPr dirty="0" sz="900" spc="-25" b="1">
                <a:latin typeface="Segoe UI"/>
                <a:cs typeface="Segoe UI"/>
              </a:rPr>
              <a:t>560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0" b="1">
                <a:latin typeface="Segoe UI"/>
                <a:cs typeface="Segoe UI"/>
              </a:rPr>
              <a:t>1310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5"/>
              </a:spcBef>
            </a:pPr>
            <a:r>
              <a:rPr dirty="0" sz="900" spc="-25" b="1">
                <a:latin typeface="Segoe UI"/>
                <a:cs typeface="Segoe UI"/>
              </a:rPr>
              <a:t>860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960120" y="228600"/>
            <a:ext cx="9022080" cy="5524500"/>
            <a:chOff x="960120" y="228600"/>
            <a:chExt cx="9022080" cy="5524500"/>
          </a:xfrm>
        </p:grpSpPr>
        <p:sp>
          <p:nvSpPr>
            <p:cNvPr id="28" name="object 28" descr=""/>
            <p:cNvSpPr/>
            <p:nvPr/>
          </p:nvSpPr>
          <p:spPr>
            <a:xfrm>
              <a:off x="960120" y="3881843"/>
              <a:ext cx="2032635" cy="1779905"/>
            </a:xfrm>
            <a:custGeom>
              <a:avLst/>
              <a:gdLst/>
              <a:ahLst/>
              <a:cxnLst/>
              <a:rect l="l" t="t" r="r" b="b"/>
              <a:pathLst>
                <a:path w="2032635" h="1779904">
                  <a:moveTo>
                    <a:pt x="896416" y="1627187"/>
                  </a:moveTo>
                  <a:lnTo>
                    <a:pt x="0" y="1627187"/>
                  </a:lnTo>
                  <a:lnTo>
                    <a:pt x="0" y="1779587"/>
                  </a:lnTo>
                  <a:lnTo>
                    <a:pt x="896416" y="1779587"/>
                  </a:lnTo>
                  <a:lnTo>
                    <a:pt x="896416" y="1627187"/>
                  </a:lnTo>
                  <a:close/>
                </a:path>
                <a:path w="2032635" h="1779904">
                  <a:moveTo>
                    <a:pt x="1165415" y="1423784"/>
                  </a:moveTo>
                  <a:lnTo>
                    <a:pt x="0" y="1423784"/>
                  </a:lnTo>
                  <a:lnTo>
                    <a:pt x="0" y="1576184"/>
                  </a:lnTo>
                  <a:lnTo>
                    <a:pt x="1165415" y="1576184"/>
                  </a:lnTo>
                  <a:lnTo>
                    <a:pt x="1165415" y="1423784"/>
                  </a:lnTo>
                  <a:close/>
                </a:path>
                <a:path w="2032635" h="1779904">
                  <a:moveTo>
                    <a:pt x="1451254" y="1220393"/>
                  </a:moveTo>
                  <a:lnTo>
                    <a:pt x="0" y="1220393"/>
                  </a:lnTo>
                  <a:lnTo>
                    <a:pt x="0" y="1372793"/>
                  </a:lnTo>
                  <a:lnTo>
                    <a:pt x="1451254" y="1372793"/>
                  </a:lnTo>
                  <a:lnTo>
                    <a:pt x="1451254" y="1220393"/>
                  </a:lnTo>
                  <a:close/>
                </a:path>
                <a:path w="2032635" h="1779904">
                  <a:moveTo>
                    <a:pt x="1548485" y="1016990"/>
                  </a:moveTo>
                  <a:lnTo>
                    <a:pt x="0" y="1016990"/>
                  </a:lnTo>
                  <a:lnTo>
                    <a:pt x="0" y="1169390"/>
                  </a:lnTo>
                  <a:lnTo>
                    <a:pt x="1548485" y="1169390"/>
                  </a:lnTo>
                  <a:lnTo>
                    <a:pt x="1548485" y="1016990"/>
                  </a:lnTo>
                  <a:close/>
                </a:path>
                <a:path w="2032635" h="1779904">
                  <a:moveTo>
                    <a:pt x="1606169" y="813587"/>
                  </a:moveTo>
                  <a:lnTo>
                    <a:pt x="0" y="813587"/>
                  </a:lnTo>
                  <a:lnTo>
                    <a:pt x="0" y="965987"/>
                  </a:lnTo>
                  <a:lnTo>
                    <a:pt x="1606169" y="965987"/>
                  </a:lnTo>
                  <a:lnTo>
                    <a:pt x="1606169" y="813587"/>
                  </a:lnTo>
                  <a:close/>
                </a:path>
                <a:path w="2032635" h="1779904">
                  <a:moveTo>
                    <a:pt x="1809051" y="610196"/>
                  </a:moveTo>
                  <a:lnTo>
                    <a:pt x="0" y="610196"/>
                  </a:lnTo>
                  <a:lnTo>
                    <a:pt x="0" y="762596"/>
                  </a:lnTo>
                  <a:lnTo>
                    <a:pt x="1809051" y="762596"/>
                  </a:lnTo>
                  <a:lnTo>
                    <a:pt x="1809051" y="610196"/>
                  </a:lnTo>
                  <a:close/>
                </a:path>
                <a:path w="2032635" h="1779904">
                  <a:moveTo>
                    <a:pt x="1842109" y="406793"/>
                  </a:moveTo>
                  <a:lnTo>
                    <a:pt x="0" y="406793"/>
                  </a:lnTo>
                  <a:lnTo>
                    <a:pt x="0" y="559193"/>
                  </a:lnTo>
                  <a:lnTo>
                    <a:pt x="1842109" y="559193"/>
                  </a:lnTo>
                  <a:lnTo>
                    <a:pt x="1842109" y="406793"/>
                  </a:lnTo>
                  <a:close/>
                </a:path>
                <a:path w="2032635" h="1779904">
                  <a:moveTo>
                    <a:pt x="1897202" y="203390"/>
                  </a:moveTo>
                  <a:lnTo>
                    <a:pt x="0" y="203390"/>
                  </a:lnTo>
                  <a:lnTo>
                    <a:pt x="0" y="355790"/>
                  </a:lnTo>
                  <a:lnTo>
                    <a:pt x="1897202" y="355790"/>
                  </a:lnTo>
                  <a:lnTo>
                    <a:pt x="1897202" y="203390"/>
                  </a:lnTo>
                  <a:close/>
                </a:path>
                <a:path w="2032635" h="1779904">
                  <a:moveTo>
                    <a:pt x="2032025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032025" y="152400"/>
                  </a:lnTo>
                  <a:lnTo>
                    <a:pt x="2032025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629025" y="3800474"/>
              <a:ext cx="76200" cy="1952625"/>
            </a:xfrm>
            <a:custGeom>
              <a:avLst/>
              <a:gdLst/>
              <a:ahLst/>
              <a:cxnLst/>
              <a:rect l="l" t="t" r="r" b="b"/>
              <a:pathLst>
                <a:path w="76200" h="1952625">
                  <a:moveTo>
                    <a:pt x="0" y="0"/>
                  </a:moveTo>
                  <a:lnTo>
                    <a:pt x="76200" y="0"/>
                  </a:lnTo>
                  <a:lnTo>
                    <a:pt x="76200" y="1952625"/>
                  </a:lnTo>
                  <a:lnTo>
                    <a:pt x="0" y="1952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629025" y="3800474"/>
              <a:ext cx="76200" cy="67310"/>
            </a:xfrm>
            <a:custGeom>
              <a:avLst/>
              <a:gdLst/>
              <a:ahLst/>
              <a:cxnLst/>
              <a:rect l="l" t="t" r="r" b="b"/>
              <a:pathLst>
                <a:path w="76200" h="67310">
                  <a:moveTo>
                    <a:pt x="0" y="0"/>
                  </a:moveTo>
                  <a:lnTo>
                    <a:pt x="76200" y="0"/>
                  </a:lnTo>
                  <a:lnTo>
                    <a:pt x="76200" y="67123"/>
                  </a:lnTo>
                  <a:lnTo>
                    <a:pt x="0" y="67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629025" y="3800474"/>
              <a:ext cx="76200" cy="67310"/>
            </a:xfrm>
            <a:custGeom>
              <a:avLst/>
              <a:gdLst/>
              <a:ahLst/>
              <a:cxnLst/>
              <a:rect l="l" t="t" r="r" b="b"/>
              <a:pathLst>
                <a:path w="76200" h="67310">
                  <a:moveTo>
                    <a:pt x="0" y="0"/>
                  </a:moveTo>
                  <a:lnTo>
                    <a:pt x="76200" y="0"/>
                  </a:lnTo>
                </a:path>
                <a:path w="76200" h="67310">
                  <a:moveTo>
                    <a:pt x="76200" y="67123"/>
                  </a:moveTo>
                  <a:lnTo>
                    <a:pt x="0" y="67123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114925" y="228600"/>
              <a:ext cx="4867275" cy="3105150"/>
            </a:xfrm>
            <a:custGeom>
              <a:avLst/>
              <a:gdLst/>
              <a:ahLst/>
              <a:cxnLst/>
              <a:rect l="l" t="t" r="r" b="b"/>
              <a:pathLst>
                <a:path w="4867275" h="3105150">
                  <a:moveTo>
                    <a:pt x="4867275" y="3105150"/>
                  </a:moveTo>
                  <a:lnTo>
                    <a:pt x="0" y="3105150"/>
                  </a:lnTo>
                  <a:lnTo>
                    <a:pt x="0" y="0"/>
                  </a:lnTo>
                  <a:lnTo>
                    <a:pt x="4867275" y="0"/>
                  </a:lnTo>
                  <a:lnTo>
                    <a:pt x="4867275" y="3105150"/>
                  </a:lnTo>
                  <a:close/>
                </a:path>
              </a:pathLst>
            </a:custGeom>
            <a:solidFill>
              <a:srgbClr val="6FBAFF">
                <a:alpha val="4901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5149850" y="190563"/>
            <a:ext cx="179641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5">
                <a:solidFill>
                  <a:srgbClr val="252423"/>
                </a:solidFill>
                <a:latin typeface="Lucida Sans Unicode"/>
                <a:cs typeface="Lucida Sans Unicode"/>
              </a:rPr>
              <a:t>FBI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35">
                <a:solidFill>
                  <a:srgbClr val="252423"/>
                </a:solidFill>
                <a:latin typeface="Lucida Sans Unicode"/>
                <a:cs typeface="Lucida Sans Unicode"/>
              </a:rPr>
              <a:t>Code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919939" y="705311"/>
            <a:ext cx="2442845" cy="2327910"/>
            <a:chOff x="5919939" y="705311"/>
            <a:chExt cx="2442845" cy="2327910"/>
          </a:xfrm>
        </p:grpSpPr>
        <p:sp>
          <p:nvSpPr>
            <p:cNvPr id="35" name="object 35" descr=""/>
            <p:cNvSpPr/>
            <p:nvPr/>
          </p:nvSpPr>
          <p:spPr>
            <a:xfrm>
              <a:off x="7191375" y="833265"/>
              <a:ext cx="1014730" cy="1037590"/>
            </a:xfrm>
            <a:custGeom>
              <a:avLst/>
              <a:gdLst/>
              <a:ahLst/>
              <a:cxnLst/>
              <a:rect l="l" t="t" r="r" b="b"/>
              <a:pathLst>
                <a:path w="1014729" h="1037589">
                  <a:moveTo>
                    <a:pt x="0" y="1037444"/>
                  </a:moveTo>
                  <a:lnTo>
                    <a:pt x="0" y="0"/>
                  </a:lnTo>
                  <a:lnTo>
                    <a:pt x="22051" y="234"/>
                  </a:lnTo>
                  <a:lnTo>
                    <a:pt x="44083" y="936"/>
                  </a:lnTo>
                  <a:lnTo>
                    <a:pt x="88086" y="3746"/>
                  </a:lnTo>
                  <a:lnTo>
                    <a:pt x="131931" y="8422"/>
                  </a:lnTo>
                  <a:lnTo>
                    <a:pt x="175537" y="14958"/>
                  </a:lnTo>
                  <a:lnTo>
                    <a:pt x="218826" y="23340"/>
                  </a:lnTo>
                  <a:lnTo>
                    <a:pt x="261719" y="33555"/>
                  </a:lnTo>
                  <a:lnTo>
                    <a:pt x="304140" y="45582"/>
                  </a:lnTo>
                  <a:lnTo>
                    <a:pt x="346012" y="59402"/>
                  </a:lnTo>
                  <a:lnTo>
                    <a:pt x="387258" y="74987"/>
                  </a:lnTo>
                  <a:lnTo>
                    <a:pt x="427805" y="92313"/>
                  </a:lnTo>
                  <a:lnTo>
                    <a:pt x="467579" y="111344"/>
                  </a:lnTo>
                  <a:lnTo>
                    <a:pt x="506509" y="132049"/>
                  </a:lnTo>
                  <a:lnTo>
                    <a:pt x="544524" y="154389"/>
                  </a:lnTo>
                  <a:lnTo>
                    <a:pt x="581554" y="178325"/>
                  </a:lnTo>
                  <a:lnTo>
                    <a:pt x="617535" y="203812"/>
                  </a:lnTo>
                  <a:lnTo>
                    <a:pt x="652400" y="230806"/>
                  </a:lnTo>
                  <a:lnTo>
                    <a:pt x="686086" y="259256"/>
                  </a:lnTo>
                  <a:lnTo>
                    <a:pt x="718533" y="289112"/>
                  </a:lnTo>
                  <a:lnTo>
                    <a:pt x="749683" y="320320"/>
                  </a:lnTo>
                  <a:lnTo>
                    <a:pt x="779477" y="352823"/>
                  </a:lnTo>
                  <a:lnTo>
                    <a:pt x="807865" y="386563"/>
                  </a:lnTo>
                  <a:lnTo>
                    <a:pt x="834792" y="421479"/>
                  </a:lnTo>
                  <a:lnTo>
                    <a:pt x="860212" y="457507"/>
                  </a:lnTo>
                  <a:lnTo>
                    <a:pt x="884077" y="494583"/>
                  </a:lnTo>
                  <a:lnTo>
                    <a:pt x="906346" y="532640"/>
                  </a:lnTo>
                  <a:lnTo>
                    <a:pt x="926977" y="571608"/>
                  </a:lnTo>
                  <a:lnTo>
                    <a:pt x="945935" y="611418"/>
                  </a:lnTo>
                  <a:lnTo>
                    <a:pt x="963183" y="651998"/>
                  </a:lnTo>
                  <a:lnTo>
                    <a:pt x="978692" y="693273"/>
                  </a:lnTo>
                  <a:lnTo>
                    <a:pt x="992432" y="735171"/>
                  </a:lnTo>
                  <a:lnTo>
                    <a:pt x="1004380" y="777614"/>
                  </a:lnTo>
                  <a:lnTo>
                    <a:pt x="1014513" y="820527"/>
                  </a:lnTo>
                  <a:lnTo>
                    <a:pt x="0" y="103744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191375" y="1653793"/>
              <a:ext cx="1037590" cy="859155"/>
            </a:xfrm>
            <a:custGeom>
              <a:avLst/>
              <a:gdLst/>
              <a:ahLst/>
              <a:cxnLst/>
              <a:rect l="l" t="t" r="r" b="b"/>
              <a:pathLst>
                <a:path w="1037590" h="859155">
                  <a:moveTo>
                    <a:pt x="814821" y="859067"/>
                  </a:moveTo>
                  <a:lnTo>
                    <a:pt x="0" y="216916"/>
                  </a:lnTo>
                  <a:lnTo>
                    <a:pt x="1014513" y="0"/>
                  </a:lnTo>
                  <a:lnTo>
                    <a:pt x="1020085" y="27926"/>
                  </a:lnTo>
                  <a:lnTo>
                    <a:pt x="1028913" y="84143"/>
                  </a:lnTo>
                  <a:lnTo>
                    <a:pt x="1034649" y="140803"/>
                  </a:lnTo>
                  <a:lnTo>
                    <a:pt x="1037266" y="197649"/>
                  </a:lnTo>
                  <a:lnTo>
                    <a:pt x="1037403" y="226126"/>
                  </a:lnTo>
                  <a:lnTo>
                    <a:pt x="1036760" y="254596"/>
                  </a:lnTo>
                  <a:lnTo>
                    <a:pt x="1033135" y="311386"/>
                  </a:lnTo>
                  <a:lnTo>
                    <a:pt x="1026394" y="367935"/>
                  </a:lnTo>
                  <a:lnTo>
                    <a:pt x="1016569" y="423987"/>
                  </a:lnTo>
                  <a:lnTo>
                    <a:pt x="1003675" y="479457"/>
                  </a:lnTo>
                  <a:lnTo>
                    <a:pt x="987770" y="534095"/>
                  </a:lnTo>
                  <a:lnTo>
                    <a:pt x="968877" y="587819"/>
                  </a:lnTo>
                  <a:lnTo>
                    <a:pt x="947082" y="640386"/>
                  </a:lnTo>
                  <a:lnTo>
                    <a:pt x="922418" y="691717"/>
                  </a:lnTo>
                  <a:lnTo>
                    <a:pt x="894997" y="741581"/>
                  </a:lnTo>
                  <a:lnTo>
                    <a:pt x="864858" y="789901"/>
                  </a:lnTo>
                  <a:lnTo>
                    <a:pt x="832139" y="836461"/>
                  </a:lnTo>
                  <a:lnTo>
                    <a:pt x="814821" y="859067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191375" y="1870709"/>
              <a:ext cx="815340" cy="1016000"/>
            </a:xfrm>
            <a:custGeom>
              <a:avLst/>
              <a:gdLst/>
              <a:ahLst/>
              <a:cxnLst/>
              <a:rect l="l" t="t" r="r" b="b"/>
              <a:pathLst>
                <a:path w="815340" h="1016000">
                  <a:moveTo>
                    <a:pt x="211405" y="1015676"/>
                  </a:moveTo>
                  <a:lnTo>
                    <a:pt x="0" y="0"/>
                  </a:lnTo>
                  <a:lnTo>
                    <a:pt x="814821" y="642150"/>
                  </a:lnTo>
                  <a:lnTo>
                    <a:pt x="786009" y="677117"/>
                  </a:lnTo>
                  <a:lnTo>
                    <a:pt x="755757" y="710730"/>
                  </a:lnTo>
                  <a:lnTo>
                    <a:pt x="724064" y="742987"/>
                  </a:lnTo>
                  <a:lnTo>
                    <a:pt x="690930" y="773890"/>
                  </a:lnTo>
                  <a:lnTo>
                    <a:pt x="656484" y="803322"/>
                  </a:lnTo>
                  <a:lnTo>
                    <a:pt x="620855" y="831171"/>
                  </a:lnTo>
                  <a:lnTo>
                    <a:pt x="584042" y="857434"/>
                  </a:lnTo>
                  <a:lnTo>
                    <a:pt x="546045" y="882114"/>
                  </a:lnTo>
                  <a:lnTo>
                    <a:pt x="507011" y="905118"/>
                  </a:lnTo>
                  <a:lnTo>
                    <a:pt x="467087" y="926356"/>
                  </a:lnTo>
                  <a:lnTo>
                    <a:pt x="426273" y="945828"/>
                  </a:lnTo>
                  <a:lnTo>
                    <a:pt x="384568" y="963534"/>
                  </a:lnTo>
                  <a:lnTo>
                    <a:pt x="342132" y="979410"/>
                  </a:lnTo>
                  <a:lnTo>
                    <a:pt x="299127" y="993393"/>
                  </a:lnTo>
                  <a:lnTo>
                    <a:pt x="255551" y="1005481"/>
                  </a:lnTo>
                  <a:lnTo>
                    <a:pt x="211405" y="1015676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727009" y="1870709"/>
              <a:ext cx="676275" cy="1037590"/>
            </a:xfrm>
            <a:custGeom>
              <a:avLst/>
              <a:gdLst/>
              <a:ahLst/>
              <a:cxnLst/>
              <a:rect l="l" t="t" r="r" b="b"/>
              <a:pathLst>
                <a:path w="676275" h="1037589">
                  <a:moveTo>
                    <a:pt x="460236" y="1037439"/>
                  </a:moveTo>
                  <a:lnTo>
                    <a:pt x="416893" y="1036364"/>
                  </a:lnTo>
                  <a:lnTo>
                    <a:pt x="373633" y="1033472"/>
                  </a:lnTo>
                  <a:lnTo>
                    <a:pt x="330456" y="1028766"/>
                  </a:lnTo>
                  <a:lnTo>
                    <a:pt x="287513" y="1022263"/>
                  </a:lnTo>
                  <a:lnTo>
                    <a:pt x="244955" y="1013984"/>
                  </a:lnTo>
                  <a:lnTo>
                    <a:pt x="202781" y="1003928"/>
                  </a:lnTo>
                  <a:lnTo>
                    <a:pt x="160991" y="992096"/>
                  </a:lnTo>
                  <a:lnTo>
                    <a:pt x="119731" y="978532"/>
                  </a:lnTo>
                  <a:lnTo>
                    <a:pt x="79145" y="963281"/>
                  </a:lnTo>
                  <a:lnTo>
                    <a:pt x="39235" y="946341"/>
                  </a:lnTo>
                  <a:lnTo>
                    <a:pt x="0" y="927715"/>
                  </a:lnTo>
                  <a:lnTo>
                    <a:pt x="464365" y="0"/>
                  </a:lnTo>
                  <a:lnTo>
                    <a:pt x="675770" y="1015676"/>
                  </a:lnTo>
                  <a:lnTo>
                    <a:pt x="633074" y="1023638"/>
                  </a:lnTo>
                  <a:lnTo>
                    <a:pt x="590157" y="1029796"/>
                  </a:lnTo>
                  <a:lnTo>
                    <a:pt x="547020" y="1034150"/>
                  </a:lnTo>
                  <a:lnTo>
                    <a:pt x="503662" y="1036700"/>
                  </a:lnTo>
                  <a:lnTo>
                    <a:pt x="460236" y="1037439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6362504" y="1870709"/>
              <a:ext cx="829310" cy="927735"/>
            </a:xfrm>
            <a:custGeom>
              <a:avLst/>
              <a:gdLst/>
              <a:ahLst/>
              <a:cxnLst/>
              <a:rect l="l" t="t" r="r" b="b"/>
              <a:pathLst>
                <a:path w="829309" h="927735">
                  <a:moveTo>
                    <a:pt x="364505" y="927715"/>
                  </a:moveTo>
                  <a:lnTo>
                    <a:pt x="322109" y="905264"/>
                  </a:lnTo>
                  <a:lnTo>
                    <a:pt x="280926" y="880960"/>
                  </a:lnTo>
                  <a:lnTo>
                    <a:pt x="240954" y="854803"/>
                  </a:lnTo>
                  <a:lnTo>
                    <a:pt x="202196" y="826794"/>
                  </a:lnTo>
                  <a:lnTo>
                    <a:pt x="164649" y="796932"/>
                  </a:lnTo>
                  <a:lnTo>
                    <a:pt x="128511" y="765380"/>
                  </a:lnTo>
                  <a:lnTo>
                    <a:pt x="93977" y="732302"/>
                  </a:lnTo>
                  <a:lnTo>
                    <a:pt x="61047" y="697698"/>
                  </a:lnTo>
                  <a:lnTo>
                    <a:pt x="29721" y="661567"/>
                  </a:lnTo>
                  <a:lnTo>
                    <a:pt x="0" y="623909"/>
                  </a:lnTo>
                  <a:lnTo>
                    <a:pt x="828871" y="0"/>
                  </a:lnTo>
                  <a:lnTo>
                    <a:pt x="364505" y="927715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185704" y="1870709"/>
              <a:ext cx="1005840" cy="624205"/>
            </a:xfrm>
            <a:custGeom>
              <a:avLst/>
              <a:gdLst/>
              <a:ahLst/>
              <a:cxnLst/>
              <a:rect l="l" t="t" r="r" b="b"/>
              <a:pathLst>
                <a:path w="1005840" h="624205">
                  <a:moveTo>
                    <a:pt x="176799" y="623909"/>
                  </a:moveTo>
                  <a:lnTo>
                    <a:pt x="146821" y="581965"/>
                  </a:lnTo>
                  <a:lnTo>
                    <a:pt x="119031" y="538691"/>
                  </a:lnTo>
                  <a:lnTo>
                    <a:pt x="93429" y="494088"/>
                  </a:lnTo>
                  <a:lnTo>
                    <a:pt x="70016" y="448155"/>
                  </a:lnTo>
                  <a:lnTo>
                    <a:pt x="48901" y="401121"/>
                  </a:lnTo>
                  <a:lnTo>
                    <a:pt x="30193" y="353216"/>
                  </a:lnTo>
                  <a:lnTo>
                    <a:pt x="13892" y="304439"/>
                  </a:lnTo>
                  <a:lnTo>
                    <a:pt x="0" y="254790"/>
                  </a:lnTo>
                  <a:lnTo>
                    <a:pt x="1005670" y="0"/>
                  </a:lnTo>
                  <a:lnTo>
                    <a:pt x="176799" y="623909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153860" y="1759133"/>
              <a:ext cx="1037590" cy="366395"/>
            </a:xfrm>
            <a:custGeom>
              <a:avLst/>
              <a:gdLst/>
              <a:ahLst/>
              <a:cxnLst/>
              <a:rect l="l" t="t" r="r" b="b"/>
              <a:pathLst>
                <a:path w="1037590" h="366394">
                  <a:moveTo>
                    <a:pt x="31844" y="366367"/>
                  </a:moveTo>
                  <a:lnTo>
                    <a:pt x="20096" y="314596"/>
                  </a:lnTo>
                  <a:lnTo>
                    <a:pt x="11038" y="262636"/>
                  </a:lnTo>
                  <a:lnTo>
                    <a:pt x="4669" y="210487"/>
                  </a:lnTo>
                  <a:lnTo>
                    <a:pt x="990" y="158149"/>
                  </a:lnTo>
                  <a:lnTo>
                    <a:pt x="0" y="105621"/>
                  </a:lnTo>
                  <a:lnTo>
                    <a:pt x="1699" y="52905"/>
                  </a:lnTo>
                  <a:lnTo>
                    <a:pt x="6087" y="0"/>
                  </a:lnTo>
                  <a:lnTo>
                    <a:pt x="1037514" y="111576"/>
                  </a:lnTo>
                  <a:lnTo>
                    <a:pt x="31844" y="366367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159948" y="1458468"/>
              <a:ext cx="1031875" cy="412750"/>
            </a:xfrm>
            <a:custGeom>
              <a:avLst/>
              <a:gdLst/>
              <a:ahLst/>
              <a:cxnLst/>
              <a:rect l="l" t="t" r="r" b="b"/>
              <a:pathLst>
                <a:path w="1031875" h="412750">
                  <a:moveTo>
                    <a:pt x="1031426" y="412241"/>
                  </a:moveTo>
                  <a:lnTo>
                    <a:pt x="0" y="300664"/>
                  </a:lnTo>
                  <a:lnTo>
                    <a:pt x="6903" y="248882"/>
                  </a:lnTo>
                  <a:lnTo>
                    <a:pt x="16339" y="197768"/>
                  </a:lnTo>
                  <a:lnTo>
                    <a:pt x="28307" y="147323"/>
                  </a:lnTo>
                  <a:lnTo>
                    <a:pt x="42807" y="97546"/>
                  </a:lnTo>
                  <a:lnTo>
                    <a:pt x="59839" y="48439"/>
                  </a:lnTo>
                  <a:lnTo>
                    <a:pt x="79403" y="0"/>
                  </a:lnTo>
                  <a:lnTo>
                    <a:pt x="1031426" y="412241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239352" y="1266884"/>
              <a:ext cx="952500" cy="603885"/>
            </a:xfrm>
            <a:custGeom>
              <a:avLst/>
              <a:gdLst/>
              <a:ahLst/>
              <a:cxnLst/>
              <a:rect l="l" t="t" r="r" b="b"/>
              <a:pathLst>
                <a:path w="952500" h="603885">
                  <a:moveTo>
                    <a:pt x="952023" y="603825"/>
                  </a:moveTo>
                  <a:lnTo>
                    <a:pt x="0" y="191583"/>
                  </a:lnTo>
                  <a:lnTo>
                    <a:pt x="23269" y="141519"/>
                  </a:lnTo>
                  <a:lnTo>
                    <a:pt x="49093" y="92900"/>
                  </a:lnTo>
                  <a:lnTo>
                    <a:pt x="77473" y="45727"/>
                  </a:lnTo>
                  <a:lnTo>
                    <a:pt x="108408" y="0"/>
                  </a:lnTo>
                  <a:lnTo>
                    <a:pt x="952023" y="603825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347760" y="1111390"/>
              <a:ext cx="843915" cy="759460"/>
            </a:xfrm>
            <a:custGeom>
              <a:avLst/>
              <a:gdLst/>
              <a:ahLst/>
              <a:cxnLst/>
              <a:rect l="l" t="t" r="r" b="b"/>
              <a:pathLst>
                <a:path w="843915" h="759460">
                  <a:moveTo>
                    <a:pt x="843614" y="759319"/>
                  </a:moveTo>
                  <a:lnTo>
                    <a:pt x="0" y="155494"/>
                  </a:lnTo>
                  <a:lnTo>
                    <a:pt x="31251" y="114050"/>
                  </a:lnTo>
                  <a:lnTo>
                    <a:pt x="64452" y="74319"/>
                  </a:lnTo>
                  <a:lnTo>
                    <a:pt x="99603" y="36303"/>
                  </a:lnTo>
                  <a:lnTo>
                    <a:pt x="136702" y="0"/>
                  </a:lnTo>
                  <a:lnTo>
                    <a:pt x="843614" y="759319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484463" y="989679"/>
              <a:ext cx="707390" cy="881380"/>
            </a:xfrm>
            <a:custGeom>
              <a:avLst/>
              <a:gdLst/>
              <a:ahLst/>
              <a:cxnLst/>
              <a:rect l="l" t="t" r="r" b="b"/>
              <a:pathLst>
                <a:path w="707390" h="881380">
                  <a:moveTo>
                    <a:pt x="706912" y="881030"/>
                  </a:moveTo>
                  <a:lnTo>
                    <a:pt x="0" y="121710"/>
                  </a:lnTo>
                  <a:lnTo>
                    <a:pt x="37566" y="88388"/>
                  </a:lnTo>
                  <a:lnTo>
                    <a:pt x="76608" y="56996"/>
                  </a:lnTo>
                  <a:lnTo>
                    <a:pt x="117126" y="27533"/>
                  </a:lnTo>
                  <a:lnTo>
                    <a:pt x="159119" y="0"/>
                  </a:lnTo>
                  <a:lnTo>
                    <a:pt x="706912" y="881030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643582" y="903175"/>
              <a:ext cx="548005" cy="967740"/>
            </a:xfrm>
            <a:custGeom>
              <a:avLst/>
              <a:gdLst/>
              <a:ahLst/>
              <a:cxnLst/>
              <a:rect l="l" t="t" r="r" b="b"/>
              <a:pathLst>
                <a:path w="548004" h="967739">
                  <a:moveTo>
                    <a:pt x="547792" y="967534"/>
                  </a:moveTo>
                  <a:lnTo>
                    <a:pt x="0" y="86504"/>
                  </a:lnTo>
                  <a:lnTo>
                    <a:pt x="41829" y="61828"/>
                  </a:lnTo>
                  <a:lnTo>
                    <a:pt x="84672" y="39185"/>
                  </a:lnTo>
                  <a:lnTo>
                    <a:pt x="128530" y="18576"/>
                  </a:lnTo>
                  <a:lnTo>
                    <a:pt x="173403" y="0"/>
                  </a:lnTo>
                  <a:lnTo>
                    <a:pt x="547792" y="967534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6816985" y="865191"/>
              <a:ext cx="374650" cy="1005840"/>
            </a:xfrm>
            <a:custGeom>
              <a:avLst/>
              <a:gdLst/>
              <a:ahLst/>
              <a:cxnLst/>
              <a:rect l="l" t="t" r="r" b="b"/>
              <a:pathLst>
                <a:path w="374650" h="1005839">
                  <a:moveTo>
                    <a:pt x="374389" y="1005518"/>
                  </a:moveTo>
                  <a:lnTo>
                    <a:pt x="0" y="37983"/>
                  </a:lnTo>
                  <a:lnTo>
                    <a:pt x="29320" y="27142"/>
                  </a:lnTo>
                  <a:lnTo>
                    <a:pt x="58927" y="17197"/>
                  </a:lnTo>
                  <a:lnTo>
                    <a:pt x="88820" y="8150"/>
                  </a:lnTo>
                  <a:lnTo>
                    <a:pt x="119000" y="0"/>
                  </a:lnTo>
                  <a:lnTo>
                    <a:pt x="374389" y="1005518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6935986" y="852386"/>
              <a:ext cx="255904" cy="1018540"/>
            </a:xfrm>
            <a:custGeom>
              <a:avLst/>
              <a:gdLst/>
              <a:ahLst/>
              <a:cxnLst/>
              <a:rect l="l" t="t" r="r" b="b"/>
              <a:pathLst>
                <a:path w="255904" h="1018539">
                  <a:moveTo>
                    <a:pt x="255388" y="1018323"/>
                  </a:moveTo>
                  <a:lnTo>
                    <a:pt x="0" y="12804"/>
                  </a:lnTo>
                  <a:lnTo>
                    <a:pt x="14213" y="9301"/>
                  </a:lnTo>
                  <a:lnTo>
                    <a:pt x="28471" y="5999"/>
                  </a:lnTo>
                  <a:lnTo>
                    <a:pt x="42774" y="2898"/>
                  </a:lnTo>
                  <a:lnTo>
                    <a:pt x="57123" y="0"/>
                  </a:lnTo>
                  <a:lnTo>
                    <a:pt x="255388" y="1018323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6993109" y="842936"/>
              <a:ext cx="198755" cy="1028065"/>
            </a:xfrm>
            <a:custGeom>
              <a:avLst/>
              <a:gdLst/>
              <a:ahLst/>
              <a:cxnLst/>
              <a:rect l="l" t="t" r="r" b="b"/>
              <a:pathLst>
                <a:path w="198754" h="1028064">
                  <a:moveTo>
                    <a:pt x="198265" y="1027773"/>
                  </a:moveTo>
                  <a:lnTo>
                    <a:pt x="0" y="9450"/>
                  </a:lnTo>
                  <a:lnTo>
                    <a:pt x="14185" y="6790"/>
                  </a:lnTo>
                  <a:lnTo>
                    <a:pt x="28404" y="4328"/>
                  </a:lnTo>
                  <a:lnTo>
                    <a:pt x="42655" y="2065"/>
                  </a:lnTo>
                  <a:lnTo>
                    <a:pt x="56939" y="0"/>
                  </a:lnTo>
                  <a:lnTo>
                    <a:pt x="198265" y="1027773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050049" y="837954"/>
              <a:ext cx="141605" cy="1033144"/>
            </a:xfrm>
            <a:custGeom>
              <a:avLst/>
              <a:gdLst/>
              <a:ahLst/>
              <a:cxnLst/>
              <a:rect l="l" t="t" r="r" b="b"/>
              <a:pathLst>
                <a:path w="141604" h="1033144">
                  <a:moveTo>
                    <a:pt x="141325" y="1032755"/>
                  </a:moveTo>
                  <a:lnTo>
                    <a:pt x="0" y="4981"/>
                  </a:lnTo>
                  <a:lnTo>
                    <a:pt x="21372" y="2268"/>
                  </a:lnTo>
                  <a:lnTo>
                    <a:pt x="42797" y="0"/>
                  </a:lnTo>
                  <a:lnTo>
                    <a:pt x="141325" y="1032755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092846" y="835117"/>
              <a:ext cx="99060" cy="1035685"/>
            </a:xfrm>
            <a:custGeom>
              <a:avLst/>
              <a:gdLst/>
              <a:ahLst/>
              <a:cxnLst/>
              <a:rect l="l" t="t" r="r" b="b"/>
              <a:pathLst>
                <a:path w="99059" h="1035685">
                  <a:moveTo>
                    <a:pt x="98528" y="1035592"/>
                  </a:moveTo>
                  <a:lnTo>
                    <a:pt x="0" y="2837"/>
                  </a:lnTo>
                  <a:lnTo>
                    <a:pt x="27413" y="588"/>
                  </a:lnTo>
                  <a:lnTo>
                    <a:pt x="36563" y="0"/>
                  </a:lnTo>
                  <a:lnTo>
                    <a:pt x="98528" y="1035592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129409" y="834113"/>
              <a:ext cx="62230" cy="1036955"/>
            </a:xfrm>
            <a:custGeom>
              <a:avLst/>
              <a:gdLst/>
              <a:ahLst/>
              <a:cxnLst/>
              <a:rect l="l" t="t" r="r" b="b"/>
              <a:pathLst>
                <a:path w="62229" h="1036955">
                  <a:moveTo>
                    <a:pt x="61965" y="1036596"/>
                  </a:moveTo>
                  <a:lnTo>
                    <a:pt x="0" y="1004"/>
                  </a:lnTo>
                  <a:lnTo>
                    <a:pt x="20038" y="0"/>
                  </a:lnTo>
                  <a:lnTo>
                    <a:pt x="61965" y="1036596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149448" y="833570"/>
              <a:ext cx="42545" cy="1037590"/>
            </a:xfrm>
            <a:custGeom>
              <a:avLst/>
              <a:gdLst/>
              <a:ahLst/>
              <a:cxnLst/>
              <a:rect l="l" t="t" r="r" b="b"/>
              <a:pathLst>
                <a:path w="42545" h="1037589">
                  <a:moveTo>
                    <a:pt x="41926" y="1037139"/>
                  </a:moveTo>
                  <a:lnTo>
                    <a:pt x="0" y="542"/>
                  </a:lnTo>
                  <a:lnTo>
                    <a:pt x="16766" y="0"/>
                  </a:lnTo>
                  <a:lnTo>
                    <a:pt x="41926" y="1037139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166215" y="833329"/>
              <a:ext cx="25400" cy="1037590"/>
            </a:xfrm>
            <a:custGeom>
              <a:avLst/>
              <a:gdLst/>
              <a:ahLst/>
              <a:cxnLst/>
              <a:rect l="l" t="t" r="r" b="b"/>
              <a:pathLst>
                <a:path w="25400" h="1037589">
                  <a:moveTo>
                    <a:pt x="25160" y="1037380"/>
                  </a:moveTo>
                  <a:lnTo>
                    <a:pt x="0" y="241"/>
                  </a:lnTo>
                  <a:lnTo>
                    <a:pt x="13648" y="0"/>
                  </a:lnTo>
                  <a:lnTo>
                    <a:pt x="25160" y="1037380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7179863" y="833290"/>
              <a:ext cx="12065" cy="1037590"/>
            </a:xfrm>
            <a:custGeom>
              <a:avLst/>
              <a:gdLst/>
              <a:ahLst/>
              <a:cxnLst/>
              <a:rect l="l" t="t" r="r" b="b"/>
              <a:pathLst>
                <a:path w="12065" h="1037589">
                  <a:moveTo>
                    <a:pt x="11512" y="1037419"/>
                  </a:moveTo>
                  <a:lnTo>
                    <a:pt x="0" y="38"/>
                  </a:lnTo>
                  <a:lnTo>
                    <a:pt x="4275" y="0"/>
                  </a:lnTo>
                  <a:lnTo>
                    <a:pt x="11512" y="1037419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184138" y="833270"/>
              <a:ext cx="7620" cy="1037590"/>
            </a:xfrm>
            <a:custGeom>
              <a:avLst/>
              <a:gdLst/>
              <a:ahLst/>
              <a:cxnLst/>
              <a:rect l="l" t="t" r="r" b="b"/>
              <a:pathLst>
                <a:path w="7620" h="1037589">
                  <a:moveTo>
                    <a:pt x="7236" y="1037439"/>
                  </a:moveTo>
                  <a:lnTo>
                    <a:pt x="0" y="19"/>
                  </a:lnTo>
                  <a:lnTo>
                    <a:pt x="3947" y="0"/>
                  </a:lnTo>
                  <a:lnTo>
                    <a:pt x="7236" y="1037439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188085" y="833267"/>
              <a:ext cx="3810" cy="1037590"/>
            </a:xfrm>
            <a:custGeom>
              <a:avLst/>
              <a:gdLst/>
              <a:ahLst/>
              <a:cxnLst/>
              <a:rect l="l" t="t" r="r" b="b"/>
              <a:pathLst>
                <a:path w="3809" h="1037589">
                  <a:moveTo>
                    <a:pt x="3289" y="1037442"/>
                  </a:moveTo>
                  <a:lnTo>
                    <a:pt x="0" y="3"/>
                  </a:lnTo>
                  <a:lnTo>
                    <a:pt x="1151" y="0"/>
                  </a:lnTo>
                  <a:lnTo>
                    <a:pt x="3289" y="1037442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189237" y="833266"/>
              <a:ext cx="2540" cy="1037590"/>
            </a:xfrm>
            <a:custGeom>
              <a:avLst/>
              <a:gdLst/>
              <a:ahLst/>
              <a:cxnLst/>
              <a:rect l="l" t="t" r="r" b="b"/>
              <a:pathLst>
                <a:path w="2540" h="1037589">
                  <a:moveTo>
                    <a:pt x="2138" y="1037443"/>
                  </a:moveTo>
                  <a:lnTo>
                    <a:pt x="0" y="1"/>
                  </a:lnTo>
                  <a:lnTo>
                    <a:pt x="986" y="0"/>
                  </a:lnTo>
                  <a:lnTo>
                    <a:pt x="2138" y="1037443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190224" y="833265"/>
              <a:ext cx="1270" cy="1037590"/>
            </a:xfrm>
            <a:custGeom>
              <a:avLst/>
              <a:gdLst/>
              <a:ahLst/>
              <a:cxnLst/>
              <a:rect l="l" t="t" r="r" b="b"/>
              <a:pathLst>
                <a:path w="1270" h="1037589">
                  <a:moveTo>
                    <a:pt x="1151" y="1037444"/>
                  </a:moveTo>
                  <a:lnTo>
                    <a:pt x="0" y="0"/>
                  </a:lnTo>
                  <a:lnTo>
                    <a:pt x="986" y="0"/>
                  </a:lnTo>
                  <a:lnTo>
                    <a:pt x="1151" y="1037444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191210" y="833265"/>
              <a:ext cx="635" cy="1037590"/>
            </a:xfrm>
            <a:custGeom>
              <a:avLst/>
              <a:gdLst/>
              <a:ahLst/>
              <a:cxnLst/>
              <a:rect l="l" t="t" r="r" b="b"/>
              <a:pathLst>
                <a:path w="634" h="1037589">
                  <a:moveTo>
                    <a:pt x="164" y="1037444"/>
                  </a:moveTo>
                  <a:lnTo>
                    <a:pt x="0" y="0"/>
                  </a:lnTo>
                  <a:lnTo>
                    <a:pt x="164" y="1037444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860085" y="963242"/>
              <a:ext cx="179705" cy="81280"/>
            </a:xfrm>
            <a:custGeom>
              <a:avLst/>
              <a:gdLst/>
              <a:ahLst/>
              <a:cxnLst/>
              <a:rect l="l" t="t" r="r" b="b"/>
              <a:pathLst>
                <a:path w="179704" h="81280">
                  <a:moveTo>
                    <a:pt x="0" y="80663"/>
                  </a:moveTo>
                  <a:lnTo>
                    <a:pt x="65240" y="0"/>
                  </a:lnTo>
                  <a:lnTo>
                    <a:pt x="17954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8149855" y="2331247"/>
              <a:ext cx="208279" cy="45085"/>
            </a:xfrm>
            <a:custGeom>
              <a:avLst/>
              <a:gdLst/>
              <a:ahLst/>
              <a:cxnLst/>
              <a:rect l="l" t="t" r="r" b="b"/>
              <a:pathLst>
                <a:path w="208279" h="45085">
                  <a:moveTo>
                    <a:pt x="0" y="0"/>
                  </a:moveTo>
                  <a:lnTo>
                    <a:pt x="93510" y="44930"/>
                  </a:lnTo>
                  <a:lnTo>
                    <a:pt x="207810" y="4493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751071" y="2774877"/>
              <a:ext cx="168910" cy="88265"/>
            </a:xfrm>
            <a:custGeom>
              <a:avLst/>
              <a:gdLst/>
              <a:ahLst/>
              <a:cxnLst/>
              <a:rect l="l" t="t" r="r" b="b"/>
              <a:pathLst>
                <a:path w="168909" h="88264">
                  <a:moveTo>
                    <a:pt x="0" y="0"/>
                  </a:moveTo>
                  <a:lnTo>
                    <a:pt x="54604" y="88211"/>
                  </a:lnTo>
                  <a:lnTo>
                    <a:pt x="168904" y="8821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926428" y="2925194"/>
              <a:ext cx="128270" cy="103505"/>
            </a:xfrm>
            <a:custGeom>
              <a:avLst/>
              <a:gdLst/>
              <a:ahLst/>
              <a:cxnLst/>
              <a:rect l="l" t="t" r="r" b="b"/>
              <a:pathLst>
                <a:path w="128270" h="103505">
                  <a:moveTo>
                    <a:pt x="127690" y="0"/>
                  </a:moveTo>
                  <a:lnTo>
                    <a:pt x="114300" y="102876"/>
                  </a:lnTo>
                  <a:lnTo>
                    <a:pt x="0" y="10287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6329826" y="2687565"/>
              <a:ext cx="180975" cy="80010"/>
            </a:xfrm>
            <a:custGeom>
              <a:avLst/>
              <a:gdLst/>
              <a:ahLst/>
              <a:cxnLst/>
              <a:rect l="l" t="t" r="r" b="b"/>
              <a:pathLst>
                <a:path w="180975" h="80010">
                  <a:moveTo>
                    <a:pt x="180722" y="0"/>
                  </a:moveTo>
                  <a:lnTo>
                    <a:pt x="114300" y="79693"/>
                  </a:lnTo>
                  <a:lnTo>
                    <a:pt x="0" y="7969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079618" y="2422862"/>
              <a:ext cx="203200" cy="53975"/>
            </a:xfrm>
            <a:custGeom>
              <a:avLst/>
              <a:gdLst/>
              <a:ahLst/>
              <a:cxnLst/>
              <a:rect l="l" t="t" r="r" b="b"/>
              <a:pathLst>
                <a:path w="203200" h="53975">
                  <a:moveTo>
                    <a:pt x="202962" y="0"/>
                  </a:moveTo>
                  <a:lnTo>
                    <a:pt x="114300" y="53868"/>
                  </a:lnTo>
                  <a:lnTo>
                    <a:pt x="0" y="5386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924701" y="2039244"/>
              <a:ext cx="217170" cy="16510"/>
            </a:xfrm>
            <a:custGeom>
              <a:avLst/>
              <a:gdLst/>
              <a:ahLst/>
              <a:cxnLst/>
              <a:rect l="l" t="t" r="r" b="b"/>
              <a:pathLst>
                <a:path w="217170" h="16510">
                  <a:moveTo>
                    <a:pt x="216733" y="0"/>
                  </a:moveTo>
                  <a:lnTo>
                    <a:pt x="114299" y="16442"/>
                  </a:lnTo>
                  <a:lnTo>
                    <a:pt x="0" y="1644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974225" y="1488737"/>
              <a:ext cx="212725" cy="34290"/>
            </a:xfrm>
            <a:custGeom>
              <a:avLst/>
              <a:gdLst/>
              <a:ahLst/>
              <a:cxnLst/>
              <a:rect l="l" t="t" r="r" b="b"/>
              <a:pathLst>
                <a:path w="212725" h="34290">
                  <a:moveTo>
                    <a:pt x="212331" y="33953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6093263" y="1242781"/>
              <a:ext cx="201930" cy="55880"/>
            </a:xfrm>
            <a:custGeom>
              <a:avLst/>
              <a:gdLst/>
              <a:ahLst/>
              <a:cxnLst/>
              <a:rect l="l" t="t" r="r" b="b"/>
              <a:pathLst>
                <a:path w="201929" h="55880">
                  <a:moveTo>
                    <a:pt x="201749" y="55815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6240119" y="1057269"/>
              <a:ext cx="189230" cy="72390"/>
            </a:xfrm>
            <a:custGeom>
              <a:avLst/>
              <a:gdLst/>
              <a:ahLst/>
              <a:cxnLst/>
              <a:rect l="l" t="t" r="r" b="b"/>
              <a:pathLst>
                <a:path w="189229" h="72390">
                  <a:moveTo>
                    <a:pt x="188696" y="72305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6556070" y="826327"/>
              <a:ext cx="160655" cy="93345"/>
            </a:xfrm>
            <a:custGeom>
              <a:avLst/>
              <a:gdLst/>
              <a:ahLst/>
              <a:cxnLst/>
              <a:rect l="l" t="t" r="r" b="b"/>
              <a:pathLst>
                <a:path w="160654" h="93344">
                  <a:moveTo>
                    <a:pt x="160611" y="92834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6954172" y="710074"/>
              <a:ext cx="125730" cy="103505"/>
            </a:xfrm>
            <a:custGeom>
              <a:avLst/>
              <a:gdLst/>
              <a:ahLst/>
              <a:cxnLst/>
              <a:rect l="l" t="t" r="r" b="b"/>
              <a:pathLst>
                <a:path w="125729" h="103505">
                  <a:moveTo>
                    <a:pt x="125224" y="103167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8065025" y="883867"/>
            <a:ext cx="6743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9K </a:t>
            </a:r>
            <a:r>
              <a:rPr dirty="0" sz="900" spc="-10" b="1">
                <a:latin typeface="Segoe UI"/>
                <a:cs typeface="Segoe UI"/>
              </a:rPr>
              <a:t>(21.65%)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945376" y="2783713"/>
            <a:ext cx="6743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4K </a:t>
            </a:r>
            <a:r>
              <a:rPr dirty="0" sz="900" spc="-10" b="1">
                <a:latin typeface="Segoe UI"/>
                <a:cs typeface="Segoe UI"/>
              </a:rPr>
              <a:t>(11.11%)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5695769" y="2687883"/>
            <a:ext cx="1205230" cy="423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3K </a:t>
            </a:r>
            <a:r>
              <a:rPr dirty="0" sz="900" spc="-10" b="1">
                <a:latin typeface="Segoe UI"/>
                <a:cs typeface="Segoe UI"/>
              </a:rPr>
              <a:t>(7.34%)</a:t>
            </a:r>
            <a:endParaRPr sz="900">
              <a:latin typeface="Segoe UI"/>
              <a:cs typeface="Segoe UI"/>
            </a:endParaRPr>
          </a:p>
          <a:p>
            <a:pPr marL="542925">
              <a:lnSpc>
                <a:spcPct val="100000"/>
              </a:lnSpc>
              <a:spcBef>
                <a:spcPts val="969"/>
              </a:spcBef>
            </a:pPr>
            <a:r>
              <a:rPr dirty="0" sz="900" b="1">
                <a:latin typeface="Segoe UI"/>
                <a:cs typeface="Segoe UI"/>
              </a:rPr>
              <a:t>4K </a:t>
            </a:r>
            <a:r>
              <a:rPr dirty="0" sz="900" spc="-10" b="1">
                <a:latin typeface="Segoe UI"/>
                <a:cs typeface="Segoe UI"/>
              </a:rPr>
              <a:t>(10.65%)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5445561" y="2397355"/>
            <a:ext cx="6089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3K </a:t>
            </a:r>
            <a:r>
              <a:rPr dirty="0" sz="900" spc="-10" b="1">
                <a:latin typeface="Segoe UI"/>
                <a:cs typeface="Segoe UI"/>
              </a:rPr>
              <a:t>(6.32%)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8383066" y="2205362"/>
            <a:ext cx="502920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900" spc="-25" b="1">
                <a:latin typeface="Segoe UI"/>
                <a:cs typeface="Segoe UI"/>
              </a:rPr>
              <a:t>6K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-10" b="1">
                <a:latin typeface="Segoe UI"/>
                <a:cs typeface="Segoe UI"/>
              </a:rPr>
              <a:t>(13.98%)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5462094" y="1884871"/>
            <a:ext cx="4375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71145">
              <a:lnSpc>
                <a:spcPct val="1111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2K </a:t>
            </a:r>
            <a:r>
              <a:rPr dirty="0" sz="900" spc="-10" b="1">
                <a:latin typeface="Segoe UI"/>
                <a:cs typeface="Segoe UI"/>
              </a:rPr>
              <a:t>(5.66%)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5433805" y="499205"/>
            <a:ext cx="1520825" cy="114935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535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  <a:p>
            <a:pPr marL="500380">
              <a:lnSpc>
                <a:spcPct val="100000"/>
              </a:lnSpc>
              <a:spcBef>
                <a:spcPts val="434"/>
              </a:spcBef>
            </a:pPr>
            <a:r>
              <a:rPr dirty="0" sz="900" b="1">
                <a:latin typeface="Segoe UI"/>
                <a:cs typeface="Segoe UI"/>
              </a:rPr>
              <a:t>1K </a:t>
            </a:r>
            <a:r>
              <a:rPr dirty="0" sz="900" spc="-10" b="1">
                <a:latin typeface="Segoe UI"/>
                <a:cs typeface="Segoe UI"/>
              </a:rPr>
              <a:t>(2.98%)</a:t>
            </a:r>
            <a:r>
              <a:rPr dirty="0" baseline="18518" sz="1350" spc="-15" b="1">
                <a:latin typeface="Segoe UI"/>
                <a:cs typeface="Segoe UI"/>
              </a:rPr>
              <a:t>(0.66%)</a:t>
            </a:r>
            <a:endParaRPr baseline="18518" sz="1350">
              <a:latin typeface="Segoe UI"/>
              <a:cs typeface="Segoe UI"/>
            </a:endParaRPr>
          </a:p>
          <a:p>
            <a:pPr marL="184785">
              <a:lnSpc>
                <a:spcPct val="100000"/>
              </a:lnSpc>
              <a:spcBef>
                <a:spcPts val="740"/>
              </a:spcBef>
            </a:pPr>
            <a:r>
              <a:rPr dirty="0" sz="900" b="1">
                <a:latin typeface="Segoe UI"/>
                <a:cs typeface="Segoe UI"/>
              </a:rPr>
              <a:t>1K </a:t>
            </a:r>
            <a:r>
              <a:rPr dirty="0" sz="900" spc="-10" b="1">
                <a:latin typeface="Segoe UI"/>
                <a:cs typeface="Segoe UI"/>
              </a:rPr>
              <a:t>(3.18%)</a:t>
            </a:r>
            <a:endParaRPr sz="9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dirty="0" sz="900" b="1">
                <a:latin typeface="Segoe UI"/>
                <a:cs typeface="Segoe UI"/>
              </a:rPr>
              <a:t>1K </a:t>
            </a:r>
            <a:r>
              <a:rPr dirty="0" sz="900" spc="-10" b="1">
                <a:latin typeface="Segoe UI"/>
                <a:cs typeface="Segoe UI"/>
              </a:rPr>
              <a:t>(3.38%)</a:t>
            </a:r>
            <a:endParaRPr sz="900">
              <a:latin typeface="Segoe UI"/>
              <a:cs typeface="Segoe UI"/>
            </a:endParaRPr>
          </a:p>
          <a:p>
            <a:pPr marL="90170" marR="1010285" indent="271145">
              <a:lnSpc>
                <a:spcPct val="111100"/>
              </a:lnSpc>
              <a:spcBef>
                <a:spcPts val="135"/>
              </a:spcBef>
            </a:pPr>
            <a:r>
              <a:rPr dirty="0" sz="900" spc="-25" b="1">
                <a:latin typeface="Segoe UI"/>
                <a:cs typeface="Segoe UI"/>
              </a:rPr>
              <a:t>2K </a:t>
            </a:r>
            <a:r>
              <a:rPr dirty="0" sz="900" spc="-10" b="1">
                <a:latin typeface="Segoe UI"/>
                <a:cs typeface="Segoe UI"/>
              </a:rPr>
              <a:t>(4.79%)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9207500" y="450881"/>
            <a:ext cx="5524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FBI</a:t>
            </a: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Code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9230359" y="696976"/>
            <a:ext cx="95250" cy="1066800"/>
            <a:chOff x="9230359" y="696976"/>
            <a:chExt cx="95250" cy="1066800"/>
          </a:xfrm>
        </p:grpSpPr>
        <p:pic>
          <p:nvPicPr>
            <p:cNvPr id="82" name="object 8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0359" y="696976"/>
              <a:ext cx="95249" cy="95249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0359" y="944626"/>
              <a:ext cx="95249" cy="9524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0359" y="1182751"/>
              <a:ext cx="95249" cy="9524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0359" y="1420876"/>
              <a:ext cx="95249" cy="95249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0359" y="1668526"/>
              <a:ext cx="95249" cy="95249"/>
            </a:xfrm>
            <a:prstGeom prst="rect">
              <a:avLst/>
            </a:prstGeom>
          </p:spPr>
        </p:pic>
      </p:grpSp>
      <p:sp>
        <p:nvSpPr>
          <p:cNvPr id="87" name="object 87" descr=""/>
          <p:cNvSpPr txBox="1"/>
          <p:nvPr/>
        </p:nvSpPr>
        <p:spPr>
          <a:xfrm>
            <a:off x="9332515" y="650906"/>
            <a:ext cx="24447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6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08B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14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7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08A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8" name="object 8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30359" y="1906651"/>
            <a:ext cx="95249" cy="95249"/>
          </a:xfrm>
          <a:prstGeom prst="rect">
            <a:avLst/>
          </a:prstGeom>
        </p:spPr>
      </p:pic>
      <p:sp>
        <p:nvSpPr>
          <p:cNvPr id="89" name="object 89" descr=""/>
          <p:cNvSpPr txBox="1"/>
          <p:nvPr/>
        </p:nvSpPr>
        <p:spPr>
          <a:xfrm>
            <a:off x="9332515" y="1860581"/>
            <a:ext cx="1625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26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9230359" y="2144776"/>
            <a:ext cx="95250" cy="819150"/>
            <a:chOff x="9230359" y="2144776"/>
            <a:chExt cx="95250" cy="819150"/>
          </a:xfrm>
        </p:grpSpPr>
        <p:pic>
          <p:nvPicPr>
            <p:cNvPr id="91" name="object 9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0359" y="2144776"/>
              <a:ext cx="95249" cy="9524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0359" y="2382901"/>
              <a:ext cx="95249" cy="95249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0359" y="2630551"/>
              <a:ext cx="95249" cy="9524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0359" y="2868676"/>
              <a:ext cx="95249" cy="95249"/>
            </a:xfrm>
            <a:prstGeom prst="rect">
              <a:avLst/>
            </a:prstGeom>
          </p:spPr>
        </p:pic>
      </p:grpSp>
      <p:sp>
        <p:nvSpPr>
          <p:cNvPr id="95" name="object 95" descr=""/>
          <p:cNvSpPr txBox="1"/>
          <p:nvPr/>
        </p:nvSpPr>
        <p:spPr>
          <a:xfrm>
            <a:off x="9332515" y="2098706"/>
            <a:ext cx="23558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3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11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04B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15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3752850" y="3169443"/>
            <a:ext cx="6238875" cy="2993390"/>
            <a:chOff x="3752850" y="3169443"/>
            <a:chExt cx="6238875" cy="2993390"/>
          </a:xfrm>
        </p:grpSpPr>
        <p:pic>
          <p:nvPicPr>
            <p:cNvPr id="97" name="object 9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05950" y="3169443"/>
              <a:ext cx="161925" cy="90487"/>
            </a:xfrm>
            <a:prstGeom prst="rect">
              <a:avLst/>
            </a:prstGeom>
          </p:spPr>
        </p:pic>
        <p:sp>
          <p:nvSpPr>
            <p:cNvPr id="98" name="object 98" descr=""/>
            <p:cNvSpPr/>
            <p:nvPr/>
          </p:nvSpPr>
          <p:spPr>
            <a:xfrm>
              <a:off x="3752850" y="3495675"/>
              <a:ext cx="6238875" cy="2667000"/>
            </a:xfrm>
            <a:custGeom>
              <a:avLst/>
              <a:gdLst/>
              <a:ahLst/>
              <a:cxnLst/>
              <a:rect l="l" t="t" r="r" b="b"/>
              <a:pathLst>
                <a:path w="6238875" h="2667000">
                  <a:moveTo>
                    <a:pt x="6238875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6238875" y="0"/>
                  </a:lnTo>
                  <a:lnTo>
                    <a:pt x="6238875" y="2667000"/>
                  </a:lnTo>
                  <a:close/>
                </a:path>
              </a:pathLst>
            </a:custGeom>
            <a:solidFill>
              <a:srgbClr val="F5C3A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3787775" y="3457638"/>
            <a:ext cx="15055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IUCR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0" name="object 100" descr=""/>
          <p:cNvSpPr/>
          <p:nvPr/>
        </p:nvSpPr>
        <p:spPr>
          <a:xfrm>
            <a:off x="4389120" y="3800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952625">
                <a:moveTo>
                  <a:pt x="9525" y="1657540"/>
                </a:moveTo>
                <a:lnTo>
                  <a:pt x="0" y="165754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540"/>
                </a:lnTo>
                <a:close/>
              </a:path>
              <a:path w="9525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952625">
                <a:moveTo>
                  <a:pt x="9525" y="685800"/>
                </a:moveTo>
                <a:lnTo>
                  <a:pt x="0" y="685800"/>
                </a:lnTo>
                <a:lnTo>
                  <a:pt x="0" y="691553"/>
                </a:lnTo>
                <a:lnTo>
                  <a:pt x="9525" y="691553"/>
                </a:lnTo>
                <a:lnTo>
                  <a:pt x="9525" y="68580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233756"/>
                </a:moveTo>
                <a:lnTo>
                  <a:pt x="0" y="233756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33756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 txBox="1"/>
          <p:nvPr/>
        </p:nvSpPr>
        <p:spPr>
          <a:xfrm>
            <a:off x="4348291" y="5768975"/>
            <a:ext cx="91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 b="1"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2" name="object 102" descr=""/>
          <p:cNvSpPr/>
          <p:nvPr/>
        </p:nvSpPr>
        <p:spPr>
          <a:xfrm>
            <a:off x="5152745" y="3800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952625">
                <a:moveTo>
                  <a:pt x="9525" y="1657540"/>
                </a:moveTo>
                <a:lnTo>
                  <a:pt x="0" y="165754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540"/>
                </a:lnTo>
                <a:close/>
              </a:path>
              <a:path w="9525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952625">
                <a:moveTo>
                  <a:pt x="9525" y="685800"/>
                </a:moveTo>
                <a:lnTo>
                  <a:pt x="0" y="685800"/>
                </a:lnTo>
                <a:lnTo>
                  <a:pt x="0" y="691553"/>
                </a:lnTo>
                <a:lnTo>
                  <a:pt x="9525" y="691553"/>
                </a:lnTo>
                <a:lnTo>
                  <a:pt x="9525" y="68580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233756"/>
                </a:moveTo>
                <a:lnTo>
                  <a:pt x="0" y="233756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33756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 txBox="1"/>
          <p:nvPr/>
        </p:nvSpPr>
        <p:spPr>
          <a:xfrm>
            <a:off x="5046142" y="5768975"/>
            <a:ext cx="2228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4" name="object 104" descr=""/>
          <p:cNvSpPr/>
          <p:nvPr/>
        </p:nvSpPr>
        <p:spPr>
          <a:xfrm>
            <a:off x="5916384" y="3800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952625">
                <a:moveTo>
                  <a:pt x="9525" y="1657540"/>
                </a:moveTo>
                <a:lnTo>
                  <a:pt x="0" y="165754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540"/>
                </a:lnTo>
                <a:close/>
              </a:path>
              <a:path w="9525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952625">
                <a:moveTo>
                  <a:pt x="9525" y="685800"/>
                </a:moveTo>
                <a:lnTo>
                  <a:pt x="0" y="685800"/>
                </a:lnTo>
                <a:lnTo>
                  <a:pt x="0" y="691553"/>
                </a:lnTo>
                <a:lnTo>
                  <a:pt x="9525" y="691553"/>
                </a:lnTo>
                <a:lnTo>
                  <a:pt x="9525" y="68580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233756"/>
                </a:moveTo>
                <a:lnTo>
                  <a:pt x="0" y="233756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33756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 descr=""/>
          <p:cNvSpPr txBox="1"/>
          <p:nvPr/>
        </p:nvSpPr>
        <p:spPr>
          <a:xfrm>
            <a:off x="5777033" y="57689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1000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6" name="object 106" descr=""/>
          <p:cNvSpPr/>
          <p:nvPr/>
        </p:nvSpPr>
        <p:spPr>
          <a:xfrm>
            <a:off x="6680010" y="3800487"/>
            <a:ext cx="1537335" cy="1952625"/>
          </a:xfrm>
          <a:custGeom>
            <a:avLst/>
            <a:gdLst/>
            <a:ahLst/>
            <a:cxnLst/>
            <a:rect l="l" t="t" r="r" b="b"/>
            <a:pathLst>
              <a:path w="1537334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1537334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1537334" h="19526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1537334" h="19526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1537334" h="19526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1537334" h="1952625">
                <a:moveTo>
                  <a:pt x="9525" y="1657540"/>
                </a:moveTo>
                <a:lnTo>
                  <a:pt x="0" y="165754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540"/>
                </a:lnTo>
                <a:close/>
              </a:path>
              <a:path w="1537334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1537334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1537334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1537334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1537334" h="1952625">
                <a:moveTo>
                  <a:pt x="9525" y="685800"/>
                </a:moveTo>
                <a:lnTo>
                  <a:pt x="0" y="685800"/>
                </a:lnTo>
                <a:lnTo>
                  <a:pt x="0" y="691553"/>
                </a:lnTo>
                <a:lnTo>
                  <a:pt x="9525" y="691553"/>
                </a:lnTo>
                <a:lnTo>
                  <a:pt x="9525" y="685800"/>
                </a:lnTo>
                <a:close/>
              </a:path>
              <a:path w="1537334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1537334" h="1952625">
                <a:moveTo>
                  <a:pt x="9525" y="233756"/>
                </a:moveTo>
                <a:lnTo>
                  <a:pt x="0" y="233756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33756"/>
                </a:lnTo>
                <a:close/>
              </a:path>
              <a:path w="1537334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1537334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  <a:path w="1537334" h="1952625">
                <a:moveTo>
                  <a:pt x="773163" y="1943100"/>
                </a:moveTo>
                <a:lnTo>
                  <a:pt x="763638" y="1943100"/>
                </a:lnTo>
                <a:lnTo>
                  <a:pt x="763638" y="1952625"/>
                </a:lnTo>
                <a:lnTo>
                  <a:pt x="773163" y="1952625"/>
                </a:lnTo>
                <a:lnTo>
                  <a:pt x="773163" y="1943100"/>
                </a:lnTo>
                <a:close/>
              </a:path>
              <a:path w="1537334" h="1952625">
                <a:moveTo>
                  <a:pt x="773163" y="1885950"/>
                </a:moveTo>
                <a:lnTo>
                  <a:pt x="763638" y="1885950"/>
                </a:lnTo>
                <a:lnTo>
                  <a:pt x="763638" y="1895475"/>
                </a:lnTo>
                <a:lnTo>
                  <a:pt x="773163" y="1895475"/>
                </a:lnTo>
                <a:lnTo>
                  <a:pt x="773163" y="1885950"/>
                </a:lnTo>
                <a:close/>
              </a:path>
              <a:path w="1537334" h="1952625">
                <a:moveTo>
                  <a:pt x="773163" y="1828800"/>
                </a:moveTo>
                <a:lnTo>
                  <a:pt x="763638" y="1828800"/>
                </a:lnTo>
                <a:lnTo>
                  <a:pt x="763638" y="1838325"/>
                </a:lnTo>
                <a:lnTo>
                  <a:pt x="773163" y="1838325"/>
                </a:lnTo>
                <a:lnTo>
                  <a:pt x="773163" y="1828800"/>
                </a:lnTo>
                <a:close/>
              </a:path>
              <a:path w="1537334" h="1952625">
                <a:moveTo>
                  <a:pt x="773163" y="1771650"/>
                </a:moveTo>
                <a:lnTo>
                  <a:pt x="763638" y="1771650"/>
                </a:lnTo>
                <a:lnTo>
                  <a:pt x="763638" y="1781175"/>
                </a:lnTo>
                <a:lnTo>
                  <a:pt x="773163" y="1781175"/>
                </a:lnTo>
                <a:lnTo>
                  <a:pt x="773163" y="1771650"/>
                </a:lnTo>
                <a:close/>
              </a:path>
              <a:path w="1537334" h="1952625">
                <a:moveTo>
                  <a:pt x="773163" y="1714500"/>
                </a:moveTo>
                <a:lnTo>
                  <a:pt x="763638" y="1714500"/>
                </a:lnTo>
                <a:lnTo>
                  <a:pt x="763638" y="1724025"/>
                </a:lnTo>
                <a:lnTo>
                  <a:pt x="773163" y="1724025"/>
                </a:lnTo>
                <a:lnTo>
                  <a:pt x="773163" y="1714500"/>
                </a:lnTo>
                <a:close/>
              </a:path>
              <a:path w="1537334" h="1952625">
                <a:moveTo>
                  <a:pt x="773163" y="1657350"/>
                </a:moveTo>
                <a:lnTo>
                  <a:pt x="763638" y="1657350"/>
                </a:lnTo>
                <a:lnTo>
                  <a:pt x="763638" y="1666875"/>
                </a:lnTo>
                <a:lnTo>
                  <a:pt x="773163" y="1666875"/>
                </a:lnTo>
                <a:lnTo>
                  <a:pt x="773163" y="1657350"/>
                </a:lnTo>
                <a:close/>
              </a:path>
              <a:path w="1537334" h="1952625">
                <a:moveTo>
                  <a:pt x="773163" y="1600200"/>
                </a:moveTo>
                <a:lnTo>
                  <a:pt x="763638" y="1600200"/>
                </a:lnTo>
                <a:lnTo>
                  <a:pt x="763638" y="1609725"/>
                </a:lnTo>
                <a:lnTo>
                  <a:pt x="773163" y="1609725"/>
                </a:lnTo>
                <a:lnTo>
                  <a:pt x="773163" y="1600200"/>
                </a:lnTo>
                <a:close/>
              </a:path>
              <a:path w="1537334" h="1952625">
                <a:moveTo>
                  <a:pt x="773163" y="1543050"/>
                </a:moveTo>
                <a:lnTo>
                  <a:pt x="763638" y="1543050"/>
                </a:lnTo>
                <a:lnTo>
                  <a:pt x="763638" y="1552575"/>
                </a:lnTo>
                <a:lnTo>
                  <a:pt x="773163" y="1552575"/>
                </a:lnTo>
                <a:lnTo>
                  <a:pt x="773163" y="1543050"/>
                </a:lnTo>
                <a:close/>
              </a:path>
              <a:path w="1537334" h="1952625">
                <a:moveTo>
                  <a:pt x="773163" y="1485900"/>
                </a:moveTo>
                <a:lnTo>
                  <a:pt x="763638" y="1485900"/>
                </a:lnTo>
                <a:lnTo>
                  <a:pt x="763638" y="1495425"/>
                </a:lnTo>
                <a:lnTo>
                  <a:pt x="773163" y="1495425"/>
                </a:lnTo>
                <a:lnTo>
                  <a:pt x="773163" y="1485900"/>
                </a:lnTo>
                <a:close/>
              </a:path>
              <a:path w="1537334" h="1952625">
                <a:moveTo>
                  <a:pt x="773163" y="1257300"/>
                </a:moveTo>
                <a:lnTo>
                  <a:pt x="763638" y="1257300"/>
                </a:lnTo>
                <a:lnTo>
                  <a:pt x="763638" y="1266825"/>
                </a:lnTo>
                <a:lnTo>
                  <a:pt x="773163" y="1266825"/>
                </a:lnTo>
                <a:lnTo>
                  <a:pt x="773163" y="1257300"/>
                </a:lnTo>
                <a:close/>
              </a:path>
              <a:path w="1537334" h="1952625">
                <a:moveTo>
                  <a:pt x="773163" y="1085850"/>
                </a:moveTo>
                <a:lnTo>
                  <a:pt x="763638" y="1085850"/>
                </a:lnTo>
                <a:lnTo>
                  <a:pt x="763638" y="1095375"/>
                </a:lnTo>
                <a:lnTo>
                  <a:pt x="773163" y="1095375"/>
                </a:lnTo>
                <a:lnTo>
                  <a:pt x="773163" y="1085850"/>
                </a:lnTo>
                <a:close/>
              </a:path>
              <a:path w="1537334" h="1952625">
                <a:moveTo>
                  <a:pt x="773163" y="857250"/>
                </a:moveTo>
                <a:lnTo>
                  <a:pt x="763638" y="857250"/>
                </a:lnTo>
                <a:lnTo>
                  <a:pt x="763638" y="866775"/>
                </a:lnTo>
                <a:lnTo>
                  <a:pt x="773163" y="866775"/>
                </a:lnTo>
                <a:lnTo>
                  <a:pt x="773163" y="857250"/>
                </a:lnTo>
                <a:close/>
              </a:path>
              <a:path w="1537334" h="1952625">
                <a:moveTo>
                  <a:pt x="773163" y="685800"/>
                </a:moveTo>
                <a:lnTo>
                  <a:pt x="763638" y="685800"/>
                </a:lnTo>
                <a:lnTo>
                  <a:pt x="763638" y="691553"/>
                </a:lnTo>
                <a:lnTo>
                  <a:pt x="773163" y="691553"/>
                </a:lnTo>
                <a:lnTo>
                  <a:pt x="773163" y="685800"/>
                </a:lnTo>
                <a:close/>
              </a:path>
              <a:path w="1537334" h="1952625">
                <a:moveTo>
                  <a:pt x="773163" y="457200"/>
                </a:moveTo>
                <a:lnTo>
                  <a:pt x="763638" y="457200"/>
                </a:lnTo>
                <a:lnTo>
                  <a:pt x="763638" y="466725"/>
                </a:lnTo>
                <a:lnTo>
                  <a:pt x="773163" y="466725"/>
                </a:lnTo>
                <a:lnTo>
                  <a:pt x="773163" y="457200"/>
                </a:lnTo>
                <a:close/>
              </a:path>
              <a:path w="1537334" h="1952625">
                <a:moveTo>
                  <a:pt x="773163" y="233756"/>
                </a:moveTo>
                <a:lnTo>
                  <a:pt x="763638" y="233756"/>
                </a:lnTo>
                <a:lnTo>
                  <a:pt x="763638" y="238125"/>
                </a:lnTo>
                <a:lnTo>
                  <a:pt x="773163" y="238125"/>
                </a:lnTo>
                <a:lnTo>
                  <a:pt x="773163" y="233756"/>
                </a:lnTo>
                <a:close/>
              </a:path>
              <a:path w="1537334" h="1952625">
                <a:moveTo>
                  <a:pt x="773163" y="57150"/>
                </a:moveTo>
                <a:lnTo>
                  <a:pt x="763638" y="57150"/>
                </a:lnTo>
                <a:lnTo>
                  <a:pt x="763638" y="66675"/>
                </a:lnTo>
                <a:lnTo>
                  <a:pt x="773163" y="66675"/>
                </a:lnTo>
                <a:lnTo>
                  <a:pt x="773163" y="57150"/>
                </a:lnTo>
                <a:close/>
              </a:path>
              <a:path w="1537334" h="1952625">
                <a:moveTo>
                  <a:pt x="773163" y="0"/>
                </a:moveTo>
                <a:lnTo>
                  <a:pt x="763638" y="0"/>
                </a:lnTo>
                <a:lnTo>
                  <a:pt x="763638" y="9525"/>
                </a:lnTo>
                <a:lnTo>
                  <a:pt x="773163" y="9525"/>
                </a:lnTo>
                <a:lnTo>
                  <a:pt x="773163" y="0"/>
                </a:lnTo>
                <a:close/>
              </a:path>
              <a:path w="1537334" h="1952625">
                <a:moveTo>
                  <a:pt x="1536788" y="1943100"/>
                </a:moveTo>
                <a:lnTo>
                  <a:pt x="1527263" y="1943100"/>
                </a:lnTo>
                <a:lnTo>
                  <a:pt x="1527263" y="1952625"/>
                </a:lnTo>
                <a:lnTo>
                  <a:pt x="1536788" y="1952625"/>
                </a:lnTo>
                <a:lnTo>
                  <a:pt x="1536788" y="1943100"/>
                </a:lnTo>
                <a:close/>
              </a:path>
              <a:path w="1537334" h="1952625">
                <a:moveTo>
                  <a:pt x="1536788" y="1885950"/>
                </a:moveTo>
                <a:lnTo>
                  <a:pt x="1527263" y="1885950"/>
                </a:lnTo>
                <a:lnTo>
                  <a:pt x="1527263" y="1895475"/>
                </a:lnTo>
                <a:lnTo>
                  <a:pt x="1536788" y="1895475"/>
                </a:lnTo>
                <a:lnTo>
                  <a:pt x="1536788" y="1885950"/>
                </a:lnTo>
                <a:close/>
              </a:path>
              <a:path w="1537334" h="1952625">
                <a:moveTo>
                  <a:pt x="1536788" y="1828800"/>
                </a:moveTo>
                <a:lnTo>
                  <a:pt x="1527263" y="1828800"/>
                </a:lnTo>
                <a:lnTo>
                  <a:pt x="1527263" y="1838325"/>
                </a:lnTo>
                <a:lnTo>
                  <a:pt x="1536788" y="1838325"/>
                </a:lnTo>
                <a:lnTo>
                  <a:pt x="1536788" y="1828800"/>
                </a:lnTo>
                <a:close/>
              </a:path>
              <a:path w="1537334" h="1952625">
                <a:moveTo>
                  <a:pt x="1536788" y="1771650"/>
                </a:moveTo>
                <a:lnTo>
                  <a:pt x="1527263" y="1771650"/>
                </a:lnTo>
                <a:lnTo>
                  <a:pt x="1527263" y="1781175"/>
                </a:lnTo>
                <a:lnTo>
                  <a:pt x="1536788" y="1781175"/>
                </a:lnTo>
                <a:lnTo>
                  <a:pt x="1536788" y="1771650"/>
                </a:lnTo>
                <a:close/>
              </a:path>
              <a:path w="1537334" h="1952625">
                <a:moveTo>
                  <a:pt x="1536788" y="1714500"/>
                </a:moveTo>
                <a:lnTo>
                  <a:pt x="1527263" y="1714500"/>
                </a:lnTo>
                <a:lnTo>
                  <a:pt x="1527263" y="1724025"/>
                </a:lnTo>
                <a:lnTo>
                  <a:pt x="1536788" y="1724025"/>
                </a:lnTo>
                <a:lnTo>
                  <a:pt x="1536788" y="1714500"/>
                </a:lnTo>
                <a:close/>
              </a:path>
              <a:path w="1537334" h="1952625">
                <a:moveTo>
                  <a:pt x="1536788" y="1657350"/>
                </a:moveTo>
                <a:lnTo>
                  <a:pt x="1527263" y="1657350"/>
                </a:lnTo>
                <a:lnTo>
                  <a:pt x="1527263" y="1666875"/>
                </a:lnTo>
                <a:lnTo>
                  <a:pt x="1536788" y="1666875"/>
                </a:lnTo>
                <a:lnTo>
                  <a:pt x="1536788" y="1657350"/>
                </a:lnTo>
                <a:close/>
              </a:path>
              <a:path w="1537334" h="1952625">
                <a:moveTo>
                  <a:pt x="1536788" y="1600200"/>
                </a:moveTo>
                <a:lnTo>
                  <a:pt x="1527263" y="1600200"/>
                </a:lnTo>
                <a:lnTo>
                  <a:pt x="1527263" y="1609725"/>
                </a:lnTo>
                <a:lnTo>
                  <a:pt x="1536788" y="1609725"/>
                </a:lnTo>
                <a:lnTo>
                  <a:pt x="1536788" y="1600200"/>
                </a:lnTo>
                <a:close/>
              </a:path>
              <a:path w="1537334" h="1952625">
                <a:moveTo>
                  <a:pt x="1536788" y="1543050"/>
                </a:moveTo>
                <a:lnTo>
                  <a:pt x="1527263" y="1543050"/>
                </a:lnTo>
                <a:lnTo>
                  <a:pt x="1527263" y="1552575"/>
                </a:lnTo>
                <a:lnTo>
                  <a:pt x="1536788" y="1552575"/>
                </a:lnTo>
                <a:lnTo>
                  <a:pt x="1536788" y="1543050"/>
                </a:lnTo>
                <a:close/>
              </a:path>
              <a:path w="1537334" h="1952625">
                <a:moveTo>
                  <a:pt x="1536788" y="1485900"/>
                </a:moveTo>
                <a:lnTo>
                  <a:pt x="1527263" y="1485900"/>
                </a:lnTo>
                <a:lnTo>
                  <a:pt x="1527263" y="1495425"/>
                </a:lnTo>
                <a:lnTo>
                  <a:pt x="1536788" y="1495425"/>
                </a:lnTo>
                <a:lnTo>
                  <a:pt x="1536788" y="1485900"/>
                </a:lnTo>
                <a:close/>
              </a:path>
              <a:path w="1537334" h="1952625">
                <a:moveTo>
                  <a:pt x="1536788" y="1428750"/>
                </a:moveTo>
                <a:lnTo>
                  <a:pt x="1527263" y="1428750"/>
                </a:lnTo>
                <a:lnTo>
                  <a:pt x="1527263" y="1438275"/>
                </a:lnTo>
                <a:lnTo>
                  <a:pt x="1536788" y="1438275"/>
                </a:lnTo>
                <a:lnTo>
                  <a:pt x="1536788" y="1428750"/>
                </a:lnTo>
                <a:close/>
              </a:path>
              <a:path w="1537334" h="1952625">
                <a:moveTo>
                  <a:pt x="1536788" y="1371600"/>
                </a:moveTo>
                <a:lnTo>
                  <a:pt x="1527263" y="1371600"/>
                </a:lnTo>
                <a:lnTo>
                  <a:pt x="1527263" y="1381125"/>
                </a:lnTo>
                <a:lnTo>
                  <a:pt x="1536788" y="1381125"/>
                </a:lnTo>
                <a:lnTo>
                  <a:pt x="1536788" y="1371600"/>
                </a:lnTo>
                <a:close/>
              </a:path>
              <a:path w="1537334" h="1952625">
                <a:moveTo>
                  <a:pt x="1536788" y="1314450"/>
                </a:moveTo>
                <a:lnTo>
                  <a:pt x="1527263" y="1314450"/>
                </a:lnTo>
                <a:lnTo>
                  <a:pt x="1527263" y="1323975"/>
                </a:lnTo>
                <a:lnTo>
                  <a:pt x="1536788" y="1323975"/>
                </a:lnTo>
                <a:lnTo>
                  <a:pt x="1536788" y="1314450"/>
                </a:lnTo>
                <a:close/>
              </a:path>
              <a:path w="1537334" h="1952625">
                <a:moveTo>
                  <a:pt x="1536788" y="1257300"/>
                </a:moveTo>
                <a:lnTo>
                  <a:pt x="1527263" y="1257300"/>
                </a:lnTo>
                <a:lnTo>
                  <a:pt x="1527263" y="1266825"/>
                </a:lnTo>
                <a:lnTo>
                  <a:pt x="1536788" y="1266825"/>
                </a:lnTo>
                <a:lnTo>
                  <a:pt x="1536788" y="1257300"/>
                </a:lnTo>
                <a:close/>
              </a:path>
              <a:path w="1537334" h="1952625">
                <a:moveTo>
                  <a:pt x="1536788" y="1200150"/>
                </a:moveTo>
                <a:lnTo>
                  <a:pt x="1527263" y="1200150"/>
                </a:lnTo>
                <a:lnTo>
                  <a:pt x="1527263" y="1209675"/>
                </a:lnTo>
                <a:lnTo>
                  <a:pt x="1536788" y="1209675"/>
                </a:lnTo>
                <a:lnTo>
                  <a:pt x="1536788" y="1200150"/>
                </a:lnTo>
                <a:close/>
              </a:path>
              <a:path w="1537334" h="1952625">
                <a:moveTo>
                  <a:pt x="1536788" y="1143000"/>
                </a:moveTo>
                <a:lnTo>
                  <a:pt x="1527263" y="1143000"/>
                </a:lnTo>
                <a:lnTo>
                  <a:pt x="1527263" y="1152525"/>
                </a:lnTo>
                <a:lnTo>
                  <a:pt x="1536788" y="1152525"/>
                </a:lnTo>
                <a:lnTo>
                  <a:pt x="1536788" y="1143000"/>
                </a:lnTo>
                <a:close/>
              </a:path>
              <a:path w="1537334" h="1952625">
                <a:moveTo>
                  <a:pt x="1536788" y="1085850"/>
                </a:moveTo>
                <a:lnTo>
                  <a:pt x="1527263" y="1085850"/>
                </a:lnTo>
                <a:lnTo>
                  <a:pt x="1527263" y="1095375"/>
                </a:lnTo>
                <a:lnTo>
                  <a:pt x="1536788" y="1095375"/>
                </a:lnTo>
                <a:lnTo>
                  <a:pt x="1536788" y="1085850"/>
                </a:lnTo>
                <a:close/>
              </a:path>
              <a:path w="1537334" h="1952625">
                <a:moveTo>
                  <a:pt x="1536788" y="1028700"/>
                </a:moveTo>
                <a:lnTo>
                  <a:pt x="1527263" y="1028700"/>
                </a:lnTo>
                <a:lnTo>
                  <a:pt x="1527263" y="1038225"/>
                </a:lnTo>
                <a:lnTo>
                  <a:pt x="1536788" y="1038225"/>
                </a:lnTo>
                <a:lnTo>
                  <a:pt x="1536788" y="1028700"/>
                </a:lnTo>
                <a:close/>
              </a:path>
              <a:path w="1537334" h="1952625">
                <a:moveTo>
                  <a:pt x="1536788" y="971550"/>
                </a:moveTo>
                <a:lnTo>
                  <a:pt x="1527263" y="971550"/>
                </a:lnTo>
                <a:lnTo>
                  <a:pt x="1527263" y="981075"/>
                </a:lnTo>
                <a:lnTo>
                  <a:pt x="1536788" y="981075"/>
                </a:lnTo>
                <a:lnTo>
                  <a:pt x="1536788" y="971550"/>
                </a:lnTo>
                <a:close/>
              </a:path>
              <a:path w="1537334" h="1952625">
                <a:moveTo>
                  <a:pt x="1536788" y="914400"/>
                </a:moveTo>
                <a:lnTo>
                  <a:pt x="1527263" y="914400"/>
                </a:lnTo>
                <a:lnTo>
                  <a:pt x="1527263" y="923925"/>
                </a:lnTo>
                <a:lnTo>
                  <a:pt x="1536788" y="923925"/>
                </a:lnTo>
                <a:lnTo>
                  <a:pt x="1536788" y="914400"/>
                </a:lnTo>
                <a:close/>
              </a:path>
              <a:path w="1537334" h="1952625">
                <a:moveTo>
                  <a:pt x="1536788" y="857250"/>
                </a:moveTo>
                <a:lnTo>
                  <a:pt x="1527263" y="857250"/>
                </a:lnTo>
                <a:lnTo>
                  <a:pt x="1527263" y="866775"/>
                </a:lnTo>
                <a:lnTo>
                  <a:pt x="1536788" y="866775"/>
                </a:lnTo>
                <a:lnTo>
                  <a:pt x="1536788" y="857250"/>
                </a:lnTo>
                <a:close/>
              </a:path>
              <a:path w="1537334" h="1952625">
                <a:moveTo>
                  <a:pt x="1536788" y="685800"/>
                </a:moveTo>
                <a:lnTo>
                  <a:pt x="1527263" y="685800"/>
                </a:lnTo>
                <a:lnTo>
                  <a:pt x="1527263" y="691553"/>
                </a:lnTo>
                <a:lnTo>
                  <a:pt x="1536788" y="691553"/>
                </a:lnTo>
                <a:lnTo>
                  <a:pt x="1536788" y="685800"/>
                </a:lnTo>
                <a:close/>
              </a:path>
              <a:path w="1537334" h="1952625">
                <a:moveTo>
                  <a:pt x="1536788" y="457200"/>
                </a:moveTo>
                <a:lnTo>
                  <a:pt x="1527263" y="457200"/>
                </a:lnTo>
                <a:lnTo>
                  <a:pt x="1527263" y="466725"/>
                </a:lnTo>
                <a:lnTo>
                  <a:pt x="1536788" y="466725"/>
                </a:lnTo>
                <a:lnTo>
                  <a:pt x="1536788" y="457200"/>
                </a:lnTo>
                <a:close/>
              </a:path>
              <a:path w="1537334" h="1952625">
                <a:moveTo>
                  <a:pt x="1536788" y="233756"/>
                </a:moveTo>
                <a:lnTo>
                  <a:pt x="1527263" y="233756"/>
                </a:lnTo>
                <a:lnTo>
                  <a:pt x="1527263" y="238125"/>
                </a:lnTo>
                <a:lnTo>
                  <a:pt x="1536788" y="238125"/>
                </a:lnTo>
                <a:lnTo>
                  <a:pt x="1536788" y="233756"/>
                </a:lnTo>
                <a:close/>
              </a:path>
              <a:path w="1537334" h="1952625">
                <a:moveTo>
                  <a:pt x="1536788" y="57150"/>
                </a:moveTo>
                <a:lnTo>
                  <a:pt x="1527263" y="57150"/>
                </a:lnTo>
                <a:lnTo>
                  <a:pt x="1527263" y="66675"/>
                </a:lnTo>
                <a:lnTo>
                  <a:pt x="1536788" y="66675"/>
                </a:lnTo>
                <a:lnTo>
                  <a:pt x="1536788" y="57150"/>
                </a:lnTo>
                <a:close/>
              </a:path>
              <a:path w="1537334" h="1952625">
                <a:moveTo>
                  <a:pt x="1536788" y="0"/>
                </a:moveTo>
                <a:lnTo>
                  <a:pt x="1527263" y="0"/>
                </a:lnTo>
                <a:lnTo>
                  <a:pt x="1527263" y="9525"/>
                </a:lnTo>
                <a:lnTo>
                  <a:pt x="1536788" y="9525"/>
                </a:lnTo>
                <a:lnTo>
                  <a:pt x="1536788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 descr=""/>
          <p:cNvSpPr txBox="1"/>
          <p:nvPr/>
        </p:nvSpPr>
        <p:spPr>
          <a:xfrm>
            <a:off x="8067931" y="57689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8970912" y="3800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9526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9526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9526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9526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9526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9526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9526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9526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9526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9526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9526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9526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9526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9526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952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952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952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952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952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952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9526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9526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952625">
                <a:moveTo>
                  <a:pt x="9525" y="233756"/>
                </a:moveTo>
                <a:lnTo>
                  <a:pt x="0" y="233756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33756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 descr=""/>
          <p:cNvSpPr txBox="1"/>
          <p:nvPr/>
        </p:nvSpPr>
        <p:spPr>
          <a:xfrm>
            <a:off x="8831564" y="57689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3000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0" name="object 110" descr=""/>
          <p:cNvSpPr/>
          <p:nvPr/>
        </p:nvSpPr>
        <p:spPr>
          <a:xfrm>
            <a:off x="9734550" y="3800487"/>
            <a:ext cx="9525" cy="1952625"/>
          </a:xfrm>
          <a:custGeom>
            <a:avLst/>
            <a:gdLst/>
            <a:ahLst/>
            <a:cxnLst/>
            <a:rect l="l" t="t" r="r" b="b"/>
            <a:pathLst>
              <a:path w="9525" h="19526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19526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19526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19526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19526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9526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9526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9526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9526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9526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9526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9526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9526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9526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9526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9526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9526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9526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9526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9526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9526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9526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9526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9526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9526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9526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9526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9526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9526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9526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9526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9526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9526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9526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9526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 descr=""/>
          <p:cNvSpPr txBox="1"/>
          <p:nvPr/>
        </p:nvSpPr>
        <p:spPr>
          <a:xfrm>
            <a:off x="9595197" y="5768975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3500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>
            <a:off x="6540666" y="5760403"/>
            <a:ext cx="1052195" cy="36576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  <a:tabLst>
                <a:tab pos="763270" algn="l"/>
              </a:tabLst>
            </a:pPr>
            <a:r>
              <a:rPr dirty="0" sz="900" spc="-20" b="1">
                <a:latin typeface="Segoe UI"/>
                <a:cs typeface="Segoe UI"/>
              </a:rPr>
              <a:t>1500</a:t>
            </a:r>
            <a:r>
              <a:rPr dirty="0" sz="900" b="1">
                <a:latin typeface="Segoe UI"/>
                <a:cs typeface="Segoe UI"/>
              </a:rPr>
              <a:t>	</a:t>
            </a:r>
            <a:r>
              <a:rPr dirty="0" sz="900" spc="-20" b="1">
                <a:latin typeface="Segoe UI"/>
                <a:cs typeface="Segoe UI"/>
              </a:rPr>
              <a:t>2000</a:t>
            </a:r>
            <a:endParaRPr sz="900">
              <a:latin typeface="Segoe UI"/>
              <a:cs typeface="Segoe UI"/>
            </a:endParaRPr>
          </a:p>
          <a:p>
            <a:pPr algn="ctr" marR="1905">
              <a:lnSpc>
                <a:spcPct val="100000"/>
              </a:lnSpc>
              <a:spcBef>
                <a:spcPts val="90"/>
              </a:spcBef>
            </a:pPr>
            <a:r>
              <a:rPr dirty="0" sz="1200" spc="-16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0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3" name="object 113" descr=""/>
          <p:cNvSpPr txBox="1"/>
          <p:nvPr/>
        </p:nvSpPr>
        <p:spPr>
          <a:xfrm>
            <a:off x="3792875" y="4615929"/>
            <a:ext cx="177800" cy="3219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05">
                <a:solidFill>
                  <a:srgbClr val="252423"/>
                </a:solidFill>
                <a:latin typeface="Lucida Sans Unicode"/>
                <a:cs typeface="Lucida Sans Unicode"/>
              </a:rPr>
              <a:t>IUCR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4027715" y="3806567"/>
            <a:ext cx="288925" cy="185610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620"/>
              </a:spcBef>
            </a:pPr>
            <a:r>
              <a:rPr dirty="0" sz="900" spc="-25" b="1">
                <a:latin typeface="Segoe UI"/>
                <a:cs typeface="Segoe UI"/>
              </a:rPr>
              <a:t>810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0"/>
              </a:spcBef>
            </a:pPr>
            <a:r>
              <a:rPr dirty="0" sz="900" spc="-25" b="1">
                <a:latin typeface="Segoe UI"/>
                <a:cs typeface="Segoe UI"/>
              </a:rPr>
              <a:t>820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5"/>
              </a:spcBef>
            </a:pPr>
            <a:r>
              <a:rPr dirty="0" sz="900" spc="-25" b="1">
                <a:latin typeface="Segoe UI"/>
                <a:cs typeface="Segoe UI"/>
              </a:rPr>
              <a:t>486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0"/>
              </a:spcBef>
            </a:pPr>
            <a:r>
              <a:rPr dirty="0" sz="900" spc="-25" b="1">
                <a:latin typeface="Segoe UI"/>
                <a:cs typeface="Segoe UI"/>
              </a:rPr>
              <a:t>910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0" b="1">
                <a:latin typeface="Segoe UI"/>
                <a:cs typeface="Segoe UI"/>
              </a:rPr>
              <a:t>1320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5"/>
              </a:spcBef>
            </a:pPr>
            <a:r>
              <a:rPr dirty="0" sz="900" spc="-25" b="1">
                <a:latin typeface="Segoe UI"/>
                <a:cs typeface="Segoe UI"/>
              </a:rPr>
              <a:t>460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0"/>
              </a:spcBef>
            </a:pPr>
            <a:r>
              <a:rPr dirty="0" sz="900" spc="-25" b="1">
                <a:latin typeface="Segoe UI"/>
                <a:cs typeface="Segoe UI"/>
              </a:rPr>
              <a:t>560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900" spc="-20" b="1">
                <a:latin typeface="Segoe UI"/>
                <a:cs typeface="Segoe UI"/>
              </a:rPr>
              <a:t>1310</a:t>
            </a:r>
            <a:endParaRPr sz="900">
              <a:latin typeface="Segoe UI"/>
              <a:cs typeface="Segoe UI"/>
            </a:endParaRPr>
          </a:p>
          <a:p>
            <a:pPr marL="78105">
              <a:lnSpc>
                <a:spcPct val="100000"/>
              </a:lnSpc>
              <a:spcBef>
                <a:spcPts val="525"/>
              </a:spcBef>
            </a:pPr>
            <a:r>
              <a:rPr dirty="0" sz="900" spc="-25" b="1">
                <a:latin typeface="Segoe UI"/>
                <a:cs typeface="Segoe UI"/>
              </a:rPr>
              <a:t>860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4389120" y="228600"/>
            <a:ext cx="8031480" cy="5934075"/>
            <a:chOff x="4389120" y="228600"/>
            <a:chExt cx="8031480" cy="5934075"/>
          </a:xfrm>
        </p:grpSpPr>
        <p:sp>
          <p:nvSpPr>
            <p:cNvPr id="116" name="object 116" descr=""/>
            <p:cNvSpPr/>
            <p:nvPr/>
          </p:nvSpPr>
          <p:spPr>
            <a:xfrm>
              <a:off x="4389120" y="3881843"/>
              <a:ext cx="4788535" cy="1779905"/>
            </a:xfrm>
            <a:custGeom>
              <a:avLst/>
              <a:gdLst/>
              <a:ahLst/>
              <a:cxnLst/>
              <a:rect l="l" t="t" r="r" b="b"/>
              <a:pathLst>
                <a:path w="4788534" h="1779904">
                  <a:moveTo>
                    <a:pt x="2112200" y="1627187"/>
                  </a:moveTo>
                  <a:lnTo>
                    <a:pt x="0" y="1627187"/>
                  </a:lnTo>
                  <a:lnTo>
                    <a:pt x="0" y="1779587"/>
                  </a:lnTo>
                  <a:lnTo>
                    <a:pt x="2112200" y="1779587"/>
                  </a:lnTo>
                  <a:lnTo>
                    <a:pt x="2112200" y="1627187"/>
                  </a:lnTo>
                  <a:close/>
                </a:path>
                <a:path w="4788534" h="1779904">
                  <a:moveTo>
                    <a:pt x="2746019" y="1423784"/>
                  </a:moveTo>
                  <a:lnTo>
                    <a:pt x="0" y="1423784"/>
                  </a:lnTo>
                  <a:lnTo>
                    <a:pt x="0" y="1576184"/>
                  </a:lnTo>
                  <a:lnTo>
                    <a:pt x="2746019" y="1576184"/>
                  </a:lnTo>
                  <a:lnTo>
                    <a:pt x="2746019" y="1423784"/>
                  </a:lnTo>
                  <a:close/>
                </a:path>
                <a:path w="4788534" h="1779904">
                  <a:moveTo>
                    <a:pt x="3419538" y="1220393"/>
                  </a:moveTo>
                  <a:lnTo>
                    <a:pt x="0" y="1220393"/>
                  </a:lnTo>
                  <a:lnTo>
                    <a:pt x="0" y="1372793"/>
                  </a:lnTo>
                  <a:lnTo>
                    <a:pt x="3419538" y="1372793"/>
                  </a:lnTo>
                  <a:lnTo>
                    <a:pt x="3419538" y="1220393"/>
                  </a:lnTo>
                  <a:close/>
                </a:path>
                <a:path w="4788534" h="1779904">
                  <a:moveTo>
                    <a:pt x="3648633" y="1016990"/>
                  </a:moveTo>
                  <a:lnTo>
                    <a:pt x="0" y="1016990"/>
                  </a:lnTo>
                  <a:lnTo>
                    <a:pt x="0" y="1169390"/>
                  </a:lnTo>
                  <a:lnTo>
                    <a:pt x="3648633" y="1169390"/>
                  </a:lnTo>
                  <a:lnTo>
                    <a:pt x="3648633" y="1016990"/>
                  </a:lnTo>
                  <a:close/>
                </a:path>
                <a:path w="4788534" h="1779904">
                  <a:moveTo>
                    <a:pt x="3784562" y="813587"/>
                  </a:moveTo>
                  <a:lnTo>
                    <a:pt x="0" y="813587"/>
                  </a:lnTo>
                  <a:lnTo>
                    <a:pt x="0" y="965987"/>
                  </a:lnTo>
                  <a:lnTo>
                    <a:pt x="3784562" y="965987"/>
                  </a:lnTo>
                  <a:lnTo>
                    <a:pt x="3784562" y="813587"/>
                  </a:lnTo>
                  <a:close/>
                </a:path>
                <a:path w="4788534" h="1779904">
                  <a:moveTo>
                    <a:pt x="4262590" y="610196"/>
                  </a:moveTo>
                  <a:lnTo>
                    <a:pt x="0" y="610196"/>
                  </a:lnTo>
                  <a:lnTo>
                    <a:pt x="0" y="762596"/>
                  </a:lnTo>
                  <a:lnTo>
                    <a:pt x="4262590" y="762596"/>
                  </a:lnTo>
                  <a:lnTo>
                    <a:pt x="4262590" y="610196"/>
                  </a:lnTo>
                  <a:close/>
                </a:path>
                <a:path w="4788534" h="1779904">
                  <a:moveTo>
                    <a:pt x="4340479" y="406793"/>
                  </a:moveTo>
                  <a:lnTo>
                    <a:pt x="0" y="406793"/>
                  </a:lnTo>
                  <a:lnTo>
                    <a:pt x="0" y="559193"/>
                  </a:lnTo>
                  <a:lnTo>
                    <a:pt x="4340479" y="559193"/>
                  </a:lnTo>
                  <a:lnTo>
                    <a:pt x="4340479" y="406793"/>
                  </a:lnTo>
                  <a:close/>
                </a:path>
                <a:path w="4788534" h="1779904">
                  <a:moveTo>
                    <a:pt x="4470298" y="203390"/>
                  </a:moveTo>
                  <a:lnTo>
                    <a:pt x="0" y="203390"/>
                  </a:lnTo>
                  <a:lnTo>
                    <a:pt x="0" y="355790"/>
                  </a:lnTo>
                  <a:lnTo>
                    <a:pt x="4470298" y="355790"/>
                  </a:lnTo>
                  <a:lnTo>
                    <a:pt x="4470298" y="203390"/>
                  </a:lnTo>
                  <a:close/>
                </a:path>
                <a:path w="4788534" h="1779904">
                  <a:moveTo>
                    <a:pt x="4787976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4787976" y="152400"/>
                  </a:lnTo>
                  <a:lnTo>
                    <a:pt x="4787976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9867900" y="3800474"/>
              <a:ext cx="76200" cy="1952625"/>
            </a:xfrm>
            <a:custGeom>
              <a:avLst/>
              <a:gdLst/>
              <a:ahLst/>
              <a:cxnLst/>
              <a:rect l="l" t="t" r="r" b="b"/>
              <a:pathLst>
                <a:path w="76200" h="1952625">
                  <a:moveTo>
                    <a:pt x="0" y="0"/>
                  </a:moveTo>
                  <a:lnTo>
                    <a:pt x="76200" y="0"/>
                  </a:lnTo>
                  <a:lnTo>
                    <a:pt x="76200" y="1952625"/>
                  </a:lnTo>
                  <a:lnTo>
                    <a:pt x="0" y="19526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9867900" y="3800474"/>
              <a:ext cx="76200" cy="1755775"/>
            </a:xfrm>
            <a:custGeom>
              <a:avLst/>
              <a:gdLst/>
              <a:ahLst/>
              <a:cxnLst/>
              <a:rect l="l" t="t" r="r" b="b"/>
              <a:pathLst>
                <a:path w="76200" h="1755775">
                  <a:moveTo>
                    <a:pt x="0" y="0"/>
                  </a:moveTo>
                  <a:lnTo>
                    <a:pt x="76200" y="0"/>
                  </a:lnTo>
                  <a:lnTo>
                    <a:pt x="76200" y="1755390"/>
                  </a:lnTo>
                  <a:lnTo>
                    <a:pt x="0" y="1755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9867900" y="3800474"/>
              <a:ext cx="76200" cy="1755775"/>
            </a:xfrm>
            <a:custGeom>
              <a:avLst/>
              <a:gdLst/>
              <a:ahLst/>
              <a:cxnLst/>
              <a:rect l="l" t="t" r="r" b="b"/>
              <a:pathLst>
                <a:path w="76200" h="1755775">
                  <a:moveTo>
                    <a:pt x="0" y="0"/>
                  </a:moveTo>
                  <a:lnTo>
                    <a:pt x="76200" y="0"/>
                  </a:lnTo>
                </a:path>
                <a:path w="76200" h="1755775">
                  <a:moveTo>
                    <a:pt x="76200" y="1755390"/>
                  </a:moveTo>
                  <a:lnTo>
                    <a:pt x="0" y="175539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9982200" y="228600"/>
              <a:ext cx="2438400" cy="5934075"/>
            </a:xfrm>
            <a:custGeom>
              <a:avLst/>
              <a:gdLst/>
              <a:ahLst/>
              <a:cxnLst/>
              <a:rect l="l" t="t" r="r" b="b"/>
              <a:pathLst>
                <a:path w="2438400" h="5934075">
                  <a:moveTo>
                    <a:pt x="2438400" y="5934075"/>
                  </a:moveTo>
                  <a:lnTo>
                    <a:pt x="0" y="5934075"/>
                  </a:lnTo>
                  <a:lnTo>
                    <a:pt x="0" y="0"/>
                  </a:lnTo>
                  <a:lnTo>
                    <a:pt x="2438400" y="0"/>
                  </a:lnTo>
                  <a:lnTo>
                    <a:pt x="2438400" y="5934075"/>
                  </a:lnTo>
                  <a:close/>
                </a:path>
              </a:pathLst>
            </a:custGeom>
            <a:solidFill>
              <a:srgbClr val="8F70CD">
                <a:alpha val="6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0844212" y="2850832"/>
              <a:ext cx="8890" cy="434340"/>
            </a:xfrm>
            <a:custGeom>
              <a:avLst/>
              <a:gdLst/>
              <a:ahLst/>
              <a:cxnLst/>
              <a:rect l="l" t="t" r="r" b="b"/>
              <a:pathLst>
                <a:path w="8890" h="434339">
                  <a:moveTo>
                    <a:pt x="0" y="434340"/>
                  </a:moveTo>
                  <a:lnTo>
                    <a:pt x="0" y="0"/>
                  </a:lnTo>
                  <a:lnTo>
                    <a:pt x="8399" y="81"/>
                  </a:lnTo>
                  <a:lnTo>
                    <a:pt x="0" y="434340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0844212" y="2850913"/>
              <a:ext cx="8890" cy="434340"/>
            </a:xfrm>
            <a:custGeom>
              <a:avLst/>
              <a:gdLst/>
              <a:ahLst/>
              <a:cxnLst/>
              <a:rect l="l" t="t" r="r" b="b"/>
              <a:pathLst>
                <a:path w="8890" h="434339">
                  <a:moveTo>
                    <a:pt x="0" y="434259"/>
                  </a:moveTo>
                  <a:lnTo>
                    <a:pt x="8399" y="0"/>
                  </a:lnTo>
                  <a:lnTo>
                    <a:pt x="0" y="434259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0844212" y="2850914"/>
              <a:ext cx="92075" cy="434340"/>
            </a:xfrm>
            <a:custGeom>
              <a:avLst/>
              <a:gdLst/>
              <a:ahLst/>
              <a:cxnLst/>
              <a:rect l="l" t="t" r="r" b="b"/>
              <a:pathLst>
                <a:path w="92075" h="434339">
                  <a:moveTo>
                    <a:pt x="0" y="434258"/>
                  </a:moveTo>
                  <a:lnTo>
                    <a:pt x="8468" y="0"/>
                  </a:lnTo>
                  <a:lnTo>
                    <a:pt x="29471" y="915"/>
                  </a:lnTo>
                  <a:lnTo>
                    <a:pt x="50357" y="2841"/>
                  </a:lnTo>
                  <a:lnTo>
                    <a:pt x="71124" y="5777"/>
                  </a:lnTo>
                  <a:lnTo>
                    <a:pt x="91774" y="9723"/>
                  </a:lnTo>
                  <a:lnTo>
                    <a:pt x="0" y="434258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0844212" y="2860638"/>
              <a:ext cx="179705" cy="424815"/>
            </a:xfrm>
            <a:custGeom>
              <a:avLst/>
              <a:gdLst/>
              <a:ahLst/>
              <a:cxnLst/>
              <a:rect l="l" t="t" r="r" b="b"/>
              <a:pathLst>
                <a:path w="179704" h="424814">
                  <a:moveTo>
                    <a:pt x="0" y="424534"/>
                  </a:moveTo>
                  <a:lnTo>
                    <a:pt x="91774" y="0"/>
                  </a:lnTo>
                  <a:lnTo>
                    <a:pt x="114229" y="5479"/>
                  </a:lnTo>
                  <a:lnTo>
                    <a:pt x="136298" y="12125"/>
                  </a:lnTo>
                  <a:lnTo>
                    <a:pt x="157981" y="19939"/>
                  </a:lnTo>
                  <a:lnTo>
                    <a:pt x="179279" y="28919"/>
                  </a:lnTo>
                  <a:lnTo>
                    <a:pt x="0" y="424534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0844212" y="2889558"/>
              <a:ext cx="337185" cy="396240"/>
            </a:xfrm>
            <a:custGeom>
              <a:avLst/>
              <a:gdLst/>
              <a:ahLst/>
              <a:cxnLst/>
              <a:rect l="l" t="t" r="r" b="b"/>
              <a:pathLst>
                <a:path w="337184" h="396239">
                  <a:moveTo>
                    <a:pt x="0" y="395614"/>
                  </a:moveTo>
                  <a:lnTo>
                    <a:pt x="179279" y="0"/>
                  </a:lnTo>
                  <a:lnTo>
                    <a:pt x="223968" y="23369"/>
                  </a:lnTo>
                  <a:lnTo>
                    <a:pt x="265097" y="51360"/>
                  </a:lnTo>
                  <a:lnTo>
                    <a:pt x="302668" y="83973"/>
                  </a:lnTo>
                  <a:lnTo>
                    <a:pt x="336679" y="121208"/>
                  </a:lnTo>
                  <a:lnTo>
                    <a:pt x="0" y="395614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0844212" y="3010766"/>
              <a:ext cx="434340" cy="358775"/>
            </a:xfrm>
            <a:custGeom>
              <a:avLst/>
              <a:gdLst/>
              <a:ahLst/>
              <a:cxnLst/>
              <a:rect l="l" t="t" r="r" b="b"/>
              <a:pathLst>
                <a:path w="434340" h="358775">
                  <a:moveTo>
                    <a:pt x="426173" y="358240"/>
                  </a:moveTo>
                  <a:lnTo>
                    <a:pt x="0" y="274406"/>
                  </a:lnTo>
                  <a:lnTo>
                    <a:pt x="336679" y="0"/>
                  </a:lnTo>
                  <a:lnTo>
                    <a:pt x="351249" y="18907"/>
                  </a:lnTo>
                  <a:lnTo>
                    <a:pt x="377086" y="58857"/>
                  </a:lnTo>
                  <a:lnTo>
                    <a:pt x="398457" y="101526"/>
                  </a:lnTo>
                  <a:lnTo>
                    <a:pt x="414975" y="146144"/>
                  </a:lnTo>
                  <a:lnTo>
                    <a:pt x="426541" y="192443"/>
                  </a:lnTo>
                  <a:lnTo>
                    <a:pt x="432947" y="239588"/>
                  </a:lnTo>
                  <a:lnTo>
                    <a:pt x="434201" y="263424"/>
                  </a:lnTo>
                  <a:lnTo>
                    <a:pt x="434153" y="287294"/>
                  </a:lnTo>
                  <a:lnTo>
                    <a:pt x="432799" y="311053"/>
                  </a:lnTo>
                  <a:lnTo>
                    <a:pt x="430139" y="334702"/>
                  </a:lnTo>
                  <a:lnTo>
                    <a:pt x="426173" y="35824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0844212" y="3285172"/>
              <a:ext cx="426720" cy="101600"/>
            </a:xfrm>
            <a:custGeom>
              <a:avLst/>
              <a:gdLst/>
              <a:ahLst/>
              <a:cxnLst/>
              <a:rect l="l" t="t" r="r" b="b"/>
              <a:pathLst>
                <a:path w="426720" h="101600">
                  <a:moveTo>
                    <a:pt x="422324" y="101457"/>
                  </a:moveTo>
                  <a:lnTo>
                    <a:pt x="0" y="0"/>
                  </a:lnTo>
                  <a:lnTo>
                    <a:pt x="426173" y="83834"/>
                  </a:lnTo>
                  <a:lnTo>
                    <a:pt x="423729" y="95609"/>
                  </a:lnTo>
                  <a:lnTo>
                    <a:pt x="422324" y="101457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0844212" y="3285172"/>
              <a:ext cx="422909" cy="222250"/>
            </a:xfrm>
            <a:custGeom>
              <a:avLst/>
              <a:gdLst/>
              <a:ahLst/>
              <a:cxnLst/>
              <a:rect l="l" t="t" r="r" b="b"/>
              <a:pathLst>
                <a:path w="422909" h="222250">
                  <a:moveTo>
                    <a:pt x="373283" y="222061"/>
                  </a:moveTo>
                  <a:lnTo>
                    <a:pt x="0" y="0"/>
                  </a:lnTo>
                  <a:lnTo>
                    <a:pt x="422324" y="101457"/>
                  </a:lnTo>
                  <a:lnTo>
                    <a:pt x="413492" y="133002"/>
                  </a:lnTo>
                  <a:lnTo>
                    <a:pt x="402374" y="163617"/>
                  </a:lnTo>
                  <a:lnTo>
                    <a:pt x="388971" y="193304"/>
                  </a:lnTo>
                  <a:lnTo>
                    <a:pt x="373283" y="222061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0844212" y="3285172"/>
              <a:ext cx="373380" cy="222885"/>
            </a:xfrm>
            <a:custGeom>
              <a:avLst/>
              <a:gdLst/>
              <a:ahLst/>
              <a:cxnLst/>
              <a:rect l="l" t="t" r="r" b="b"/>
              <a:pathLst>
                <a:path w="373379" h="222885">
                  <a:moveTo>
                    <a:pt x="373036" y="222475"/>
                  </a:moveTo>
                  <a:lnTo>
                    <a:pt x="0" y="0"/>
                  </a:lnTo>
                  <a:lnTo>
                    <a:pt x="373283" y="222061"/>
                  </a:lnTo>
                  <a:lnTo>
                    <a:pt x="373036" y="222475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0844212" y="3285172"/>
              <a:ext cx="373380" cy="222885"/>
            </a:xfrm>
            <a:custGeom>
              <a:avLst/>
              <a:gdLst/>
              <a:ahLst/>
              <a:cxnLst/>
              <a:rect l="l" t="t" r="r" b="b"/>
              <a:pathLst>
                <a:path w="373379" h="222885">
                  <a:moveTo>
                    <a:pt x="372825" y="222829"/>
                  </a:moveTo>
                  <a:lnTo>
                    <a:pt x="0" y="0"/>
                  </a:lnTo>
                  <a:lnTo>
                    <a:pt x="373036" y="222475"/>
                  </a:lnTo>
                  <a:lnTo>
                    <a:pt x="372825" y="222829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0844212" y="3285172"/>
              <a:ext cx="373380" cy="410845"/>
            </a:xfrm>
            <a:custGeom>
              <a:avLst/>
              <a:gdLst/>
              <a:ahLst/>
              <a:cxnLst/>
              <a:rect l="l" t="t" r="r" b="b"/>
              <a:pathLst>
                <a:path w="373379" h="410845">
                  <a:moveTo>
                    <a:pt x="142361" y="410347"/>
                  </a:moveTo>
                  <a:lnTo>
                    <a:pt x="0" y="0"/>
                  </a:lnTo>
                  <a:lnTo>
                    <a:pt x="372825" y="222829"/>
                  </a:lnTo>
                  <a:lnTo>
                    <a:pt x="362741" y="238896"/>
                  </a:lnTo>
                  <a:lnTo>
                    <a:pt x="328465" y="284186"/>
                  </a:lnTo>
                  <a:lnTo>
                    <a:pt x="288575" y="324618"/>
                  </a:lnTo>
                  <a:lnTo>
                    <a:pt x="243720" y="359520"/>
                  </a:lnTo>
                  <a:lnTo>
                    <a:pt x="194690" y="388264"/>
                  </a:lnTo>
                  <a:lnTo>
                    <a:pt x="142361" y="410347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0844212" y="3285172"/>
              <a:ext cx="142875" cy="430530"/>
            </a:xfrm>
            <a:custGeom>
              <a:avLst/>
              <a:gdLst/>
              <a:ahLst/>
              <a:cxnLst/>
              <a:rect l="l" t="t" r="r" b="b"/>
              <a:pathLst>
                <a:path w="142875" h="430529">
                  <a:moveTo>
                    <a:pt x="58042" y="430444"/>
                  </a:moveTo>
                  <a:lnTo>
                    <a:pt x="0" y="0"/>
                  </a:lnTo>
                  <a:lnTo>
                    <a:pt x="142361" y="410347"/>
                  </a:lnTo>
                  <a:lnTo>
                    <a:pt x="121659" y="416957"/>
                  </a:lnTo>
                  <a:lnTo>
                    <a:pt x="100705" y="422510"/>
                  </a:lnTo>
                  <a:lnTo>
                    <a:pt x="79499" y="427006"/>
                  </a:lnTo>
                  <a:lnTo>
                    <a:pt x="58042" y="430444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0844212" y="3285172"/>
              <a:ext cx="58419" cy="431165"/>
            </a:xfrm>
            <a:custGeom>
              <a:avLst/>
              <a:gdLst/>
              <a:ahLst/>
              <a:cxnLst/>
              <a:rect l="l" t="t" r="r" b="b"/>
              <a:pathLst>
                <a:path w="58420" h="431164">
                  <a:moveTo>
                    <a:pt x="56267" y="430680"/>
                  </a:moveTo>
                  <a:lnTo>
                    <a:pt x="0" y="0"/>
                  </a:lnTo>
                  <a:lnTo>
                    <a:pt x="58042" y="430444"/>
                  </a:lnTo>
                  <a:lnTo>
                    <a:pt x="56267" y="430680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10844212" y="3285172"/>
              <a:ext cx="56515" cy="433705"/>
            </a:xfrm>
            <a:custGeom>
              <a:avLst/>
              <a:gdLst/>
              <a:ahLst/>
              <a:cxnLst/>
              <a:rect l="l" t="t" r="r" b="b"/>
              <a:pathLst>
                <a:path w="56515" h="433704">
                  <a:moveTo>
                    <a:pt x="31885" y="433168"/>
                  </a:moveTo>
                  <a:lnTo>
                    <a:pt x="0" y="0"/>
                  </a:lnTo>
                  <a:lnTo>
                    <a:pt x="56267" y="430680"/>
                  </a:lnTo>
                  <a:lnTo>
                    <a:pt x="48163" y="431739"/>
                  </a:lnTo>
                  <a:lnTo>
                    <a:pt x="40036" y="432568"/>
                  </a:lnTo>
                  <a:lnTo>
                    <a:pt x="31885" y="433168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0823804" y="3285172"/>
              <a:ext cx="52705" cy="434340"/>
            </a:xfrm>
            <a:custGeom>
              <a:avLst/>
              <a:gdLst/>
              <a:ahLst/>
              <a:cxnLst/>
              <a:rect l="l" t="t" r="r" b="b"/>
              <a:pathLst>
                <a:path w="52704" h="434339">
                  <a:moveTo>
                    <a:pt x="26156" y="434303"/>
                  </a:moveTo>
                  <a:lnTo>
                    <a:pt x="13081" y="434279"/>
                  </a:lnTo>
                  <a:lnTo>
                    <a:pt x="0" y="433860"/>
                  </a:lnTo>
                  <a:lnTo>
                    <a:pt x="20407" y="0"/>
                  </a:lnTo>
                  <a:lnTo>
                    <a:pt x="52293" y="433168"/>
                  </a:lnTo>
                  <a:lnTo>
                    <a:pt x="39227" y="433933"/>
                  </a:lnTo>
                  <a:lnTo>
                    <a:pt x="26156" y="434303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0823392" y="3285172"/>
              <a:ext cx="20955" cy="434340"/>
            </a:xfrm>
            <a:custGeom>
              <a:avLst/>
              <a:gdLst/>
              <a:ahLst/>
              <a:cxnLst/>
              <a:rect l="l" t="t" r="r" b="b"/>
              <a:pathLst>
                <a:path w="20954" h="434339">
                  <a:moveTo>
                    <a:pt x="412" y="433860"/>
                  </a:moveTo>
                  <a:lnTo>
                    <a:pt x="0" y="433841"/>
                  </a:lnTo>
                  <a:lnTo>
                    <a:pt x="20820" y="0"/>
                  </a:lnTo>
                  <a:lnTo>
                    <a:pt x="412" y="433860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0799296" y="3285172"/>
              <a:ext cx="45085" cy="434340"/>
            </a:xfrm>
            <a:custGeom>
              <a:avLst/>
              <a:gdLst/>
              <a:ahLst/>
              <a:cxnLst/>
              <a:rect l="l" t="t" r="r" b="b"/>
              <a:pathLst>
                <a:path w="45084" h="434339">
                  <a:moveTo>
                    <a:pt x="24095" y="433841"/>
                  </a:moveTo>
                  <a:lnTo>
                    <a:pt x="16046" y="433455"/>
                  </a:lnTo>
                  <a:lnTo>
                    <a:pt x="8014" y="432845"/>
                  </a:lnTo>
                  <a:lnTo>
                    <a:pt x="0" y="432011"/>
                  </a:lnTo>
                  <a:lnTo>
                    <a:pt x="44915" y="0"/>
                  </a:lnTo>
                  <a:lnTo>
                    <a:pt x="24095" y="433841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10792317" y="3285172"/>
              <a:ext cx="52069" cy="432434"/>
            </a:xfrm>
            <a:custGeom>
              <a:avLst/>
              <a:gdLst/>
              <a:ahLst/>
              <a:cxnLst/>
              <a:rect l="l" t="t" r="r" b="b"/>
              <a:pathLst>
                <a:path w="52070" h="432435">
                  <a:moveTo>
                    <a:pt x="6979" y="432011"/>
                  </a:moveTo>
                  <a:lnTo>
                    <a:pt x="0" y="431229"/>
                  </a:lnTo>
                  <a:lnTo>
                    <a:pt x="51895" y="0"/>
                  </a:lnTo>
                  <a:lnTo>
                    <a:pt x="6979" y="432011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0790677" y="3285172"/>
              <a:ext cx="53975" cy="431800"/>
            </a:xfrm>
            <a:custGeom>
              <a:avLst/>
              <a:gdLst/>
              <a:ahLst/>
              <a:cxnLst/>
              <a:rect l="l" t="t" r="r" b="b"/>
              <a:pathLst>
                <a:path w="53975" h="431800">
                  <a:moveTo>
                    <a:pt x="1640" y="431229"/>
                  </a:moveTo>
                  <a:lnTo>
                    <a:pt x="0" y="431028"/>
                  </a:lnTo>
                  <a:lnTo>
                    <a:pt x="53535" y="0"/>
                  </a:lnTo>
                  <a:lnTo>
                    <a:pt x="1640" y="431229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10775476" y="3285172"/>
              <a:ext cx="69215" cy="431165"/>
            </a:xfrm>
            <a:custGeom>
              <a:avLst/>
              <a:gdLst/>
              <a:ahLst/>
              <a:cxnLst/>
              <a:rect l="l" t="t" r="r" b="b"/>
              <a:pathLst>
                <a:path w="69215" h="431164">
                  <a:moveTo>
                    <a:pt x="15200" y="431028"/>
                  </a:moveTo>
                  <a:lnTo>
                    <a:pt x="0" y="428867"/>
                  </a:lnTo>
                  <a:lnTo>
                    <a:pt x="68736" y="0"/>
                  </a:lnTo>
                  <a:lnTo>
                    <a:pt x="15200" y="431028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10614959" y="3285172"/>
              <a:ext cx="229870" cy="429259"/>
            </a:xfrm>
            <a:custGeom>
              <a:avLst/>
              <a:gdLst/>
              <a:ahLst/>
              <a:cxnLst/>
              <a:rect l="l" t="t" r="r" b="b"/>
              <a:pathLst>
                <a:path w="229870" h="429260">
                  <a:moveTo>
                    <a:pt x="160516" y="428867"/>
                  </a:moveTo>
                  <a:lnTo>
                    <a:pt x="118125" y="419933"/>
                  </a:lnTo>
                  <a:lnTo>
                    <a:pt x="77242" y="406962"/>
                  </a:lnTo>
                  <a:lnTo>
                    <a:pt x="37867" y="389955"/>
                  </a:lnTo>
                  <a:lnTo>
                    <a:pt x="0" y="368910"/>
                  </a:lnTo>
                  <a:lnTo>
                    <a:pt x="229253" y="0"/>
                  </a:lnTo>
                  <a:lnTo>
                    <a:pt x="160516" y="428867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10500787" y="3285172"/>
              <a:ext cx="343535" cy="368935"/>
            </a:xfrm>
            <a:custGeom>
              <a:avLst/>
              <a:gdLst/>
              <a:ahLst/>
              <a:cxnLst/>
              <a:rect l="l" t="t" r="r" b="b"/>
              <a:pathLst>
                <a:path w="343534" h="368935">
                  <a:moveTo>
                    <a:pt x="114172" y="368910"/>
                  </a:moveTo>
                  <a:lnTo>
                    <a:pt x="82155" y="347011"/>
                  </a:lnTo>
                  <a:lnTo>
                    <a:pt x="52455" y="322546"/>
                  </a:lnTo>
                  <a:lnTo>
                    <a:pt x="25069" y="295513"/>
                  </a:lnTo>
                  <a:lnTo>
                    <a:pt x="0" y="265915"/>
                  </a:lnTo>
                  <a:lnTo>
                    <a:pt x="343425" y="0"/>
                  </a:lnTo>
                  <a:lnTo>
                    <a:pt x="114172" y="368910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10457325" y="3285172"/>
              <a:ext cx="387350" cy="266065"/>
            </a:xfrm>
            <a:custGeom>
              <a:avLst/>
              <a:gdLst/>
              <a:ahLst/>
              <a:cxnLst/>
              <a:rect l="l" t="t" r="r" b="b"/>
              <a:pathLst>
                <a:path w="387350" h="266064">
                  <a:moveTo>
                    <a:pt x="43461" y="265915"/>
                  </a:moveTo>
                  <a:lnTo>
                    <a:pt x="31391" y="249553"/>
                  </a:lnTo>
                  <a:lnTo>
                    <a:pt x="20124" y="232681"/>
                  </a:lnTo>
                  <a:lnTo>
                    <a:pt x="9660" y="215299"/>
                  </a:lnTo>
                  <a:lnTo>
                    <a:pt x="0" y="197408"/>
                  </a:lnTo>
                  <a:lnTo>
                    <a:pt x="386886" y="0"/>
                  </a:lnTo>
                  <a:lnTo>
                    <a:pt x="43461" y="265915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10409875" y="2948112"/>
              <a:ext cx="434340" cy="534670"/>
            </a:xfrm>
            <a:custGeom>
              <a:avLst/>
              <a:gdLst/>
              <a:ahLst/>
              <a:cxnLst/>
              <a:rect l="l" t="t" r="r" b="b"/>
              <a:pathLst>
                <a:path w="434340" h="534670">
                  <a:moveTo>
                    <a:pt x="47449" y="534468"/>
                  </a:moveTo>
                  <a:lnTo>
                    <a:pt x="28693" y="492319"/>
                  </a:lnTo>
                  <a:lnTo>
                    <a:pt x="14515" y="448422"/>
                  </a:lnTo>
                  <a:lnTo>
                    <a:pt x="5072" y="403268"/>
                  </a:lnTo>
                  <a:lnTo>
                    <a:pt x="471" y="357364"/>
                  </a:lnTo>
                  <a:lnTo>
                    <a:pt x="0" y="338910"/>
                  </a:lnTo>
                  <a:lnTo>
                    <a:pt x="58" y="329681"/>
                  </a:lnTo>
                  <a:lnTo>
                    <a:pt x="3291" y="283660"/>
                  </a:lnTo>
                  <a:lnTo>
                    <a:pt x="11386" y="238242"/>
                  </a:lnTo>
                  <a:lnTo>
                    <a:pt x="24252" y="193942"/>
                  </a:lnTo>
                  <a:lnTo>
                    <a:pt x="41743" y="151257"/>
                  </a:lnTo>
                  <a:lnTo>
                    <a:pt x="63666" y="110664"/>
                  </a:lnTo>
                  <a:lnTo>
                    <a:pt x="89770" y="72625"/>
                  </a:lnTo>
                  <a:lnTo>
                    <a:pt x="119758" y="37573"/>
                  </a:lnTo>
                  <a:lnTo>
                    <a:pt x="153295" y="5898"/>
                  </a:lnTo>
                  <a:lnTo>
                    <a:pt x="160398" y="0"/>
                  </a:lnTo>
                  <a:lnTo>
                    <a:pt x="434336" y="337059"/>
                  </a:lnTo>
                  <a:lnTo>
                    <a:pt x="47449" y="53446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10570273" y="2850869"/>
              <a:ext cx="274320" cy="434340"/>
            </a:xfrm>
            <a:custGeom>
              <a:avLst/>
              <a:gdLst/>
              <a:ahLst/>
              <a:cxnLst/>
              <a:rect l="l" t="t" r="r" b="b"/>
              <a:pathLst>
                <a:path w="274320" h="434339">
                  <a:moveTo>
                    <a:pt x="273938" y="434303"/>
                  </a:moveTo>
                  <a:lnTo>
                    <a:pt x="0" y="97243"/>
                  </a:lnTo>
                  <a:lnTo>
                    <a:pt x="29217" y="75437"/>
                  </a:lnTo>
                  <a:lnTo>
                    <a:pt x="59940" y="56290"/>
                  </a:lnTo>
                  <a:lnTo>
                    <a:pt x="125899" y="25969"/>
                  </a:lnTo>
                  <a:lnTo>
                    <a:pt x="195965" y="6975"/>
                  </a:lnTo>
                  <a:lnTo>
                    <a:pt x="268223" y="0"/>
                  </a:lnTo>
                  <a:lnTo>
                    <a:pt x="273938" y="434303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10838497" y="2850832"/>
              <a:ext cx="5715" cy="434340"/>
            </a:xfrm>
            <a:custGeom>
              <a:avLst/>
              <a:gdLst/>
              <a:ahLst/>
              <a:cxnLst/>
              <a:rect l="l" t="t" r="r" b="b"/>
              <a:pathLst>
                <a:path w="5715" h="434339">
                  <a:moveTo>
                    <a:pt x="5714" y="434340"/>
                  </a:moveTo>
                  <a:lnTo>
                    <a:pt x="0" y="37"/>
                  </a:lnTo>
                  <a:lnTo>
                    <a:pt x="5714" y="0"/>
                  </a:lnTo>
                  <a:lnTo>
                    <a:pt x="5714" y="434340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10846365" y="2796545"/>
              <a:ext cx="114935" cy="43815"/>
            </a:xfrm>
            <a:custGeom>
              <a:avLst/>
              <a:gdLst/>
              <a:ahLst/>
              <a:cxnLst/>
              <a:rect l="l" t="t" r="r" b="b"/>
              <a:pathLst>
                <a:path w="114934" h="43814">
                  <a:moveTo>
                    <a:pt x="0" y="43433"/>
                  </a:moveTo>
                  <a:lnTo>
                    <a:pt x="210" y="0"/>
                  </a:lnTo>
                  <a:lnTo>
                    <a:pt x="11451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11242276" y="3066354"/>
              <a:ext cx="153670" cy="19685"/>
            </a:xfrm>
            <a:custGeom>
              <a:avLst/>
              <a:gdLst/>
              <a:ahLst/>
              <a:cxnLst/>
              <a:rect l="l" t="t" r="r" b="b"/>
              <a:pathLst>
                <a:path w="153670" h="19685">
                  <a:moveTo>
                    <a:pt x="0" y="19450"/>
                  </a:moveTo>
                  <a:lnTo>
                    <a:pt x="38835" y="0"/>
                  </a:lnTo>
                  <a:lnTo>
                    <a:pt x="15313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11060955" y="3674049"/>
              <a:ext cx="135890" cy="38100"/>
            </a:xfrm>
            <a:custGeom>
              <a:avLst/>
              <a:gdLst/>
              <a:ahLst/>
              <a:cxnLst/>
              <a:rect l="l" t="t" r="r" b="b"/>
              <a:pathLst>
                <a:path w="135890" h="38100">
                  <a:moveTo>
                    <a:pt x="0" y="0"/>
                  </a:moveTo>
                  <a:lnTo>
                    <a:pt x="21145" y="37939"/>
                  </a:lnTo>
                  <a:lnTo>
                    <a:pt x="135445" y="3793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10721663" y="3730308"/>
              <a:ext cx="115570" cy="43815"/>
            </a:xfrm>
            <a:custGeom>
              <a:avLst/>
              <a:gdLst/>
              <a:ahLst/>
              <a:cxnLst/>
              <a:rect l="l" t="t" r="r" b="b"/>
              <a:pathLst>
                <a:path w="115570" h="43814">
                  <a:moveTo>
                    <a:pt x="115033" y="0"/>
                  </a:moveTo>
                  <a:lnTo>
                    <a:pt x="114300" y="43427"/>
                  </a:lnTo>
                  <a:lnTo>
                    <a:pt x="0" y="4342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10329996" y="3540981"/>
              <a:ext cx="149860" cy="25400"/>
            </a:xfrm>
            <a:custGeom>
              <a:avLst/>
              <a:gdLst/>
              <a:ahLst/>
              <a:cxnLst/>
              <a:rect l="l" t="t" r="r" b="b"/>
              <a:pathLst>
                <a:path w="149859" h="25400">
                  <a:moveTo>
                    <a:pt x="149848" y="0"/>
                  </a:moveTo>
                  <a:lnTo>
                    <a:pt x="114300" y="24957"/>
                  </a:lnTo>
                  <a:lnTo>
                    <a:pt x="0" y="2495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10312908" y="3030477"/>
              <a:ext cx="151765" cy="22860"/>
            </a:xfrm>
            <a:custGeom>
              <a:avLst/>
              <a:gdLst/>
              <a:ahLst/>
              <a:cxnLst/>
              <a:rect l="l" t="t" r="r" b="b"/>
              <a:pathLst>
                <a:path w="151765" h="22860">
                  <a:moveTo>
                    <a:pt x="151367" y="22639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0728305" y="2796542"/>
              <a:ext cx="114935" cy="43815"/>
            </a:xfrm>
            <a:custGeom>
              <a:avLst/>
              <a:gdLst/>
              <a:ahLst/>
              <a:cxnLst/>
              <a:rect l="l" t="t" r="r" b="b"/>
              <a:pathLst>
                <a:path w="114934" h="43814">
                  <a:moveTo>
                    <a:pt x="114442" y="43433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4" name="object 154" descr=""/>
          <p:cNvSpPr txBox="1"/>
          <p:nvPr/>
        </p:nvSpPr>
        <p:spPr>
          <a:xfrm>
            <a:off x="10259055" y="3770560"/>
            <a:ext cx="4375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(1.92%)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10986275" y="2625730"/>
            <a:ext cx="661035" cy="60007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900" spc="-10" b="1">
                <a:latin typeface="Segoe UI"/>
                <a:cs typeface="Segoe UI"/>
              </a:rPr>
              <a:t>0.12K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ts val="1000"/>
              </a:lnSpc>
              <a:spcBef>
                <a:spcPts val="120"/>
              </a:spcBef>
            </a:pPr>
            <a:r>
              <a:rPr dirty="0" sz="900" spc="-10" b="1">
                <a:latin typeface="Segoe UI"/>
                <a:cs typeface="Segoe UI"/>
              </a:rPr>
              <a:t>(0.31%)</a:t>
            </a:r>
            <a:endParaRPr sz="900">
              <a:latin typeface="Segoe UI"/>
              <a:cs typeface="Segoe UI"/>
            </a:endParaRPr>
          </a:p>
          <a:p>
            <a:pPr marL="447040">
              <a:lnSpc>
                <a:spcPts val="1000"/>
              </a:lnSpc>
            </a:pPr>
            <a:r>
              <a:rPr dirty="0" sz="900" spc="-25" b="1">
                <a:latin typeface="Segoe UI"/>
                <a:cs typeface="Segoe UI"/>
              </a:rPr>
              <a:t>5.…</a:t>
            </a:r>
            <a:endParaRPr sz="900">
              <a:latin typeface="Segoe UI"/>
              <a:cs typeface="Segoe UI"/>
            </a:endParaRPr>
          </a:p>
          <a:p>
            <a:pPr marL="447040">
              <a:lnSpc>
                <a:spcPct val="100000"/>
              </a:lnSpc>
              <a:spcBef>
                <a:spcPts val="120"/>
              </a:spcBef>
            </a:pPr>
            <a:r>
              <a:rPr dirty="0" sz="900" spc="-25" b="1">
                <a:latin typeface="Segoe UI"/>
                <a:cs typeface="Segoe UI"/>
              </a:rPr>
              <a:t>(…)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11221800" y="3541172"/>
            <a:ext cx="442595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900" spc="-20" b="1">
                <a:latin typeface="Segoe UI"/>
                <a:cs typeface="Segoe UI"/>
              </a:rPr>
              <a:t>4.4K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-10" b="1">
                <a:latin typeface="Segoe UI"/>
                <a:cs typeface="Segoe UI"/>
              </a:rPr>
              <a:t>(11.1…)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7" name="object 157" descr=""/>
          <p:cNvSpPr txBox="1"/>
          <p:nvPr/>
        </p:nvSpPr>
        <p:spPr>
          <a:xfrm>
            <a:off x="10368444" y="3618160"/>
            <a:ext cx="3282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0.76K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8" name="object 158" descr=""/>
          <p:cNvSpPr txBox="1"/>
          <p:nvPr/>
        </p:nvSpPr>
        <p:spPr>
          <a:xfrm>
            <a:off x="9993744" y="3395123"/>
            <a:ext cx="3111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415">
              <a:lnSpc>
                <a:spcPct val="1111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1.1… (2.…)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9969859" y="2625727"/>
            <a:ext cx="758825" cy="56451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417830">
              <a:lnSpc>
                <a:spcPct val="100000"/>
              </a:lnSpc>
              <a:spcBef>
                <a:spcPts val="219"/>
              </a:spcBef>
            </a:pPr>
            <a:r>
              <a:rPr dirty="0" sz="900" spc="-10" b="1">
                <a:latin typeface="Segoe UI"/>
                <a:cs typeface="Segoe UI"/>
              </a:rPr>
              <a:t>0.08K</a:t>
            </a:r>
            <a:endParaRPr sz="9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baseline="-40123" sz="1350" spc="-15" b="1">
                <a:latin typeface="Segoe UI"/>
                <a:cs typeface="Segoe UI"/>
              </a:rPr>
              <a:t>8.5…</a:t>
            </a:r>
            <a:r>
              <a:rPr dirty="0" sz="900" spc="-10" b="1">
                <a:latin typeface="Segoe UI"/>
                <a:cs typeface="Segoe UI"/>
              </a:rPr>
              <a:t>(0.21%)</a:t>
            </a:r>
            <a:endParaRPr sz="900">
              <a:latin typeface="Segoe UI"/>
              <a:cs typeface="Segoe UI"/>
            </a:endParaRPr>
          </a:p>
          <a:p>
            <a:pPr marL="50165">
              <a:lnSpc>
                <a:spcPct val="100000"/>
              </a:lnSpc>
              <a:spcBef>
                <a:spcPts val="760"/>
              </a:spcBef>
            </a:pPr>
            <a:r>
              <a:rPr dirty="0" sz="900" spc="-20" b="1">
                <a:latin typeface="Segoe UI"/>
                <a:cs typeface="Segoe UI"/>
              </a:rPr>
              <a:t>(2…)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10017125" y="124722"/>
            <a:ext cx="2181225" cy="50419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Count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Arrest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35">
                <a:solidFill>
                  <a:srgbClr val="252423"/>
                </a:solidFill>
                <a:latin typeface="Lucida Sans Unicode"/>
                <a:cs typeface="Lucida Sans Unicode"/>
              </a:rPr>
              <a:t>FBI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0">
                <a:solidFill>
                  <a:srgbClr val="252423"/>
                </a:solidFill>
                <a:latin typeface="Lucida Sans Unicode"/>
                <a:cs typeface="Lucida Sans Unicode"/>
              </a:rPr>
              <a:t>Code</a:t>
            </a:r>
            <a:endParaRPr sz="14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370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FBI</a:t>
            </a: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Code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61" name="object 161" descr=""/>
          <p:cNvGrpSpPr/>
          <p:nvPr/>
        </p:nvGrpSpPr>
        <p:grpSpPr>
          <a:xfrm>
            <a:off x="11668759" y="696976"/>
            <a:ext cx="95250" cy="1066800"/>
            <a:chOff x="11668759" y="696976"/>
            <a:chExt cx="95250" cy="1066800"/>
          </a:xfrm>
        </p:grpSpPr>
        <p:pic>
          <p:nvPicPr>
            <p:cNvPr id="162" name="object 16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68759" y="696976"/>
              <a:ext cx="95249" cy="95249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68759" y="944626"/>
              <a:ext cx="95249" cy="95249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68759" y="1182751"/>
              <a:ext cx="95249" cy="95249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8759" y="1420876"/>
              <a:ext cx="95249" cy="95249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8759" y="1668526"/>
              <a:ext cx="95249" cy="95249"/>
            </a:xfrm>
            <a:prstGeom prst="rect">
              <a:avLst/>
            </a:prstGeom>
          </p:spPr>
        </p:pic>
      </p:grpSp>
      <p:sp>
        <p:nvSpPr>
          <p:cNvPr id="167" name="object 167" descr=""/>
          <p:cNvSpPr txBox="1"/>
          <p:nvPr/>
        </p:nvSpPr>
        <p:spPr>
          <a:xfrm>
            <a:off x="11770915" y="650906"/>
            <a:ext cx="244475" cy="1149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01A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01B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04A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04B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08A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68" name="object 168" descr=""/>
          <p:cNvGrpSpPr/>
          <p:nvPr/>
        </p:nvGrpSpPr>
        <p:grpSpPr>
          <a:xfrm>
            <a:off x="11668759" y="1906651"/>
            <a:ext cx="95250" cy="3952875"/>
            <a:chOff x="11668759" y="1906651"/>
            <a:chExt cx="95250" cy="3952875"/>
          </a:xfrm>
        </p:grpSpPr>
        <p:pic>
          <p:nvPicPr>
            <p:cNvPr id="169" name="object 16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8759" y="1906651"/>
              <a:ext cx="95249" cy="95249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68759" y="2144776"/>
              <a:ext cx="95249" cy="95249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68759" y="2382901"/>
              <a:ext cx="95249" cy="95249"/>
            </a:xfrm>
            <a:prstGeom prst="rect">
              <a:avLst/>
            </a:prstGeom>
          </p:spPr>
        </p:pic>
        <p:pic>
          <p:nvPicPr>
            <p:cNvPr id="172" name="object 17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68759" y="2630551"/>
              <a:ext cx="95249" cy="95249"/>
            </a:xfrm>
            <a:prstGeom prst="rect">
              <a:avLst/>
            </a:prstGeom>
          </p:spPr>
        </p:pic>
        <p:pic>
          <p:nvPicPr>
            <p:cNvPr id="173" name="object 17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68759" y="2868676"/>
              <a:ext cx="95249" cy="95249"/>
            </a:xfrm>
            <a:prstGeom prst="rect">
              <a:avLst/>
            </a:prstGeom>
          </p:spPr>
        </p:pic>
        <p:pic>
          <p:nvPicPr>
            <p:cNvPr id="174" name="object 17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8759" y="3106801"/>
              <a:ext cx="95249" cy="95249"/>
            </a:xfrm>
            <a:prstGeom prst="rect">
              <a:avLst/>
            </a:prstGeom>
          </p:spPr>
        </p:pic>
        <p:pic>
          <p:nvPicPr>
            <p:cNvPr id="175" name="object 17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68759" y="3354451"/>
              <a:ext cx="95249" cy="95249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68759" y="3592576"/>
              <a:ext cx="95249" cy="95249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68759" y="3830701"/>
              <a:ext cx="95249" cy="95249"/>
            </a:xfrm>
            <a:prstGeom prst="rect">
              <a:avLst/>
            </a:prstGeom>
          </p:spPr>
        </p:pic>
        <p:pic>
          <p:nvPicPr>
            <p:cNvPr id="178" name="object 178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68759" y="4078351"/>
              <a:ext cx="95249" cy="95249"/>
            </a:xfrm>
            <a:prstGeom prst="rect">
              <a:avLst/>
            </a:prstGeom>
          </p:spPr>
        </p:pic>
        <p:pic>
          <p:nvPicPr>
            <p:cNvPr id="179" name="object 17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68759" y="4316476"/>
              <a:ext cx="95249" cy="95249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68759" y="4554601"/>
              <a:ext cx="95249" cy="95249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68759" y="4802251"/>
              <a:ext cx="95249" cy="95249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68759" y="5040376"/>
              <a:ext cx="95249" cy="95249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68759" y="5278500"/>
              <a:ext cx="95249" cy="95249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68759" y="5526150"/>
              <a:ext cx="95249" cy="95249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68759" y="5764275"/>
              <a:ext cx="95249" cy="95249"/>
            </a:xfrm>
            <a:prstGeom prst="rect">
              <a:avLst/>
            </a:prstGeom>
          </p:spPr>
        </p:pic>
      </p:grpSp>
      <p:sp>
        <p:nvSpPr>
          <p:cNvPr id="186" name="object 186" descr=""/>
          <p:cNvSpPr txBox="1"/>
          <p:nvPr/>
        </p:nvSpPr>
        <p:spPr>
          <a:xfrm>
            <a:off x="11770915" y="1774818"/>
            <a:ext cx="235585" cy="412115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08B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10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11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12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13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14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15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16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17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18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19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2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20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22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24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26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3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87" name="object 18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944350" y="5998369"/>
            <a:ext cx="161925" cy="904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600" y="228600"/>
              <a:ext cx="2428875" cy="1438275"/>
            </a:xfrm>
            <a:custGeom>
              <a:avLst/>
              <a:gdLst/>
              <a:ahLst/>
              <a:cxnLst/>
              <a:rect l="l" t="t" r="r" b="b"/>
              <a:pathLst>
                <a:path w="2428875" h="1438275">
                  <a:moveTo>
                    <a:pt x="0" y="1438275"/>
                  </a:moveTo>
                  <a:lnTo>
                    <a:pt x="2428875" y="1438275"/>
                  </a:lnTo>
                  <a:lnTo>
                    <a:pt x="2428875" y="0"/>
                  </a:lnTo>
                  <a:lnTo>
                    <a:pt x="0" y="0"/>
                  </a:lnTo>
                  <a:lnTo>
                    <a:pt x="0" y="1438275"/>
                  </a:lnTo>
                  <a:close/>
                </a:path>
              </a:pathLst>
            </a:custGeom>
            <a:solidFill>
              <a:srgbClr val="4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3856" y="451166"/>
            <a:ext cx="1576705" cy="966469"/>
          </a:xfrm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pc="-265">
                <a:latin typeface="Trebuchet MS"/>
                <a:cs typeface="Trebuchet MS"/>
              </a:rPr>
              <a:t>39.64K</a:t>
            </a: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Count of </a:t>
            </a:r>
            <a:r>
              <a:rPr dirty="0" sz="1200" spc="-10">
                <a:solidFill>
                  <a:srgbClr val="605D5C"/>
                </a:solidFill>
                <a:latin typeface="Segoe UI"/>
                <a:cs typeface="Segoe UI"/>
              </a:rPr>
              <a:t>Arrest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848350" y="228600"/>
            <a:ext cx="2114550" cy="1438275"/>
          </a:xfrm>
          <a:custGeom>
            <a:avLst/>
            <a:gdLst/>
            <a:ahLst/>
            <a:cxnLst/>
            <a:rect l="l" t="t" r="r" b="b"/>
            <a:pathLst>
              <a:path w="2114550" h="1438275">
                <a:moveTo>
                  <a:pt x="0" y="1438275"/>
                </a:moveTo>
                <a:lnTo>
                  <a:pt x="2114550" y="1438275"/>
                </a:lnTo>
                <a:lnTo>
                  <a:pt x="2114550" y="0"/>
                </a:lnTo>
                <a:lnTo>
                  <a:pt x="0" y="0"/>
                </a:lnTo>
                <a:lnTo>
                  <a:pt x="0" y="1438275"/>
                </a:lnTo>
                <a:close/>
              </a:path>
            </a:pathLst>
          </a:custGeom>
          <a:solidFill>
            <a:srgbClr val="F2B4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5929709" y="451166"/>
            <a:ext cx="1675764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4500" spc="-25">
                <a:solidFill>
                  <a:srgbClr val="252423"/>
                </a:solidFill>
                <a:latin typeface="Trebuchet MS"/>
                <a:cs typeface="Trebuchet MS"/>
              </a:rPr>
              <a:t>1M</a:t>
            </a:r>
            <a:endParaRPr sz="4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Sum of Community </a:t>
            </a:r>
            <a:r>
              <a:rPr dirty="0" sz="1200" spc="-20">
                <a:solidFill>
                  <a:srgbClr val="605D5C"/>
                </a:solidFill>
                <a:latin typeface="Segoe UI"/>
                <a:cs typeface="Segoe UI"/>
              </a:rPr>
              <a:t>Area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962900" y="228600"/>
            <a:ext cx="1962150" cy="1438275"/>
          </a:xfrm>
          <a:custGeom>
            <a:avLst/>
            <a:gdLst/>
            <a:ahLst/>
            <a:cxnLst/>
            <a:rect l="l" t="t" r="r" b="b"/>
            <a:pathLst>
              <a:path w="1962150" h="1438275">
                <a:moveTo>
                  <a:pt x="0" y="1438275"/>
                </a:moveTo>
                <a:lnTo>
                  <a:pt x="1962149" y="1438275"/>
                </a:lnTo>
                <a:lnTo>
                  <a:pt x="1962149" y="0"/>
                </a:lnTo>
                <a:lnTo>
                  <a:pt x="0" y="0"/>
                </a:lnTo>
                <a:lnTo>
                  <a:pt x="0" y="1438275"/>
                </a:lnTo>
                <a:close/>
              </a:path>
            </a:pathLst>
          </a:custGeom>
          <a:solidFill>
            <a:srgbClr val="A0A6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381801" y="451166"/>
            <a:ext cx="1229360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4500" spc="-20">
                <a:solidFill>
                  <a:srgbClr val="252423"/>
                </a:solidFill>
                <a:latin typeface="Trebuchet MS"/>
                <a:cs typeface="Trebuchet MS"/>
              </a:rPr>
              <a:t>452K</a:t>
            </a:r>
            <a:endParaRPr sz="4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Sum of </a:t>
            </a:r>
            <a:r>
              <a:rPr dirty="0" sz="1200" spc="-10">
                <a:solidFill>
                  <a:srgbClr val="605D5C"/>
                </a:solidFill>
                <a:latin typeface="Segoe UI"/>
                <a:cs typeface="Segoe UI"/>
              </a:rPr>
              <a:t>District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9925050" y="228600"/>
            <a:ext cx="2495550" cy="1438275"/>
          </a:xfrm>
          <a:custGeom>
            <a:avLst/>
            <a:gdLst/>
            <a:ahLst/>
            <a:cxnLst/>
            <a:rect l="l" t="t" r="r" b="b"/>
            <a:pathLst>
              <a:path w="2495550" h="1438275">
                <a:moveTo>
                  <a:pt x="2495550" y="1438275"/>
                </a:moveTo>
                <a:lnTo>
                  <a:pt x="0" y="1438275"/>
                </a:lnTo>
                <a:lnTo>
                  <a:pt x="0" y="0"/>
                </a:lnTo>
                <a:lnTo>
                  <a:pt x="2495550" y="0"/>
                </a:lnTo>
                <a:lnTo>
                  <a:pt x="2495550" y="1438275"/>
                </a:lnTo>
                <a:close/>
              </a:path>
            </a:pathLst>
          </a:custGeom>
          <a:solidFill>
            <a:srgbClr val="DE6A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0384581" y="451166"/>
            <a:ext cx="1576705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4500" spc="-265">
                <a:solidFill>
                  <a:srgbClr val="252423"/>
                </a:solidFill>
                <a:latin typeface="Trebuchet MS"/>
                <a:cs typeface="Trebuchet MS"/>
              </a:rPr>
              <a:t>39.64K</a:t>
            </a:r>
            <a:endParaRPr sz="45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Count of </a:t>
            </a:r>
            <a:r>
              <a:rPr dirty="0" sz="1200" spc="-25">
                <a:solidFill>
                  <a:srgbClr val="605D5C"/>
                </a:solidFill>
                <a:latin typeface="Segoe UI"/>
                <a:cs typeface="Segoe UI"/>
              </a:rPr>
              <a:t>ID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657475" y="228600"/>
            <a:ext cx="3190875" cy="1438275"/>
          </a:xfrm>
          <a:custGeom>
            <a:avLst/>
            <a:gdLst/>
            <a:ahLst/>
            <a:cxnLst/>
            <a:rect l="l" t="t" r="r" b="b"/>
            <a:pathLst>
              <a:path w="3190875" h="1438275">
                <a:moveTo>
                  <a:pt x="3190875" y="1438275"/>
                </a:moveTo>
                <a:lnTo>
                  <a:pt x="0" y="1438275"/>
                </a:lnTo>
                <a:lnTo>
                  <a:pt x="0" y="0"/>
                </a:lnTo>
                <a:lnTo>
                  <a:pt x="3190875" y="0"/>
                </a:lnTo>
                <a:lnTo>
                  <a:pt x="3190875" y="1438275"/>
                </a:lnTo>
                <a:close/>
              </a:path>
            </a:pathLst>
          </a:custGeom>
          <a:solidFill>
            <a:srgbClr val="E1C2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3792388" y="451166"/>
            <a:ext cx="921385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4500" spc="-75">
                <a:solidFill>
                  <a:srgbClr val="252423"/>
                </a:solidFill>
                <a:latin typeface="Trebuchet MS"/>
                <a:cs typeface="Trebuchet MS"/>
              </a:rPr>
              <a:t>40K</a:t>
            </a:r>
            <a:endParaRPr sz="4500">
              <a:latin typeface="Trebuchet MS"/>
              <a:cs typeface="Trebuchet MS"/>
            </a:endParaRPr>
          </a:p>
          <a:p>
            <a:pPr marL="44450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no of </a:t>
            </a:r>
            <a:r>
              <a:rPr dirty="0" sz="1200" spc="-10">
                <a:solidFill>
                  <a:srgbClr val="605D5C"/>
                </a:solidFill>
                <a:latin typeface="Segoe UI"/>
                <a:cs typeface="Segoe UI"/>
              </a:rPr>
              <a:t>crimes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28600" y="1666875"/>
            <a:ext cx="6743700" cy="3190875"/>
            <a:chOff x="228600" y="1666875"/>
            <a:chExt cx="6743700" cy="3190875"/>
          </a:xfrm>
        </p:grpSpPr>
        <p:sp>
          <p:nvSpPr>
            <p:cNvPr id="16" name="object 16" descr=""/>
            <p:cNvSpPr/>
            <p:nvPr/>
          </p:nvSpPr>
          <p:spPr>
            <a:xfrm>
              <a:off x="228600" y="1666875"/>
              <a:ext cx="6743700" cy="3190875"/>
            </a:xfrm>
            <a:custGeom>
              <a:avLst/>
              <a:gdLst/>
              <a:ahLst/>
              <a:cxnLst/>
              <a:rect l="l" t="t" r="r" b="b"/>
              <a:pathLst>
                <a:path w="6743700" h="3190875">
                  <a:moveTo>
                    <a:pt x="6743700" y="3190875"/>
                  </a:moveTo>
                  <a:lnTo>
                    <a:pt x="0" y="3190875"/>
                  </a:lnTo>
                  <a:lnTo>
                    <a:pt x="0" y="0"/>
                  </a:lnTo>
                  <a:lnTo>
                    <a:pt x="6743700" y="0"/>
                  </a:lnTo>
                  <a:lnTo>
                    <a:pt x="6743700" y="3190875"/>
                  </a:lnTo>
                  <a:close/>
                </a:path>
              </a:pathLst>
            </a:custGeom>
            <a:solidFill>
              <a:srgbClr val="F5C3AF">
                <a:alpha val="650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5325" y="1703416"/>
              <a:ext cx="2892295" cy="14443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41045" y="444501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741545" y="4445012"/>
              <a:ext cx="2059305" cy="9525"/>
            </a:xfrm>
            <a:custGeom>
              <a:avLst/>
              <a:gdLst/>
              <a:ahLst/>
              <a:cxnLst/>
              <a:rect l="l" t="t" r="r" b="b"/>
              <a:pathLst>
                <a:path w="2059304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059304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059304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059304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059304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059304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059304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059304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059304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059304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059304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059304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2059304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2059304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2059304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2059304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2059304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2059304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2059304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2059304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2059304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2059304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2059304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2059304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2059304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2059304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059304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059304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059304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059304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2059304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2059304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2059304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2059304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2059304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2059304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2059304" h="9525">
                  <a:moveTo>
                    <a:pt x="205930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59305" y="9525"/>
                  </a:lnTo>
                  <a:lnTo>
                    <a:pt x="205930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493047" y="435937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41045" y="2266950"/>
            <a:ext cx="6059805" cy="2187575"/>
            <a:chOff x="741045" y="2266950"/>
            <a:chExt cx="6059805" cy="2187575"/>
          </a:xfrm>
        </p:grpSpPr>
        <p:sp>
          <p:nvSpPr>
            <p:cNvPr id="22" name="object 22" descr=""/>
            <p:cNvSpPr/>
            <p:nvPr/>
          </p:nvSpPr>
          <p:spPr>
            <a:xfrm>
              <a:off x="741045" y="2992970"/>
              <a:ext cx="5838825" cy="735965"/>
            </a:xfrm>
            <a:custGeom>
              <a:avLst/>
              <a:gdLst/>
              <a:ahLst/>
              <a:cxnLst/>
              <a:rect l="l" t="t" r="r" b="b"/>
              <a:pathLst>
                <a:path w="5838825" h="735964">
                  <a:moveTo>
                    <a:pt x="9525" y="726020"/>
                  </a:moveTo>
                  <a:lnTo>
                    <a:pt x="0" y="726020"/>
                  </a:lnTo>
                  <a:lnTo>
                    <a:pt x="0" y="735545"/>
                  </a:lnTo>
                  <a:lnTo>
                    <a:pt x="9525" y="735545"/>
                  </a:lnTo>
                  <a:lnTo>
                    <a:pt x="9525" y="726020"/>
                  </a:lnTo>
                  <a:close/>
                </a:path>
                <a:path w="5838825" h="735964">
                  <a:moveTo>
                    <a:pt x="9525" y="0"/>
                  </a:moveTo>
                  <a:lnTo>
                    <a:pt x="0" y="0"/>
                  </a:lnTo>
                  <a:lnTo>
                    <a:pt x="0" y="723"/>
                  </a:lnTo>
                  <a:lnTo>
                    <a:pt x="9525" y="723"/>
                  </a:lnTo>
                  <a:lnTo>
                    <a:pt x="9525" y="0"/>
                  </a:lnTo>
                  <a:close/>
                </a:path>
                <a:path w="5838825" h="735964">
                  <a:moveTo>
                    <a:pt x="66675" y="726020"/>
                  </a:moveTo>
                  <a:lnTo>
                    <a:pt x="57150" y="726020"/>
                  </a:lnTo>
                  <a:lnTo>
                    <a:pt x="57150" y="735545"/>
                  </a:lnTo>
                  <a:lnTo>
                    <a:pt x="66675" y="735545"/>
                  </a:lnTo>
                  <a:lnTo>
                    <a:pt x="66675" y="726020"/>
                  </a:lnTo>
                  <a:close/>
                </a:path>
                <a:path w="5838825" h="735964">
                  <a:moveTo>
                    <a:pt x="66675" y="0"/>
                  </a:moveTo>
                  <a:lnTo>
                    <a:pt x="57150" y="0"/>
                  </a:lnTo>
                  <a:lnTo>
                    <a:pt x="57150" y="723"/>
                  </a:lnTo>
                  <a:lnTo>
                    <a:pt x="66675" y="723"/>
                  </a:lnTo>
                  <a:lnTo>
                    <a:pt x="66675" y="0"/>
                  </a:lnTo>
                  <a:close/>
                </a:path>
                <a:path w="5838825" h="735964">
                  <a:moveTo>
                    <a:pt x="123825" y="726020"/>
                  </a:moveTo>
                  <a:lnTo>
                    <a:pt x="114300" y="726020"/>
                  </a:lnTo>
                  <a:lnTo>
                    <a:pt x="114300" y="735545"/>
                  </a:lnTo>
                  <a:lnTo>
                    <a:pt x="123825" y="735545"/>
                  </a:lnTo>
                  <a:lnTo>
                    <a:pt x="123825" y="726020"/>
                  </a:lnTo>
                  <a:close/>
                </a:path>
                <a:path w="5838825" h="735964">
                  <a:moveTo>
                    <a:pt x="123825" y="0"/>
                  </a:moveTo>
                  <a:lnTo>
                    <a:pt x="114300" y="0"/>
                  </a:lnTo>
                  <a:lnTo>
                    <a:pt x="114300" y="723"/>
                  </a:lnTo>
                  <a:lnTo>
                    <a:pt x="123825" y="723"/>
                  </a:lnTo>
                  <a:lnTo>
                    <a:pt x="123825" y="0"/>
                  </a:lnTo>
                  <a:close/>
                </a:path>
                <a:path w="5838825" h="735964">
                  <a:moveTo>
                    <a:pt x="180975" y="726020"/>
                  </a:moveTo>
                  <a:lnTo>
                    <a:pt x="171450" y="726020"/>
                  </a:lnTo>
                  <a:lnTo>
                    <a:pt x="171450" y="735545"/>
                  </a:lnTo>
                  <a:lnTo>
                    <a:pt x="180975" y="735545"/>
                  </a:lnTo>
                  <a:lnTo>
                    <a:pt x="180975" y="726020"/>
                  </a:lnTo>
                  <a:close/>
                </a:path>
                <a:path w="5838825" h="735964">
                  <a:moveTo>
                    <a:pt x="180975" y="0"/>
                  </a:moveTo>
                  <a:lnTo>
                    <a:pt x="171450" y="0"/>
                  </a:lnTo>
                  <a:lnTo>
                    <a:pt x="171450" y="723"/>
                  </a:lnTo>
                  <a:lnTo>
                    <a:pt x="180975" y="723"/>
                  </a:lnTo>
                  <a:lnTo>
                    <a:pt x="180975" y="0"/>
                  </a:lnTo>
                  <a:close/>
                </a:path>
                <a:path w="5838825" h="735964">
                  <a:moveTo>
                    <a:pt x="238125" y="726020"/>
                  </a:moveTo>
                  <a:lnTo>
                    <a:pt x="228600" y="726020"/>
                  </a:lnTo>
                  <a:lnTo>
                    <a:pt x="228600" y="735545"/>
                  </a:lnTo>
                  <a:lnTo>
                    <a:pt x="238125" y="735545"/>
                  </a:lnTo>
                  <a:lnTo>
                    <a:pt x="238125" y="726020"/>
                  </a:lnTo>
                  <a:close/>
                </a:path>
                <a:path w="5838825" h="73596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5838825" h="73596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5838825" h="735964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5838825" h="735964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5838825" h="735964">
                  <a:moveTo>
                    <a:pt x="466725" y="726020"/>
                  </a:moveTo>
                  <a:lnTo>
                    <a:pt x="458292" y="726020"/>
                  </a:lnTo>
                  <a:lnTo>
                    <a:pt x="458292" y="735545"/>
                  </a:lnTo>
                  <a:lnTo>
                    <a:pt x="466725" y="735545"/>
                  </a:lnTo>
                  <a:lnTo>
                    <a:pt x="466725" y="726020"/>
                  </a:lnTo>
                  <a:close/>
                </a:path>
                <a:path w="5838825" h="735964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5838825" h="735964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5838825" h="735964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5838825" h="735964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5838825" h="73596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5838825" h="735964">
                  <a:moveTo>
                    <a:pt x="752475" y="726020"/>
                  </a:moveTo>
                  <a:lnTo>
                    <a:pt x="742950" y="726020"/>
                  </a:lnTo>
                  <a:lnTo>
                    <a:pt x="742950" y="735545"/>
                  </a:lnTo>
                  <a:lnTo>
                    <a:pt x="752475" y="735545"/>
                  </a:lnTo>
                  <a:lnTo>
                    <a:pt x="752475" y="726020"/>
                  </a:lnTo>
                  <a:close/>
                </a:path>
                <a:path w="5838825" h="73596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5838825" h="735964">
                  <a:moveTo>
                    <a:pt x="809625" y="726020"/>
                  </a:moveTo>
                  <a:lnTo>
                    <a:pt x="800100" y="726020"/>
                  </a:lnTo>
                  <a:lnTo>
                    <a:pt x="800100" y="731100"/>
                  </a:lnTo>
                  <a:lnTo>
                    <a:pt x="809625" y="731100"/>
                  </a:lnTo>
                  <a:lnTo>
                    <a:pt x="809625" y="726020"/>
                  </a:lnTo>
                  <a:close/>
                </a:path>
                <a:path w="5838825" h="735964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5838825" h="735964">
                  <a:moveTo>
                    <a:pt x="866775" y="726020"/>
                  </a:moveTo>
                  <a:lnTo>
                    <a:pt x="857250" y="726020"/>
                  </a:lnTo>
                  <a:lnTo>
                    <a:pt x="857250" y="731100"/>
                  </a:lnTo>
                  <a:lnTo>
                    <a:pt x="866775" y="731100"/>
                  </a:lnTo>
                  <a:lnTo>
                    <a:pt x="866775" y="726020"/>
                  </a:lnTo>
                  <a:close/>
                </a:path>
                <a:path w="5838825" h="735964">
                  <a:moveTo>
                    <a:pt x="923925" y="726020"/>
                  </a:moveTo>
                  <a:lnTo>
                    <a:pt x="914400" y="726020"/>
                  </a:lnTo>
                  <a:lnTo>
                    <a:pt x="914400" y="731100"/>
                  </a:lnTo>
                  <a:lnTo>
                    <a:pt x="923925" y="731100"/>
                  </a:lnTo>
                  <a:lnTo>
                    <a:pt x="923925" y="726020"/>
                  </a:lnTo>
                  <a:close/>
                </a:path>
                <a:path w="5838825" h="735964">
                  <a:moveTo>
                    <a:pt x="981075" y="726020"/>
                  </a:moveTo>
                  <a:lnTo>
                    <a:pt x="971550" y="726020"/>
                  </a:lnTo>
                  <a:lnTo>
                    <a:pt x="971550" y="735545"/>
                  </a:lnTo>
                  <a:lnTo>
                    <a:pt x="981075" y="735545"/>
                  </a:lnTo>
                  <a:lnTo>
                    <a:pt x="981075" y="726020"/>
                  </a:lnTo>
                  <a:close/>
                </a:path>
                <a:path w="5838825" h="735964">
                  <a:moveTo>
                    <a:pt x="1038225" y="726020"/>
                  </a:moveTo>
                  <a:lnTo>
                    <a:pt x="1028700" y="726020"/>
                  </a:lnTo>
                  <a:lnTo>
                    <a:pt x="1028700" y="735545"/>
                  </a:lnTo>
                  <a:lnTo>
                    <a:pt x="1038225" y="735545"/>
                  </a:lnTo>
                  <a:lnTo>
                    <a:pt x="1038225" y="726020"/>
                  </a:lnTo>
                  <a:close/>
                </a:path>
                <a:path w="5838825" h="735964">
                  <a:moveTo>
                    <a:pt x="1095375" y="726020"/>
                  </a:moveTo>
                  <a:lnTo>
                    <a:pt x="1085850" y="726020"/>
                  </a:lnTo>
                  <a:lnTo>
                    <a:pt x="1085850" y="735545"/>
                  </a:lnTo>
                  <a:lnTo>
                    <a:pt x="1095375" y="735545"/>
                  </a:lnTo>
                  <a:lnTo>
                    <a:pt x="1095375" y="726020"/>
                  </a:lnTo>
                  <a:close/>
                </a:path>
                <a:path w="5838825" h="735964">
                  <a:moveTo>
                    <a:pt x="1152525" y="726020"/>
                  </a:moveTo>
                  <a:lnTo>
                    <a:pt x="1143000" y="726020"/>
                  </a:lnTo>
                  <a:lnTo>
                    <a:pt x="1143000" y="735545"/>
                  </a:lnTo>
                  <a:lnTo>
                    <a:pt x="1152525" y="735545"/>
                  </a:lnTo>
                  <a:lnTo>
                    <a:pt x="1152525" y="726020"/>
                  </a:lnTo>
                  <a:close/>
                </a:path>
                <a:path w="5838825" h="735964">
                  <a:moveTo>
                    <a:pt x="1209675" y="726020"/>
                  </a:moveTo>
                  <a:lnTo>
                    <a:pt x="1200150" y="726020"/>
                  </a:lnTo>
                  <a:lnTo>
                    <a:pt x="1200150" y="735545"/>
                  </a:lnTo>
                  <a:lnTo>
                    <a:pt x="1209675" y="735545"/>
                  </a:lnTo>
                  <a:lnTo>
                    <a:pt x="1209675" y="726020"/>
                  </a:lnTo>
                  <a:close/>
                </a:path>
                <a:path w="5838825" h="735964">
                  <a:moveTo>
                    <a:pt x="1266825" y="726020"/>
                  </a:moveTo>
                  <a:lnTo>
                    <a:pt x="1257300" y="726020"/>
                  </a:lnTo>
                  <a:lnTo>
                    <a:pt x="1257300" y="735545"/>
                  </a:lnTo>
                  <a:lnTo>
                    <a:pt x="1266825" y="735545"/>
                  </a:lnTo>
                  <a:lnTo>
                    <a:pt x="1266825" y="726020"/>
                  </a:lnTo>
                  <a:close/>
                </a:path>
                <a:path w="5838825" h="735964">
                  <a:moveTo>
                    <a:pt x="1323975" y="726020"/>
                  </a:moveTo>
                  <a:lnTo>
                    <a:pt x="1314450" y="726020"/>
                  </a:lnTo>
                  <a:lnTo>
                    <a:pt x="1314450" y="735545"/>
                  </a:lnTo>
                  <a:lnTo>
                    <a:pt x="1323975" y="735545"/>
                  </a:lnTo>
                  <a:lnTo>
                    <a:pt x="1323975" y="726020"/>
                  </a:lnTo>
                  <a:close/>
                </a:path>
                <a:path w="5838825" h="735964">
                  <a:moveTo>
                    <a:pt x="1381125" y="726020"/>
                  </a:moveTo>
                  <a:lnTo>
                    <a:pt x="1371600" y="726020"/>
                  </a:lnTo>
                  <a:lnTo>
                    <a:pt x="1371600" y="735545"/>
                  </a:lnTo>
                  <a:lnTo>
                    <a:pt x="1381125" y="735545"/>
                  </a:lnTo>
                  <a:lnTo>
                    <a:pt x="1381125" y="726020"/>
                  </a:lnTo>
                  <a:close/>
                </a:path>
                <a:path w="5838825" h="735964">
                  <a:moveTo>
                    <a:pt x="1438275" y="726020"/>
                  </a:moveTo>
                  <a:lnTo>
                    <a:pt x="1428750" y="726020"/>
                  </a:lnTo>
                  <a:lnTo>
                    <a:pt x="1428750" y="735545"/>
                  </a:lnTo>
                  <a:lnTo>
                    <a:pt x="1438275" y="735545"/>
                  </a:lnTo>
                  <a:lnTo>
                    <a:pt x="1438275" y="726020"/>
                  </a:lnTo>
                  <a:close/>
                </a:path>
                <a:path w="5838825" h="735964">
                  <a:moveTo>
                    <a:pt x="1495425" y="726020"/>
                  </a:moveTo>
                  <a:lnTo>
                    <a:pt x="1485900" y="726020"/>
                  </a:lnTo>
                  <a:lnTo>
                    <a:pt x="1485900" y="735545"/>
                  </a:lnTo>
                  <a:lnTo>
                    <a:pt x="1495425" y="735545"/>
                  </a:lnTo>
                  <a:lnTo>
                    <a:pt x="1495425" y="726020"/>
                  </a:lnTo>
                  <a:close/>
                </a:path>
                <a:path w="5838825" h="735964">
                  <a:moveTo>
                    <a:pt x="1552575" y="726020"/>
                  </a:moveTo>
                  <a:lnTo>
                    <a:pt x="1543050" y="726020"/>
                  </a:lnTo>
                  <a:lnTo>
                    <a:pt x="1543050" y="735545"/>
                  </a:lnTo>
                  <a:lnTo>
                    <a:pt x="1552575" y="735545"/>
                  </a:lnTo>
                  <a:lnTo>
                    <a:pt x="1552575" y="726020"/>
                  </a:lnTo>
                  <a:close/>
                </a:path>
                <a:path w="5838825" h="735964">
                  <a:moveTo>
                    <a:pt x="1609725" y="726020"/>
                  </a:moveTo>
                  <a:lnTo>
                    <a:pt x="1600200" y="726020"/>
                  </a:lnTo>
                  <a:lnTo>
                    <a:pt x="1600200" y="735545"/>
                  </a:lnTo>
                  <a:lnTo>
                    <a:pt x="1609725" y="735545"/>
                  </a:lnTo>
                  <a:lnTo>
                    <a:pt x="1609725" y="726020"/>
                  </a:lnTo>
                  <a:close/>
                </a:path>
                <a:path w="5838825" h="735964">
                  <a:moveTo>
                    <a:pt x="1666875" y="726020"/>
                  </a:moveTo>
                  <a:lnTo>
                    <a:pt x="1657350" y="726020"/>
                  </a:lnTo>
                  <a:lnTo>
                    <a:pt x="1657350" y="735545"/>
                  </a:lnTo>
                  <a:lnTo>
                    <a:pt x="1666875" y="735545"/>
                  </a:lnTo>
                  <a:lnTo>
                    <a:pt x="1666875" y="726020"/>
                  </a:lnTo>
                  <a:close/>
                </a:path>
                <a:path w="5838825" h="735964">
                  <a:moveTo>
                    <a:pt x="1724025" y="726020"/>
                  </a:moveTo>
                  <a:lnTo>
                    <a:pt x="1714500" y="726020"/>
                  </a:lnTo>
                  <a:lnTo>
                    <a:pt x="1714500" y="735545"/>
                  </a:lnTo>
                  <a:lnTo>
                    <a:pt x="1724025" y="735545"/>
                  </a:lnTo>
                  <a:lnTo>
                    <a:pt x="1724025" y="726020"/>
                  </a:lnTo>
                  <a:close/>
                </a:path>
                <a:path w="5838825" h="735964">
                  <a:moveTo>
                    <a:pt x="1781175" y="726020"/>
                  </a:moveTo>
                  <a:lnTo>
                    <a:pt x="1771650" y="726020"/>
                  </a:lnTo>
                  <a:lnTo>
                    <a:pt x="1771650" y="735545"/>
                  </a:lnTo>
                  <a:lnTo>
                    <a:pt x="1781175" y="735545"/>
                  </a:lnTo>
                  <a:lnTo>
                    <a:pt x="1781175" y="726020"/>
                  </a:lnTo>
                  <a:close/>
                </a:path>
                <a:path w="5838825" h="735964">
                  <a:moveTo>
                    <a:pt x="1838325" y="726020"/>
                  </a:moveTo>
                  <a:lnTo>
                    <a:pt x="1828800" y="726020"/>
                  </a:lnTo>
                  <a:lnTo>
                    <a:pt x="1828800" y="735545"/>
                  </a:lnTo>
                  <a:lnTo>
                    <a:pt x="1838325" y="735545"/>
                  </a:lnTo>
                  <a:lnTo>
                    <a:pt x="1838325" y="726020"/>
                  </a:lnTo>
                  <a:close/>
                </a:path>
                <a:path w="5838825" h="735964">
                  <a:moveTo>
                    <a:pt x="1895475" y="726020"/>
                  </a:moveTo>
                  <a:lnTo>
                    <a:pt x="1885950" y="726020"/>
                  </a:lnTo>
                  <a:lnTo>
                    <a:pt x="1885950" y="735545"/>
                  </a:lnTo>
                  <a:lnTo>
                    <a:pt x="1895475" y="735545"/>
                  </a:lnTo>
                  <a:lnTo>
                    <a:pt x="1895475" y="726020"/>
                  </a:lnTo>
                  <a:close/>
                </a:path>
                <a:path w="5838825" h="735964">
                  <a:moveTo>
                    <a:pt x="1952625" y="726020"/>
                  </a:moveTo>
                  <a:lnTo>
                    <a:pt x="1943100" y="726020"/>
                  </a:lnTo>
                  <a:lnTo>
                    <a:pt x="1943100" y="735545"/>
                  </a:lnTo>
                  <a:lnTo>
                    <a:pt x="1952625" y="735545"/>
                  </a:lnTo>
                  <a:lnTo>
                    <a:pt x="1952625" y="726020"/>
                  </a:lnTo>
                  <a:close/>
                </a:path>
                <a:path w="5838825" h="735964">
                  <a:moveTo>
                    <a:pt x="2009775" y="726020"/>
                  </a:moveTo>
                  <a:lnTo>
                    <a:pt x="2000250" y="726020"/>
                  </a:lnTo>
                  <a:lnTo>
                    <a:pt x="2000250" y="735545"/>
                  </a:lnTo>
                  <a:lnTo>
                    <a:pt x="2009775" y="735545"/>
                  </a:lnTo>
                  <a:lnTo>
                    <a:pt x="2009775" y="726020"/>
                  </a:lnTo>
                  <a:close/>
                </a:path>
                <a:path w="5838825" h="735964">
                  <a:moveTo>
                    <a:pt x="2066925" y="726020"/>
                  </a:moveTo>
                  <a:lnTo>
                    <a:pt x="2057400" y="726020"/>
                  </a:lnTo>
                  <a:lnTo>
                    <a:pt x="2057400" y="735545"/>
                  </a:lnTo>
                  <a:lnTo>
                    <a:pt x="2066925" y="735545"/>
                  </a:lnTo>
                  <a:lnTo>
                    <a:pt x="2066925" y="726020"/>
                  </a:lnTo>
                  <a:close/>
                </a:path>
                <a:path w="5838825" h="735964">
                  <a:moveTo>
                    <a:pt x="2124075" y="726020"/>
                  </a:moveTo>
                  <a:lnTo>
                    <a:pt x="2114550" y="726020"/>
                  </a:lnTo>
                  <a:lnTo>
                    <a:pt x="2114550" y="735545"/>
                  </a:lnTo>
                  <a:lnTo>
                    <a:pt x="2124075" y="735545"/>
                  </a:lnTo>
                  <a:lnTo>
                    <a:pt x="2124075" y="726020"/>
                  </a:lnTo>
                  <a:close/>
                </a:path>
                <a:path w="5838825" h="735964">
                  <a:moveTo>
                    <a:pt x="2181225" y="726020"/>
                  </a:moveTo>
                  <a:lnTo>
                    <a:pt x="2171700" y="726020"/>
                  </a:lnTo>
                  <a:lnTo>
                    <a:pt x="2171700" y="735545"/>
                  </a:lnTo>
                  <a:lnTo>
                    <a:pt x="2181225" y="735545"/>
                  </a:lnTo>
                  <a:lnTo>
                    <a:pt x="2181225" y="726020"/>
                  </a:lnTo>
                  <a:close/>
                </a:path>
                <a:path w="5838825" h="735964">
                  <a:moveTo>
                    <a:pt x="2238375" y="726020"/>
                  </a:moveTo>
                  <a:lnTo>
                    <a:pt x="2228850" y="726020"/>
                  </a:lnTo>
                  <a:lnTo>
                    <a:pt x="2228850" y="735545"/>
                  </a:lnTo>
                  <a:lnTo>
                    <a:pt x="2238375" y="735545"/>
                  </a:lnTo>
                  <a:lnTo>
                    <a:pt x="2238375" y="726020"/>
                  </a:lnTo>
                  <a:close/>
                </a:path>
                <a:path w="5838825" h="735964">
                  <a:moveTo>
                    <a:pt x="2291511" y="726020"/>
                  </a:moveTo>
                  <a:lnTo>
                    <a:pt x="2286000" y="726020"/>
                  </a:lnTo>
                  <a:lnTo>
                    <a:pt x="2286000" y="735545"/>
                  </a:lnTo>
                  <a:lnTo>
                    <a:pt x="2291511" y="735545"/>
                  </a:lnTo>
                  <a:lnTo>
                    <a:pt x="2291511" y="726020"/>
                  </a:lnTo>
                  <a:close/>
                </a:path>
                <a:path w="5838825" h="735964">
                  <a:moveTo>
                    <a:pt x="2524125" y="726020"/>
                  </a:moveTo>
                  <a:lnTo>
                    <a:pt x="2514600" y="726020"/>
                  </a:lnTo>
                  <a:lnTo>
                    <a:pt x="2514600" y="735545"/>
                  </a:lnTo>
                  <a:lnTo>
                    <a:pt x="2524125" y="735545"/>
                  </a:lnTo>
                  <a:lnTo>
                    <a:pt x="2524125" y="726020"/>
                  </a:lnTo>
                  <a:close/>
                </a:path>
                <a:path w="5838825" h="735964">
                  <a:moveTo>
                    <a:pt x="2581275" y="726020"/>
                  </a:moveTo>
                  <a:lnTo>
                    <a:pt x="2571750" y="726020"/>
                  </a:lnTo>
                  <a:lnTo>
                    <a:pt x="2571750" y="735545"/>
                  </a:lnTo>
                  <a:lnTo>
                    <a:pt x="2581275" y="735545"/>
                  </a:lnTo>
                  <a:lnTo>
                    <a:pt x="2581275" y="726020"/>
                  </a:lnTo>
                  <a:close/>
                </a:path>
                <a:path w="5838825" h="735964">
                  <a:moveTo>
                    <a:pt x="2638425" y="726020"/>
                  </a:moveTo>
                  <a:lnTo>
                    <a:pt x="2628900" y="726020"/>
                  </a:lnTo>
                  <a:lnTo>
                    <a:pt x="2628900" y="735545"/>
                  </a:lnTo>
                  <a:lnTo>
                    <a:pt x="2638425" y="735545"/>
                  </a:lnTo>
                  <a:lnTo>
                    <a:pt x="2638425" y="726020"/>
                  </a:lnTo>
                  <a:close/>
                </a:path>
                <a:path w="5838825" h="735964">
                  <a:moveTo>
                    <a:pt x="2695575" y="726020"/>
                  </a:moveTo>
                  <a:lnTo>
                    <a:pt x="2686050" y="726020"/>
                  </a:lnTo>
                  <a:lnTo>
                    <a:pt x="2686050" y="735545"/>
                  </a:lnTo>
                  <a:lnTo>
                    <a:pt x="2695575" y="735545"/>
                  </a:lnTo>
                  <a:lnTo>
                    <a:pt x="2695575" y="726020"/>
                  </a:lnTo>
                  <a:close/>
                </a:path>
                <a:path w="5838825" h="735964">
                  <a:moveTo>
                    <a:pt x="2752725" y="726020"/>
                  </a:moveTo>
                  <a:lnTo>
                    <a:pt x="2743200" y="726020"/>
                  </a:lnTo>
                  <a:lnTo>
                    <a:pt x="2743200" y="735545"/>
                  </a:lnTo>
                  <a:lnTo>
                    <a:pt x="2752725" y="735545"/>
                  </a:lnTo>
                  <a:lnTo>
                    <a:pt x="2752725" y="726020"/>
                  </a:lnTo>
                  <a:close/>
                </a:path>
                <a:path w="5838825" h="735964">
                  <a:moveTo>
                    <a:pt x="2809875" y="726020"/>
                  </a:moveTo>
                  <a:lnTo>
                    <a:pt x="2800350" y="726020"/>
                  </a:lnTo>
                  <a:lnTo>
                    <a:pt x="2800350" y="735545"/>
                  </a:lnTo>
                  <a:lnTo>
                    <a:pt x="2809875" y="735545"/>
                  </a:lnTo>
                  <a:lnTo>
                    <a:pt x="2809875" y="726020"/>
                  </a:lnTo>
                  <a:close/>
                </a:path>
                <a:path w="5838825" h="735964">
                  <a:moveTo>
                    <a:pt x="2867025" y="726020"/>
                  </a:moveTo>
                  <a:lnTo>
                    <a:pt x="2857500" y="726020"/>
                  </a:lnTo>
                  <a:lnTo>
                    <a:pt x="2857500" y="735545"/>
                  </a:lnTo>
                  <a:lnTo>
                    <a:pt x="2867025" y="735545"/>
                  </a:lnTo>
                  <a:lnTo>
                    <a:pt x="2867025" y="726020"/>
                  </a:lnTo>
                  <a:close/>
                </a:path>
                <a:path w="5838825" h="735964">
                  <a:moveTo>
                    <a:pt x="2924175" y="726020"/>
                  </a:moveTo>
                  <a:lnTo>
                    <a:pt x="2914650" y="726020"/>
                  </a:lnTo>
                  <a:lnTo>
                    <a:pt x="2914650" y="735545"/>
                  </a:lnTo>
                  <a:lnTo>
                    <a:pt x="2924175" y="735545"/>
                  </a:lnTo>
                  <a:lnTo>
                    <a:pt x="2924175" y="726020"/>
                  </a:lnTo>
                  <a:close/>
                </a:path>
                <a:path w="5838825" h="735964">
                  <a:moveTo>
                    <a:pt x="2981325" y="726020"/>
                  </a:moveTo>
                  <a:lnTo>
                    <a:pt x="2971800" y="726020"/>
                  </a:lnTo>
                  <a:lnTo>
                    <a:pt x="2971800" y="735545"/>
                  </a:lnTo>
                  <a:lnTo>
                    <a:pt x="2981325" y="735545"/>
                  </a:lnTo>
                  <a:lnTo>
                    <a:pt x="2981325" y="726020"/>
                  </a:lnTo>
                  <a:close/>
                </a:path>
                <a:path w="5838825" h="735964">
                  <a:moveTo>
                    <a:pt x="3038475" y="726020"/>
                  </a:moveTo>
                  <a:lnTo>
                    <a:pt x="3028950" y="726020"/>
                  </a:lnTo>
                  <a:lnTo>
                    <a:pt x="3028950" y="735545"/>
                  </a:lnTo>
                  <a:lnTo>
                    <a:pt x="3038475" y="735545"/>
                  </a:lnTo>
                  <a:lnTo>
                    <a:pt x="3038475" y="726020"/>
                  </a:lnTo>
                  <a:close/>
                </a:path>
                <a:path w="5838825" h="735964">
                  <a:moveTo>
                    <a:pt x="3267075" y="726020"/>
                  </a:moveTo>
                  <a:lnTo>
                    <a:pt x="3259048" y="726020"/>
                  </a:lnTo>
                  <a:lnTo>
                    <a:pt x="3259048" y="735545"/>
                  </a:lnTo>
                  <a:lnTo>
                    <a:pt x="3267075" y="735545"/>
                  </a:lnTo>
                  <a:lnTo>
                    <a:pt x="3267075" y="726020"/>
                  </a:lnTo>
                  <a:close/>
                </a:path>
                <a:path w="5838825" h="735964">
                  <a:moveTo>
                    <a:pt x="3552825" y="726020"/>
                  </a:moveTo>
                  <a:lnTo>
                    <a:pt x="3543300" y="726020"/>
                  </a:lnTo>
                  <a:lnTo>
                    <a:pt x="3543300" y="735545"/>
                  </a:lnTo>
                  <a:lnTo>
                    <a:pt x="3552825" y="735545"/>
                  </a:lnTo>
                  <a:lnTo>
                    <a:pt x="3552825" y="726020"/>
                  </a:lnTo>
                  <a:close/>
                </a:path>
                <a:path w="5838825" h="735964">
                  <a:moveTo>
                    <a:pt x="3781425" y="726020"/>
                  </a:moveTo>
                  <a:lnTo>
                    <a:pt x="3771900" y="726020"/>
                  </a:lnTo>
                  <a:lnTo>
                    <a:pt x="3771900" y="735545"/>
                  </a:lnTo>
                  <a:lnTo>
                    <a:pt x="3781425" y="735545"/>
                  </a:lnTo>
                  <a:lnTo>
                    <a:pt x="3781425" y="726020"/>
                  </a:lnTo>
                  <a:close/>
                </a:path>
                <a:path w="5838825" h="735964">
                  <a:moveTo>
                    <a:pt x="4067175" y="726020"/>
                  </a:moveTo>
                  <a:lnTo>
                    <a:pt x="4057650" y="726020"/>
                  </a:lnTo>
                  <a:lnTo>
                    <a:pt x="4057650" y="735545"/>
                  </a:lnTo>
                  <a:lnTo>
                    <a:pt x="4067175" y="735545"/>
                  </a:lnTo>
                  <a:lnTo>
                    <a:pt x="4067175" y="726020"/>
                  </a:lnTo>
                  <a:close/>
                </a:path>
                <a:path w="5838825" h="735964">
                  <a:moveTo>
                    <a:pt x="4295775" y="726020"/>
                  </a:moveTo>
                  <a:lnTo>
                    <a:pt x="4286250" y="726020"/>
                  </a:lnTo>
                  <a:lnTo>
                    <a:pt x="4286250" y="735545"/>
                  </a:lnTo>
                  <a:lnTo>
                    <a:pt x="4295775" y="735545"/>
                  </a:lnTo>
                  <a:lnTo>
                    <a:pt x="4295775" y="726020"/>
                  </a:lnTo>
                  <a:close/>
                </a:path>
                <a:path w="5838825" h="735964">
                  <a:moveTo>
                    <a:pt x="4581525" y="726020"/>
                  </a:moveTo>
                  <a:lnTo>
                    <a:pt x="4572000" y="726020"/>
                  </a:lnTo>
                  <a:lnTo>
                    <a:pt x="4572000" y="735545"/>
                  </a:lnTo>
                  <a:lnTo>
                    <a:pt x="4581525" y="735545"/>
                  </a:lnTo>
                  <a:lnTo>
                    <a:pt x="4581525" y="726020"/>
                  </a:lnTo>
                  <a:close/>
                </a:path>
                <a:path w="5838825" h="735964">
                  <a:moveTo>
                    <a:pt x="4810125" y="726020"/>
                  </a:moveTo>
                  <a:lnTo>
                    <a:pt x="4800600" y="726020"/>
                  </a:lnTo>
                  <a:lnTo>
                    <a:pt x="4800600" y="735545"/>
                  </a:lnTo>
                  <a:lnTo>
                    <a:pt x="4810125" y="735545"/>
                  </a:lnTo>
                  <a:lnTo>
                    <a:pt x="4810125" y="726020"/>
                  </a:lnTo>
                  <a:close/>
                </a:path>
                <a:path w="5838825" h="735964">
                  <a:moveTo>
                    <a:pt x="5092268" y="726020"/>
                  </a:moveTo>
                  <a:lnTo>
                    <a:pt x="5086350" y="726020"/>
                  </a:lnTo>
                  <a:lnTo>
                    <a:pt x="5086350" y="735545"/>
                  </a:lnTo>
                  <a:lnTo>
                    <a:pt x="5092268" y="735545"/>
                  </a:lnTo>
                  <a:lnTo>
                    <a:pt x="5092268" y="726020"/>
                  </a:lnTo>
                  <a:close/>
                </a:path>
                <a:path w="5838825" h="735964">
                  <a:moveTo>
                    <a:pt x="5324475" y="726020"/>
                  </a:moveTo>
                  <a:lnTo>
                    <a:pt x="5314950" y="726020"/>
                  </a:lnTo>
                  <a:lnTo>
                    <a:pt x="5314950" y="735545"/>
                  </a:lnTo>
                  <a:lnTo>
                    <a:pt x="5324475" y="735545"/>
                  </a:lnTo>
                  <a:lnTo>
                    <a:pt x="5324475" y="726020"/>
                  </a:lnTo>
                  <a:close/>
                </a:path>
                <a:path w="5838825" h="735964">
                  <a:moveTo>
                    <a:pt x="5553075" y="726020"/>
                  </a:moveTo>
                  <a:lnTo>
                    <a:pt x="5550573" y="726020"/>
                  </a:lnTo>
                  <a:lnTo>
                    <a:pt x="5550573" y="735545"/>
                  </a:lnTo>
                  <a:lnTo>
                    <a:pt x="5553075" y="735545"/>
                  </a:lnTo>
                  <a:lnTo>
                    <a:pt x="5553075" y="726020"/>
                  </a:lnTo>
                  <a:close/>
                </a:path>
                <a:path w="5838825" h="735964">
                  <a:moveTo>
                    <a:pt x="5601500" y="726020"/>
                  </a:moveTo>
                  <a:lnTo>
                    <a:pt x="5600700" y="726020"/>
                  </a:lnTo>
                  <a:lnTo>
                    <a:pt x="5600700" y="735545"/>
                  </a:lnTo>
                  <a:lnTo>
                    <a:pt x="5601500" y="735545"/>
                  </a:lnTo>
                  <a:lnTo>
                    <a:pt x="5601500" y="726020"/>
                  </a:lnTo>
                  <a:close/>
                </a:path>
                <a:path w="5838825" h="735964">
                  <a:moveTo>
                    <a:pt x="5838825" y="726020"/>
                  </a:moveTo>
                  <a:lnTo>
                    <a:pt x="5829300" y="726020"/>
                  </a:lnTo>
                  <a:lnTo>
                    <a:pt x="5829300" y="735545"/>
                  </a:lnTo>
                  <a:lnTo>
                    <a:pt x="5838825" y="735545"/>
                  </a:lnTo>
                  <a:lnTo>
                    <a:pt x="5838825" y="72602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41045" y="2266962"/>
              <a:ext cx="6059805" cy="735965"/>
            </a:xfrm>
            <a:custGeom>
              <a:avLst/>
              <a:gdLst/>
              <a:ahLst/>
              <a:cxnLst/>
              <a:rect l="l" t="t" r="r" b="b"/>
              <a:pathLst>
                <a:path w="6059805" h="73596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6059805" h="73596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6059805" h="735964">
                  <a:moveTo>
                    <a:pt x="809625" y="726008"/>
                  </a:moveTo>
                  <a:lnTo>
                    <a:pt x="800100" y="726008"/>
                  </a:lnTo>
                  <a:lnTo>
                    <a:pt x="800100" y="735533"/>
                  </a:lnTo>
                  <a:lnTo>
                    <a:pt x="809625" y="735533"/>
                  </a:lnTo>
                  <a:lnTo>
                    <a:pt x="809625" y="726008"/>
                  </a:lnTo>
                  <a:close/>
                </a:path>
                <a:path w="6059805" h="735964">
                  <a:moveTo>
                    <a:pt x="866775" y="726008"/>
                  </a:moveTo>
                  <a:lnTo>
                    <a:pt x="857250" y="726008"/>
                  </a:lnTo>
                  <a:lnTo>
                    <a:pt x="857250" y="735533"/>
                  </a:lnTo>
                  <a:lnTo>
                    <a:pt x="866775" y="735533"/>
                  </a:lnTo>
                  <a:lnTo>
                    <a:pt x="866775" y="726008"/>
                  </a:lnTo>
                  <a:close/>
                </a:path>
                <a:path w="6059805" h="735964">
                  <a:moveTo>
                    <a:pt x="923925" y="726008"/>
                  </a:moveTo>
                  <a:lnTo>
                    <a:pt x="914400" y="726008"/>
                  </a:lnTo>
                  <a:lnTo>
                    <a:pt x="914400" y="735533"/>
                  </a:lnTo>
                  <a:lnTo>
                    <a:pt x="923925" y="735533"/>
                  </a:lnTo>
                  <a:lnTo>
                    <a:pt x="923925" y="726008"/>
                  </a:lnTo>
                  <a:close/>
                </a:path>
                <a:path w="6059805" h="735964">
                  <a:moveTo>
                    <a:pt x="981075" y="726008"/>
                  </a:moveTo>
                  <a:lnTo>
                    <a:pt x="971550" y="726008"/>
                  </a:lnTo>
                  <a:lnTo>
                    <a:pt x="971550" y="735533"/>
                  </a:lnTo>
                  <a:lnTo>
                    <a:pt x="981075" y="735533"/>
                  </a:lnTo>
                  <a:lnTo>
                    <a:pt x="981075" y="726008"/>
                  </a:lnTo>
                  <a:close/>
                </a:path>
                <a:path w="6059805" h="735964">
                  <a:moveTo>
                    <a:pt x="1038225" y="726008"/>
                  </a:moveTo>
                  <a:lnTo>
                    <a:pt x="1028700" y="726008"/>
                  </a:lnTo>
                  <a:lnTo>
                    <a:pt x="1028700" y="735533"/>
                  </a:lnTo>
                  <a:lnTo>
                    <a:pt x="1038225" y="735533"/>
                  </a:lnTo>
                  <a:lnTo>
                    <a:pt x="1038225" y="726008"/>
                  </a:lnTo>
                  <a:close/>
                </a:path>
                <a:path w="6059805" h="735964">
                  <a:moveTo>
                    <a:pt x="1095375" y="726008"/>
                  </a:moveTo>
                  <a:lnTo>
                    <a:pt x="1085850" y="726008"/>
                  </a:lnTo>
                  <a:lnTo>
                    <a:pt x="1085850" y="735533"/>
                  </a:lnTo>
                  <a:lnTo>
                    <a:pt x="1095375" y="735533"/>
                  </a:lnTo>
                  <a:lnTo>
                    <a:pt x="1095375" y="726008"/>
                  </a:lnTo>
                  <a:close/>
                </a:path>
                <a:path w="6059805" h="735964">
                  <a:moveTo>
                    <a:pt x="1152525" y="726008"/>
                  </a:moveTo>
                  <a:lnTo>
                    <a:pt x="1143000" y="726008"/>
                  </a:lnTo>
                  <a:lnTo>
                    <a:pt x="1143000" y="735533"/>
                  </a:lnTo>
                  <a:lnTo>
                    <a:pt x="1152525" y="735533"/>
                  </a:lnTo>
                  <a:lnTo>
                    <a:pt x="1152525" y="726008"/>
                  </a:lnTo>
                  <a:close/>
                </a:path>
                <a:path w="6059805" h="735964">
                  <a:moveTo>
                    <a:pt x="1209675" y="726008"/>
                  </a:moveTo>
                  <a:lnTo>
                    <a:pt x="1200150" y="726008"/>
                  </a:lnTo>
                  <a:lnTo>
                    <a:pt x="1200150" y="735533"/>
                  </a:lnTo>
                  <a:lnTo>
                    <a:pt x="1209675" y="735533"/>
                  </a:lnTo>
                  <a:lnTo>
                    <a:pt x="1209675" y="726008"/>
                  </a:lnTo>
                  <a:close/>
                </a:path>
                <a:path w="6059805" h="735964">
                  <a:moveTo>
                    <a:pt x="1266825" y="726008"/>
                  </a:moveTo>
                  <a:lnTo>
                    <a:pt x="1257300" y="726008"/>
                  </a:lnTo>
                  <a:lnTo>
                    <a:pt x="1257300" y="735533"/>
                  </a:lnTo>
                  <a:lnTo>
                    <a:pt x="1266825" y="735533"/>
                  </a:lnTo>
                  <a:lnTo>
                    <a:pt x="1266825" y="726008"/>
                  </a:lnTo>
                  <a:close/>
                </a:path>
                <a:path w="6059805" h="735964">
                  <a:moveTo>
                    <a:pt x="1323975" y="726008"/>
                  </a:moveTo>
                  <a:lnTo>
                    <a:pt x="1314450" y="726008"/>
                  </a:lnTo>
                  <a:lnTo>
                    <a:pt x="1314450" y="735533"/>
                  </a:lnTo>
                  <a:lnTo>
                    <a:pt x="1323975" y="735533"/>
                  </a:lnTo>
                  <a:lnTo>
                    <a:pt x="1323975" y="726008"/>
                  </a:lnTo>
                  <a:close/>
                </a:path>
                <a:path w="6059805" h="735964">
                  <a:moveTo>
                    <a:pt x="1381125" y="726008"/>
                  </a:moveTo>
                  <a:lnTo>
                    <a:pt x="1371600" y="726008"/>
                  </a:lnTo>
                  <a:lnTo>
                    <a:pt x="1371600" y="735533"/>
                  </a:lnTo>
                  <a:lnTo>
                    <a:pt x="1381125" y="735533"/>
                  </a:lnTo>
                  <a:lnTo>
                    <a:pt x="1381125" y="726008"/>
                  </a:lnTo>
                  <a:close/>
                </a:path>
                <a:path w="6059805" h="735964">
                  <a:moveTo>
                    <a:pt x="1438275" y="726008"/>
                  </a:moveTo>
                  <a:lnTo>
                    <a:pt x="1428750" y="726008"/>
                  </a:lnTo>
                  <a:lnTo>
                    <a:pt x="1428750" y="735533"/>
                  </a:lnTo>
                  <a:lnTo>
                    <a:pt x="1438275" y="735533"/>
                  </a:lnTo>
                  <a:lnTo>
                    <a:pt x="1438275" y="726008"/>
                  </a:lnTo>
                  <a:close/>
                </a:path>
                <a:path w="6059805" h="735964">
                  <a:moveTo>
                    <a:pt x="1495425" y="726008"/>
                  </a:moveTo>
                  <a:lnTo>
                    <a:pt x="1485900" y="726008"/>
                  </a:lnTo>
                  <a:lnTo>
                    <a:pt x="1485900" y="735533"/>
                  </a:lnTo>
                  <a:lnTo>
                    <a:pt x="1495425" y="735533"/>
                  </a:lnTo>
                  <a:lnTo>
                    <a:pt x="1495425" y="726008"/>
                  </a:lnTo>
                  <a:close/>
                </a:path>
                <a:path w="6059805" h="735964">
                  <a:moveTo>
                    <a:pt x="1552575" y="726008"/>
                  </a:moveTo>
                  <a:lnTo>
                    <a:pt x="1543050" y="726008"/>
                  </a:lnTo>
                  <a:lnTo>
                    <a:pt x="1543050" y="735533"/>
                  </a:lnTo>
                  <a:lnTo>
                    <a:pt x="1552575" y="735533"/>
                  </a:lnTo>
                  <a:lnTo>
                    <a:pt x="1552575" y="726008"/>
                  </a:lnTo>
                  <a:close/>
                </a:path>
                <a:path w="6059805" h="735964">
                  <a:moveTo>
                    <a:pt x="1609725" y="726008"/>
                  </a:moveTo>
                  <a:lnTo>
                    <a:pt x="1600200" y="726008"/>
                  </a:lnTo>
                  <a:lnTo>
                    <a:pt x="1600200" y="735533"/>
                  </a:lnTo>
                  <a:lnTo>
                    <a:pt x="1609725" y="735533"/>
                  </a:lnTo>
                  <a:lnTo>
                    <a:pt x="1609725" y="726008"/>
                  </a:lnTo>
                  <a:close/>
                </a:path>
                <a:path w="6059805" h="735964">
                  <a:moveTo>
                    <a:pt x="1666875" y="726008"/>
                  </a:moveTo>
                  <a:lnTo>
                    <a:pt x="1657350" y="726008"/>
                  </a:lnTo>
                  <a:lnTo>
                    <a:pt x="1657350" y="735533"/>
                  </a:lnTo>
                  <a:lnTo>
                    <a:pt x="1666875" y="735533"/>
                  </a:lnTo>
                  <a:lnTo>
                    <a:pt x="1666875" y="726008"/>
                  </a:lnTo>
                  <a:close/>
                </a:path>
                <a:path w="6059805" h="735964">
                  <a:moveTo>
                    <a:pt x="1724025" y="726008"/>
                  </a:moveTo>
                  <a:lnTo>
                    <a:pt x="1714500" y="726008"/>
                  </a:lnTo>
                  <a:lnTo>
                    <a:pt x="1714500" y="735533"/>
                  </a:lnTo>
                  <a:lnTo>
                    <a:pt x="1724025" y="735533"/>
                  </a:lnTo>
                  <a:lnTo>
                    <a:pt x="1724025" y="726008"/>
                  </a:lnTo>
                  <a:close/>
                </a:path>
                <a:path w="6059805" h="735964">
                  <a:moveTo>
                    <a:pt x="1781175" y="726008"/>
                  </a:moveTo>
                  <a:lnTo>
                    <a:pt x="1771650" y="726008"/>
                  </a:lnTo>
                  <a:lnTo>
                    <a:pt x="1771650" y="735533"/>
                  </a:lnTo>
                  <a:lnTo>
                    <a:pt x="1781175" y="735533"/>
                  </a:lnTo>
                  <a:lnTo>
                    <a:pt x="1781175" y="726008"/>
                  </a:lnTo>
                  <a:close/>
                </a:path>
                <a:path w="6059805" h="735964">
                  <a:moveTo>
                    <a:pt x="1838325" y="726008"/>
                  </a:moveTo>
                  <a:lnTo>
                    <a:pt x="1828800" y="726008"/>
                  </a:lnTo>
                  <a:lnTo>
                    <a:pt x="1828800" y="735533"/>
                  </a:lnTo>
                  <a:lnTo>
                    <a:pt x="1838325" y="735533"/>
                  </a:lnTo>
                  <a:lnTo>
                    <a:pt x="1838325" y="726008"/>
                  </a:lnTo>
                  <a:close/>
                </a:path>
                <a:path w="6059805" h="735964">
                  <a:moveTo>
                    <a:pt x="1895475" y="726008"/>
                  </a:moveTo>
                  <a:lnTo>
                    <a:pt x="1885950" y="726008"/>
                  </a:lnTo>
                  <a:lnTo>
                    <a:pt x="1885950" y="735533"/>
                  </a:lnTo>
                  <a:lnTo>
                    <a:pt x="1895475" y="735533"/>
                  </a:lnTo>
                  <a:lnTo>
                    <a:pt x="1895475" y="726008"/>
                  </a:lnTo>
                  <a:close/>
                </a:path>
                <a:path w="6059805" h="735964">
                  <a:moveTo>
                    <a:pt x="1952625" y="726008"/>
                  </a:moveTo>
                  <a:lnTo>
                    <a:pt x="1943100" y="726008"/>
                  </a:lnTo>
                  <a:lnTo>
                    <a:pt x="1943100" y="735533"/>
                  </a:lnTo>
                  <a:lnTo>
                    <a:pt x="1952625" y="735533"/>
                  </a:lnTo>
                  <a:lnTo>
                    <a:pt x="1952625" y="726008"/>
                  </a:lnTo>
                  <a:close/>
                </a:path>
                <a:path w="6059805" h="735964">
                  <a:moveTo>
                    <a:pt x="2009775" y="726008"/>
                  </a:moveTo>
                  <a:lnTo>
                    <a:pt x="2000250" y="726008"/>
                  </a:lnTo>
                  <a:lnTo>
                    <a:pt x="2000250" y="735533"/>
                  </a:lnTo>
                  <a:lnTo>
                    <a:pt x="2009775" y="735533"/>
                  </a:lnTo>
                  <a:lnTo>
                    <a:pt x="2009775" y="726008"/>
                  </a:lnTo>
                  <a:close/>
                </a:path>
                <a:path w="6059805" h="735964">
                  <a:moveTo>
                    <a:pt x="2066925" y="726008"/>
                  </a:moveTo>
                  <a:lnTo>
                    <a:pt x="2057400" y="726008"/>
                  </a:lnTo>
                  <a:lnTo>
                    <a:pt x="2057400" y="735533"/>
                  </a:lnTo>
                  <a:lnTo>
                    <a:pt x="2066925" y="735533"/>
                  </a:lnTo>
                  <a:lnTo>
                    <a:pt x="2066925" y="726008"/>
                  </a:lnTo>
                  <a:close/>
                </a:path>
                <a:path w="6059805" h="735964">
                  <a:moveTo>
                    <a:pt x="2124075" y="726008"/>
                  </a:moveTo>
                  <a:lnTo>
                    <a:pt x="2114550" y="726008"/>
                  </a:lnTo>
                  <a:lnTo>
                    <a:pt x="2114550" y="735533"/>
                  </a:lnTo>
                  <a:lnTo>
                    <a:pt x="2124075" y="735533"/>
                  </a:lnTo>
                  <a:lnTo>
                    <a:pt x="2124075" y="726008"/>
                  </a:lnTo>
                  <a:close/>
                </a:path>
                <a:path w="6059805" h="735964">
                  <a:moveTo>
                    <a:pt x="2181225" y="726008"/>
                  </a:moveTo>
                  <a:lnTo>
                    <a:pt x="2171700" y="726008"/>
                  </a:lnTo>
                  <a:lnTo>
                    <a:pt x="2171700" y="735533"/>
                  </a:lnTo>
                  <a:lnTo>
                    <a:pt x="2181225" y="735533"/>
                  </a:lnTo>
                  <a:lnTo>
                    <a:pt x="2181225" y="726008"/>
                  </a:lnTo>
                  <a:close/>
                </a:path>
                <a:path w="6059805" h="735964">
                  <a:moveTo>
                    <a:pt x="2238375" y="726008"/>
                  </a:moveTo>
                  <a:lnTo>
                    <a:pt x="2228850" y="726008"/>
                  </a:lnTo>
                  <a:lnTo>
                    <a:pt x="2228850" y="735533"/>
                  </a:lnTo>
                  <a:lnTo>
                    <a:pt x="2238375" y="735533"/>
                  </a:lnTo>
                  <a:lnTo>
                    <a:pt x="2238375" y="726008"/>
                  </a:lnTo>
                  <a:close/>
                </a:path>
                <a:path w="6059805" h="735964">
                  <a:moveTo>
                    <a:pt x="2295525" y="726008"/>
                  </a:moveTo>
                  <a:lnTo>
                    <a:pt x="2286000" y="726008"/>
                  </a:lnTo>
                  <a:lnTo>
                    <a:pt x="2286000" y="735533"/>
                  </a:lnTo>
                  <a:lnTo>
                    <a:pt x="2295525" y="735533"/>
                  </a:lnTo>
                  <a:lnTo>
                    <a:pt x="2295525" y="726008"/>
                  </a:lnTo>
                  <a:close/>
                </a:path>
                <a:path w="6059805" h="735964">
                  <a:moveTo>
                    <a:pt x="2352675" y="726008"/>
                  </a:moveTo>
                  <a:lnTo>
                    <a:pt x="2343150" y="726008"/>
                  </a:lnTo>
                  <a:lnTo>
                    <a:pt x="2343150" y="735533"/>
                  </a:lnTo>
                  <a:lnTo>
                    <a:pt x="2352675" y="735533"/>
                  </a:lnTo>
                  <a:lnTo>
                    <a:pt x="2352675" y="726008"/>
                  </a:lnTo>
                  <a:close/>
                </a:path>
                <a:path w="6059805" h="735964">
                  <a:moveTo>
                    <a:pt x="2409825" y="726008"/>
                  </a:moveTo>
                  <a:lnTo>
                    <a:pt x="2400300" y="726008"/>
                  </a:lnTo>
                  <a:lnTo>
                    <a:pt x="2400300" y="735533"/>
                  </a:lnTo>
                  <a:lnTo>
                    <a:pt x="2409825" y="735533"/>
                  </a:lnTo>
                  <a:lnTo>
                    <a:pt x="2409825" y="726008"/>
                  </a:lnTo>
                  <a:close/>
                </a:path>
                <a:path w="6059805" h="735964">
                  <a:moveTo>
                    <a:pt x="2466975" y="726008"/>
                  </a:moveTo>
                  <a:lnTo>
                    <a:pt x="2457450" y="726008"/>
                  </a:lnTo>
                  <a:lnTo>
                    <a:pt x="2457450" y="735533"/>
                  </a:lnTo>
                  <a:lnTo>
                    <a:pt x="2466975" y="735533"/>
                  </a:lnTo>
                  <a:lnTo>
                    <a:pt x="2466975" y="726008"/>
                  </a:lnTo>
                  <a:close/>
                </a:path>
                <a:path w="6059805" h="735964">
                  <a:moveTo>
                    <a:pt x="2524125" y="726008"/>
                  </a:moveTo>
                  <a:lnTo>
                    <a:pt x="2514600" y="726008"/>
                  </a:lnTo>
                  <a:lnTo>
                    <a:pt x="2514600" y="735533"/>
                  </a:lnTo>
                  <a:lnTo>
                    <a:pt x="2524125" y="735533"/>
                  </a:lnTo>
                  <a:lnTo>
                    <a:pt x="2524125" y="726008"/>
                  </a:lnTo>
                  <a:close/>
                </a:path>
                <a:path w="6059805" h="735964">
                  <a:moveTo>
                    <a:pt x="2581275" y="726008"/>
                  </a:moveTo>
                  <a:lnTo>
                    <a:pt x="2571750" y="726008"/>
                  </a:lnTo>
                  <a:lnTo>
                    <a:pt x="2571750" y="735533"/>
                  </a:lnTo>
                  <a:lnTo>
                    <a:pt x="2581275" y="735533"/>
                  </a:lnTo>
                  <a:lnTo>
                    <a:pt x="2581275" y="726008"/>
                  </a:lnTo>
                  <a:close/>
                </a:path>
                <a:path w="6059805" h="735964">
                  <a:moveTo>
                    <a:pt x="2638425" y="726008"/>
                  </a:moveTo>
                  <a:lnTo>
                    <a:pt x="2628900" y="726008"/>
                  </a:lnTo>
                  <a:lnTo>
                    <a:pt x="2628900" y="735533"/>
                  </a:lnTo>
                  <a:lnTo>
                    <a:pt x="2638425" y="735533"/>
                  </a:lnTo>
                  <a:lnTo>
                    <a:pt x="2638425" y="726008"/>
                  </a:lnTo>
                  <a:close/>
                </a:path>
                <a:path w="6059805" h="735964">
                  <a:moveTo>
                    <a:pt x="2695575" y="726008"/>
                  </a:moveTo>
                  <a:lnTo>
                    <a:pt x="2686050" y="726008"/>
                  </a:lnTo>
                  <a:lnTo>
                    <a:pt x="2686050" y="735533"/>
                  </a:lnTo>
                  <a:lnTo>
                    <a:pt x="2695575" y="735533"/>
                  </a:lnTo>
                  <a:lnTo>
                    <a:pt x="2695575" y="726008"/>
                  </a:lnTo>
                  <a:close/>
                </a:path>
                <a:path w="6059805" h="735964">
                  <a:moveTo>
                    <a:pt x="2752725" y="726008"/>
                  </a:moveTo>
                  <a:lnTo>
                    <a:pt x="2743200" y="726008"/>
                  </a:lnTo>
                  <a:lnTo>
                    <a:pt x="2743200" y="735533"/>
                  </a:lnTo>
                  <a:lnTo>
                    <a:pt x="2752725" y="735533"/>
                  </a:lnTo>
                  <a:lnTo>
                    <a:pt x="2752725" y="726008"/>
                  </a:lnTo>
                  <a:close/>
                </a:path>
                <a:path w="6059805" h="735964">
                  <a:moveTo>
                    <a:pt x="2809875" y="726008"/>
                  </a:moveTo>
                  <a:lnTo>
                    <a:pt x="2800350" y="726008"/>
                  </a:lnTo>
                  <a:lnTo>
                    <a:pt x="2800350" y="735533"/>
                  </a:lnTo>
                  <a:lnTo>
                    <a:pt x="2809875" y="735533"/>
                  </a:lnTo>
                  <a:lnTo>
                    <a:pt x="2809875" y="726008"/>
                  </a:lnTo>
                  <a:close/>
                </a:path>
                <a:path w="6059805" h="735964">
                  <a:moveTo>
                    <a:pt x="2867025" y="726008"/>
                  </a:moveTo>
                  <a:lnTo>
                    <a:pt x="2857500" y="726008"/>
                  </a:lnTo>
                  <a:lnTo>
                    <a:pt x="2857500" y="735533"/>
                  </a:lnTo>
                  <a:lnTo>
                    <a:pt x="2867025" y="735533"/>
                  </a:lnTo>
                  <a:lnTo>
                    <a:pt x="2867025" y="726008"/>
                  </a:lnTo>
                  <a:close/>
                </a:path>
                <a:path w="6059805" h="735964">
                  <a:moveTo>
                    <a:pt x="2924175" y="726008"/>
                  </a:moveTo>
                  <a:lnTo>
                    <a:pt x="2914650" y="726008"/>
                  </a:lnTo>
                  <a:lnTo>
                    <a:pt x="2914650" y="735533"/>
                  </a:lnTo>
                  <a:lnTo>
                    <a:pt x="2924175" y="735533"/>
                  </a:lnTo>
                  <a:lnTo>
                    <a:pt x="2924175" y="726008"/>
                  </a:lnTo>
                  <a:close/>
                </a:path>
                <a:path w="6059805" h="735964">
                  <a:moveTo>
                    <a:pt x="2981325" y="726008"/>
                  </a:moveTo>
                  <a:lnTo>
                    <a:pt x="2971800" y="726008"/>
                  </a:lnTo>
                  <a:lnTo>
                    <a:pt x="2971800" y="735533"/>
                  </a:lnTo>
                  <a:lnTo>
                    <a:pt x="2981325" y="735533"/>
                  </a:lnTo>
                  <a:lnTo>
                    <a:pt x="2981325" y="726008"/>
                  </a:lnTo>
                  <a:close/>
                </a:path>
                <a:path w="6059805" h="735964">
                  <a:moveTo>
                    <a:pt x="3038475" y="726008"/>
                  </a:moveTo>
                  <a:lnTo>
                    <a:pt x="3028950" y="726008"/>
                  </a:lnTo>
                  <a:lnTo>
                    <a:pt x="3028950" y="735533"/>
                  </a:lnTo>
                  <a:lnTo>
                    <a:pt x="3038475" y="735533"/>
                  </a:lnTo>
                  <a:lnTo>
                    <a:pt x="3038475" y="726008"/>
                  </a:lnTo>
                  <a:close/>
                </a:path>
                <a:path w="6059805" h="735964">
                  <a:moveTo>
                    <a:pt x="3267075" y="726008"/>
                  </a:moveTo>
                  <a:lnTo>
                    <a:pt x="3259048" y="726008"/>
                  </a:lnTo>
                  <a:lnTo>
                    <a:pt x="3259048" y="735533"/>
                  </a:lnTo>
                  <a:lnTo>
                    <a:pt x="3267075" y="735533"/>
                  </a:lnTo>
                  <a:lnTo>
                    <a:pt x="3267075" y="726008"/>
                  </a:lnTo>
                  <a:close/>
                </a:path>
                <a:path w="6059805" h="735964">
                  <a:moveTo>
                    <a:pt x="3324225" y="726008"/>
                  </a:moveTo>
                  <a:lnTo>
                    <a:pt x="3314700" y="726008"/>
                  </a:lnTo>
                  <a:lnTo>
                    <a:pt x="3314700" y="735533"/>
                  </a:lnTo>
                  <a:lnTo>
                    <a:pt x="3324225" y="735533"/>
                  </a:lnTo>
                  <a:lnTo>
                    <a:pt x="3324225" y="726008"/>
                  </a:lnTo>
                  <a:close/>
                </a:path>
                <a:path w="6059805" h="735964">
                  <a:moveTo>
                    <a:pt x="3381375" y="726008"/>
                  </a:moveTo>
                  <a:lnTo>
                    <a:pt x="3371850" y="726008"/>
                  </a:lnTo>
                  <a:lnTo>
                    <a:pt x="3371850" y="735533"/>
                  </a:lnTo>
                  <a:lnTo>
                    <a:pt x="3381375" y="735533"/>
                  </a:lnTo>
                  <a:lnTo>
                    <a:pt x="3381375" y="726008"/>
                  </a:lnTo>
                  <a:close/>
                </a:path>
                <a:path w="6059805" h="735964">
                  <a:moveTo>
                    <a:pt x="3438525" y="726008"/>
                  </a:moveTo>
                  <a:lnTo>
                    <a:pt x="3429000" y="726008"/>
                  </a:lnTo>
                  <a:lnTo>
                    <a:pt x="3429000" y="735533"/>
                  </a:lnTo>
                  <a:lnTo>
                    <a:pt x="3438525" y="735533"/>
                  </a:lnTo>
                  <a:lnTo>
                    <a:pt x="3438525" y="726008"/>
                  </a:lnTo>
                  <a:close/>
                </a:path>
                <a:path w="6059805" h="735964">
                  <a:moveTo>
                    <a:pt x="3495675" y="726008"/>
                  </a:moveTo>
                  <a:lnTo>
                    <a:pt x="3486150" y="726008"/>
                  </a:lnTo>
                  <a:lnTo>
                    <a:pt x="3486150" y="735533"/>
                  </a:lnTo>
                  <a:lnTo>
                    <a:pt x="3495675" y="735533"/>
                  </a:lnTo>
                  <a:lnTo>
                    <a:pt x="3495675" y="726008"/>
                  </a:lnTo>
                  <a:close/>
                </a:path>
                <a:path w="6059805" h="735964">
                  <a:moveTo>
                    <a:pt x="3552825" y="726008"/>
                  </a:moveTo>
                  <a:lnTo>
                    <a:pt x="3543300" y="726008"/>
                  </a:lnTo>
                  <a:lnTo>
                    <a:pt x="3543300" y="735533"/>
                  </a:lnTo>
                  <a:lnTo>
                    <a:pt x="3552825" y="735533"/>
                  </a:lnTo>
                  <a:lnTo>
                    <a:pt x="3552825" y="726008"/>
                  </a:lnTo>
                  <a:close/>
                </a:path>
                <a:path w="6059805" h="735964">
                  <a:moveTo>
                    <a:pt x="3609975" y="726008"/>
                  </a:moveTo>
                  <a:lnTo>
                    <a:pt x="3600450" y="726008"/>
                  </a:lnTo>
                  <a:lnTo>
                    <a:pt x="3600450" y="735533"/>
                  </a:lnTo>
                  <a:lnTo>
                    <a:pt x="3609975" y="735533"/>
                  </a:lnTo>
                  <a:lnTo>
                    <a:pt x="3609975" y="726008"/>
                  </a:lnTo>
                  <a:close/>
                </a:path>
                <a:path w="6059805" h="735964">
                  <a:moveTo>
                    <a:pt x="3667125" y="726008"/>
                  </a:moveTo>
                  <a:lnTo>
                    <a:pt x="3657600" y="726008"/>
                  </a:lnTo>
                  <a:lnTo>
                    <a:pt x="3657600" y="735533"/>
                  </a:lnTo>
                  <a:lnTo>
                    <a:pt x="3667125" y="735533"/>
                  </a:lnTo>
                  <a:lnTo>
                    <a:pt x="3667125" y="726008"/>
                  </a:lnTo>
                  <a:close/>
                </a:path>
                <a:path w="6059805" h="735964">
                  <a:moveTo>
                    <a:pt x="3724275" y="726008"/>
                  </a:moveTo>
                  <a:lnTo>
                    <a:pt x="3714750" y="726008"/>
                  </a:lnTo>
                  <a:lnTo>
                    <a:pt x="3714750" y="735533"/>
                  </a:lnTo>
                  <a:lnTo>
                    <a:pt x="3724275" y="735533"/>
                  </a:lnTo>
                  <a:lnTo>
                    <a:pt x="3724275" y="726008"/>
                  </a:lnTo>
                  <a:close/>
                </a:path>
                <a:path w="6059805" h="735964">
                  <a:moveTo>
                    <a:pt x="3781425" y="726008"/>
                  </a:moveTo>
                  <a:lnTo>
                    <a:pt x="3771900" y="726008"/>
                  </a:lnTo>
                  <a:lnTo>
                    <a:pt x="3771900" y="735533"/>
                  </a:lnTo>
                  <a:lnTo>
                    <a:pt x="3781425" y="735533"/>
                  </a:lnTo>
                  <a:lnTo>
                    <a:pt x="3781425" y="726008"/>
                  </a:lnTo>
                  <a:close/>
                </a:path>
                <a:path w="6059805" h="735964">
                  <a:moveTo>
                    <a:pt x="4067175" y="726008"/>
                  </a:moveTo>
                  <a:lnTo>
                    <a:pt x="4057650" y="726008"/>
                  </a:lnTo>
                  <a:lnTo>
                    <a:pt x="4057650" y="735533"/>
                  </a:lnTo>
                  <a:lnTo>
                    <a:pt x="4067175" y="735533"/>
                  </a:lnTo>
                  <a:lnTo>
                    <a:pt x="4067175" y="726008"/>
                  </a:lnTo>
                  <a:close/>
                </a:path>
                <a:path w="6059805" h="735964">
                  <a:moveTo>
                    <a:pt x="4295775" y="726008"/>
                  </a:moveTo>
                  <a:lnTo>
                    <a:pt x="4286250" y="726008"/>
                  </a:lnTo>
                  <a:lnTo>
                    <a:pt x="4286250" y="735533"/>
                  </a:lnTo>
                  <a:lnTo>
                    <a:pt x="4295775" y="735533"/>
                  </a:lnTo>
                  <a:lnTo>
                    <a:pt x="4295775" y="726008"/>
                  </a:lnTo>
                  <a:close/>
                </a:path>
                <a:path w="6059805" h="735964">
                  <a:moveTo>
                    <a:pt x="4581525" y="726008"/>
                  </a:moveTo>
                  <a:lnTo>
                    <a:pt x="4572000" y="726008"/>
                  </a:lnTo>
                  <a:lnTo>
                    <a:pt x="4572000" y="735533"/>
                  </a:lnTo>
                  <a:lnTo>
                    <a:pt x="4581525" y="735533"/>
                  </a:lnTo>
                  <a:lnTo>
                    <a:pt x="4581525" y="726008"/>
                  </a:lnTo>
                  <a:close/>
                </a:path>
                <a:path w="6059805" h="735964">
                  <a:moveTo>
                    <a:pt x="4810125" y="726008"/>
                  </a:moveTo>
                  <a:lnTo>
                    <a:pt x="4800600" y="726008"/>
                  </a:lnTo>
                  <a:lnTo>
                    <a:pt x="4800600" y="735533"/>
                  </a:lnTo>
                  <a:lnTo>
                    <a:pt x="4810125" y="735533"/>
                  </a:lnTo>
                  <a:lnTo>
                    <a:pt x="4810125" y="726008"/>
                  </a:lnTo>
                  <a:close/>
                </a:path>
                <a:path w="6059805" h="735964">
                  <a:moveTo>
                    <a:pt x="5092268" y="726008"/>
                  </a:moveTo>
                  <a:lnTo>
                    <a:pt x="5086350" y="726008"/>
                  </a:lnTo>
                  <a:lnTo>
                    <a:pt x="5086350" y="735533"/>
                  </a:lnTo>
                  <a:lnTo>
                    <a:pt x="5092268" y="735533"/>
                  </a:lnTo>
                  <a:lnTo>
                    <a:pt x="5092268" y="726008"/>
                  </a:lnTo>
                  <a:close/>
                </a:path>
                <a:path w="6059805" h="735964">
                  <a:moveTo>
                    <a:pt x="5324475" y="726008"/>
                  </a:moveTo>
                  <a:lnTo>
                    <a:pt x="5314950" y="726008"/>
                  </a:lnTo>
                  <a:lnTo>
                    <a:pt x="5314950" y="735533"/>
                  </a:lnTo>
                  <a:lnTo>
                    <a:pt x="5324475" y="735533"/>
                  </a:lnTo>
                  <a:lnTo>
                    <a:pt x="5324475" y="726008"/>
                  </a:lnTo>
                  <a:close/>
                </a:path>
                <a:path w="6059805" h="735964">
                  <a:moveTo>
                    <a:pt x="5381625" y="726008"/>
                  </a:moveTo>
                  <a:lnTo>
                    <a:pt x="5372100" y="726008"/>
                  </a:lnTo>
                  <a:lnTo>
                    <a:pt x="5372100" y="735533"/>
                  </a:lnTo>
                  <a:lnTo>
                    <a:pt x="5381625" y="735533"/>
                  </a:lnTo>
                  <a:lnTo>
                    <a:pt x="5381625" y="726008"/>
                  </a:lnTo>
                  <a:close/>
                </a:path>
                <a:path w="6059805" h="735964">
                  <a:moveTo>
                    <a:pt x="5438775" y="726008"/>
                  </a:moveTo>
                  <a:lnTo>
                    <a:pt x="5429250" y="726008"/>
                  </a:lnTo>
                  <a:lnTo>
                    <a:pt x="5429250" y="735533"/>
                  </a:lnTo>
                  <a:lnTo>
                    <a:pt x="5438775" y="735533"/>
                  </a:lnTo>
                  <a:lnTo>
                    <a:pt x="5438775" y="726008"/>
                  </a:lnTo>
                  <a:close/>
                </a:path>
                <a:path w="6059805" h="735964">
                  <a:moveTo>
                    <a:pt x="5495925" y="726008"/>
                  </a:moveTo>
                  <a:lnTo>
                    <a:pt x="5486400" y="726008"/>
                  </a:lnTo>
                  <a:lnTo>
                    <a:pt x="5486400" y="735533"/>
                  </a:lnTo>
                  <a:lnTo>
                    <a:pt x="5495925" y="735533"/>
                  </a:lnTo>
                  <a:lnTo>
                    <a:pt x="5495925" y="726008"/>
                  </a:lnTo>
                  <a:close/>
                </a:path>
                <a:path w="6059805" h="735964">
                  <a:moveTo>
                    <a:pt x="5553075" y="726008"/>
                  </a:moveTo>
                  <a:lnTo>
                    <a:pt x="5543550" y="726008"/>
                  </a:lnTo>
                  <a:lnTo>
                    <a:pt x="5543550" y="735533"/>
                  </a:lnTo>
                  <a:lnTo>
                    <a:pt x="5553075" y="735533"/>
                  </a:lnTo>
                  <a:lnTo>
                    <a:pt x="5553075" y="726008"/>
                  </a:lnTo>
                  <a:close/>
                </a:path>
                <a:path w="6059805" h="735964">
                  <a:moveTo>
                    <a:pt x="5610225" y="726008"/>
                  </a:moveTo>
                  <a:lnTo>
                    <a:pt x="5600700" y="726008"/>
                  </a:lnTo>
                  <a:lnTo>
                    <a:pt x="5600700" y="735533"/>
                  </a:lnTo>
                  <a:lnTo>
                    <a:pt x="5610225" y="735533"/>
                  </a:lnTo>
                  <a:lnTo>
                    <a:pt x="5610225" y="726008"/>
                  </a:lnTo>
                  <a:close/>
                </a:path>
                <a:path w="6059805" h="735964">
                  <a:moveTo>
                    <a:pt x="5667375" y="726008"/>
                  </a:moveTo>
                  <a:lnTo>
                    <a:pt x="5657850" y="726008"/>
                  </a:lnTo>
                  <a:lnTo>
                    <a:pt x="5657850" y="735533"/>
                  </a:lnTo>
                  <a:lnTo>
                    <a:pt x="5667375" y="735533"/>
                  </a:lnTo>
                  <a:lnTo>
                    <a:pt x="5667375" y="726008"/>
                  </a:lnTo>
                  <a:close/>
                </a:path>
                <a:path w="6059805" h="735964">
                  <a:moveTo>
                    <a:pt x="5724525" y="726008"/>
                  </a:moveTo>
                  <a:lnTo>
                    <a:pt x="5715000" y="726008"/>
                  </a:lnTo>
                  <a:lnTo>
                    <a:pt x="5715000" y="735533"/>
                  </a:lnTo>
                  <a:lnTo>
                    <a:pt x="5724525" y="735533"/>
                  </a:lnTo>
                  <a:lnTo>
                    <a:pt x="5724525" y="726008"/>
                  </a:lnTo>
                  <a:close/>
                </a:path>
                <a:path w="6059805" h="735964">
                  <a:moveTo>
                    <a:pt x="5781675" y="726008"/>
                  </a:moveTo>
                  <a:lnTo>
                    <a:pt x="5772150" y="726008"/>
                  </a:lnTo>
                  <a:lnTo>
                    <a:pt x="5772150" y="735533"/>
                  </a:lnTo>
                  <a:lnTo>
                    <a:pt x="5781675" y="735533"/>
                  </a:lnTo>
                  <a:lnTo>
                    <a:pt x="5781675" y="726008"/>
                  </a:lnTo>
                  <a:close/>
                </a:path>
                <a:path w="6059805" h="735964">
                  <a:moveTo>
                    <a:pt x="5838825" y="726008"/>
                  </a:moveTo>
                  <a:lnTo>
                    <a:pt x="5829300" y="726008"/>
                  </a:lnTo>
                  <a:lnTo>
                    <a:pt x="5829300" y="735533"/>
                  </a:lnTo>
                  <a:lnTo>
                    <a:pt x="5838825" y="735533"/>
                  </a:lnTo>
                  <a:lnTo>
                    <a:pt x="5838825" y="726008"/>
                  </a:lnTo>
                  <a:close/>
                </a:path>
                <a:path w="6059805" h="735964">
                  <a:moveTo>
                    <a:pt x="5895975" y="726008"/>
                  </a:moveTo>
                  <a:lnTo>
                    <a:pt x="5886450" y="726008"/>
                  </a:lnTo>
                  <a:lnTo>
                    <a:pt x="5886450" y="735533"/>
                  </a:lnTo>
                  <a:lnTo>
                    <a:pt x="5895975" y="735533"/>
                  </a:lnTo>
                  <a:lnTo>
                    <a:pt x="5895975" y="726008"/>
                  </a:lnTo>
                  <a:close/>
                </a:path>
                <a:path w="6059805" h="735964">
                  <a:moveTo>
                    <a:pt x="5953125" y="726008"/>
                  </a:moveTo>
                  <a:lnTo>
                    <a:pt x="5943600" y="726008"/>
                  </a:lnTo>
                  <a:lnTo>
                    <a:pt x="5943600" y="735533"/>
                  </a:lnTo>
                  <a:lnTo>
                    <a:pt x="5953125" y="735533"/>
                  </a:lnTo>
                  <a:lnTo>
                    <a:pt x="5953125" y="726008"/>
                  </a:lnTo>
                  <a:close/>
                </a:path>
                <a:path w="6059805" h="735964">
                  <a:moveTo>
                    <a:pt x="6010275" y="726008"/>
                  </a:moveTo>
                  <a:lnTo>
                    <a:pt x="6000750" y="726008"/>
                  </a:lnTo>
                  <a:lnTo>
                    <a:pt x="6000750" y="735533"/>
                  </a:lnTo>
                  <a:lnTo>
                    <a:pt x="6010275" y="735533"/>
                  </a:lnTo>
                  <a:lnTo>
                    <a:pt x="6010275" y="726008"/>
                  </a:lnTo>
                  <a:close/>
                </a:path>
                <a:path w="6059805" h="735964">
                  <a:moveTo>
                    <a:pt x="6059805" y="726008"/>
                  </a:moveTo>
                  <a:lnTo>
                    <a:pt x="6057900" y="726008"/>
                  </a:lnTo>
                  <a:lnTo>
                    <a:pt x="6057900" y="735533"/>
                  </a:lnTo>
                  <a:lnTo>
                    <a:pt x="6059805" y="735533"/>
                  </a:lnTo>
                  <a:lnTo>
                    <a:pt x="6059805" y="726008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98195" y="226696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42886" y="2266962"/>
              <a:ext cx="5958205" cy="2187575"/>
            </a:xfrm>
            <a:custGeom>
              <a:avLst/>
              <a:gdLst/>
              <a:ahLst/>
              <a:cxnLst/>
              <a:rect l="l" t="t" r="r" b="b"/>
              <a:pathLst>
                <a:path w="5958205" h="2187575">
                  <a:moveTo>
                    <a:pt x="9525" y="2178050"/>
                  </a:moveTo>
                  <a:lnTo>
                    <a:pt x="0" y="2178050"/>
                  </a:lnTo>
                  <a:lnTo>
                    <a:pt x="0" y="2187575"/>
                  </a:lnTo>
                  <a:lnTo>
                    <a:pt x="9525" y="2187575"/>
                  </a:lnTo>
                  <a:lnTo>
                    <a:pt x="9525" y="2178050"/>
                  </a:lnTo>
                  <a:close/>
                </a:path>
                <a:path w="5958205" h="2187575">
                  <a:moveTo>
                    <a:pt x="9525" y="1492250"/>
                  </a:moveTo>
                  <a:lnTo>
                    <a:pt x="0" y="1492250"/>
                  </a:lnTo>
                  <a:lnTo>
                    <a:pt x="0" y="1496314"/>
                  </a:lnTo>
                  <a:lnTo>
                    <a:pt x="9525" y="1496314"/>
                  </a:lnTo>
                  <a:lnTo>
                    <a:pt x="9525" y="1492250"/>
                  </a:lnTo>
                  <a:close/>
                </a:path>
                <a:path w="5958205" h="2187575">
                  <a:moveTo>
                    <a:pt x="9525" y="1435100"/>
                  </a:moveTo>
                  <a:lnTo>
                    <a:pt x="0" y="1435100"/>
                  </a:lnTo>
                  <a:lnTo>
                    <a:pt x="0" y="1444625"/>
                  </a:lnTo>
                  <a:lnTo>
                    <a:pt x="9525" y="1444625"/>
                  </a:lnTo>
                  <a:lnTo>
                    <a:pt x="9525" y="1435100"/>
                  </a:lnTo>
                  <a:close/>
                </a:path>
                <a:path w="5958205" h="2187575">
                  <a:moveTo>
                    <a:pt x="9525" y="120650"/>
                  </a:moveTo>
                  <a:lnTo>
                    <a:pt x="0" y="120650"/>
                  </a:lnTo>
                  <a:lnTo>
                    <a:pt x="0" y="130175"/>
                  </a:lnTo>
                  <a:lnTo>
                    <a:pt x="9525" y="130175"/>
                  </a:lnTo>
                  <a:lnTo>
                    <a:pt x="9525" y="120650"/>
                  </a:lnTo>
                  <a:close/>
                </a:path>
                <a:path w="5958205" h="2187575">
                  <a:moveTo>
                    <a:pt x="9525" y="63500"/>
                  </a:moveTo>
                  <a:lnTo>
                    <a:pt x="0" y="63500"/>
                  </a:lnTo>
                  <a:lnTo>
                    <a:pt x="0" y="73025"/>
                  </a:lnTo>
                  <a:lnTo>
                    <a:pt x="9525" y="73025"/>
                  </a:lnTo>
                  <a:lnTo>
                    <a:pt x="9525" y="63500"/>
                  </a:lnTo>
                  <a:close/>
                </a:path>
                <a:path w="5958205" h="2187575">
                  <a:moveTo>
                    <a:pt x="9525" y="6350"/>
                  </a:moveTo>
                  <a:lnTo>
                    <a:pt x="0" y="6350"/>
                  </a:lnTo>
                  <a:lnTo>
                    <a:pt x="0" y="15875"/>
                  </a:lnTo>
                  <a:lnTo>
                    <a:pt x="9525" y="15875"/>
                  </a:lnTo>
                  <a:lnTo>
                    <a:pt x="9525" y="6350"/>
                  </a:lnTo>
                  <a:close/>
                </a:path>
                <a:path w="5958205" h="2187575">
                  <a:moveTo>
                    <a:pt x="3965333" y="0"/>
                  </a:moveTo>
                  <a:lnTo>
                    <a:pt x="3955808" y="0"/>
                  </a:lnTo>
                  <a:lnTo>
                    <a:pt x="3955808" y="9525"/>
                  </a:lnTo>
                  <a:lnTo>
                    <a:pt x="3965333" y="9525"/>
                  </a:lnTo>
                  <a:lnTo>
                    <a:pt x="3965333" y="0"/>
                  </a:lnTo>
                  <a:close/>
                </a:path>
                <a:path w="5958205" h="2187575">
                  <a:moveTo>
                    <a:pt x="4022483" y="0"/>
                  </a:moveTo>
                  <a:lnTo>
                    <a:pt x="4012958" y="0"/>
                  </a:lnTo>
                  <a:lnTo>
                    <a:pt x="4012958" y="9525"/>
                  </a:lnTo>
                  <a:lnTo>
                    <a:pt x="4022483" y="9525"/>
                  </a:lnTo>
                  <a:lnTo>
                    <a:pt x="4022483" y="0"/>
                  </a:lnTo>
                  <a:close/>
                </a:path>
                <a:path w="5958205" h="2187575">
                  <a:moveTo>
                    <a:pt x="4079633" y="0"/>
                  </a:moveTo>
                  <a:lnTo>
                    <a:pt x="4070108" y="0"/>
                  </a:lnTo>
                  <a:lnTo>
                    <a:pt x="4070108" y="9525"/>
                  </a:lnTo>
                  <a:lnTo>
                    <a:pt x="4079633" y="9525"/>
                  </a:lnTo>
                  <a:lnTo>
                    <a:pt x="4079633" y="0"/>
                  </a:lnTo>
                  <a:close/>
                </a:path>
                <a:path w="5958205" h="2187575">
                  <a:moveTo>
                    <a:pt x="4136783" y="0"/>
                  </a:moveTo>
                  <a:lnTo>
                    <a:pt x="4127258" y="0"/>
                  </a:lnTo>
                  <a:lnTo>
                    <a:pt x="4127258" y="9525"/>
                  </a:lnTo>
                  <a:lnTo>
                    <a:pt x="4136783" y="9525"/>
                  </a:lnTo>
                  <a:lnTo>
                    <a:pt x="4136783" y="0"/>
                  </a:lnTo>
                  <a:close/>
                </a:path>
                <a:path w="5958205" h="2187575">
                  <a:moveTo>
                    <a:pt x="4193933" y="0"/>
                  </a:moveTo>
                  <a:lnTo>
                    <a:pt x="4184408" y="0"/>
                  </a:lnTo>
                  <a:lnTo>
                    <a:pt x="4184408" y="9525"/>
                  </a:lnTo>
                  <a:lnTo>
                    <a:pt x="4193933" y="9525"/>
                  </a:lnTo>
                  <a:lnTo>
                    <a:pt x="4193933" y="0"/>
                  </a:lnTo>
                  <a:close/>
                </a:path>
                <a:path w="5958205" h="2187575">
                  <a:moveTo>
                    <a:pt x="4251083" y="0"/>
                  </a:moveTo>
                  <a:lnTo>
                    <a:pt x="4241558" y="0"/>
                  </a:lnTo>
                  <a:lnTo>
                    <a:pt x="4241558" y="9525"/>
                  </a:lnTo>
                  <a:lnTo>
                    <a:pt x="4251083" y="9525"/>
                  </a:lnTo>
                  <a:lnTo>
                    <a:pt x="4251083" y="0"/>
                  </a:lnTo>
                  <a:close/>
                </a:path>
                <a:path w="5958205" h="2187575">
                  <a:moveTo>
                    <a:pt x="4308233" y="0"/>
                  </a:moveTo>
                  <a:lnTo>
                    <a:pt x="4298708" y="0"/>
                  </a:lnTo>
                  <a:lnTo>
                    <a:pt x="4298708" y="9525"/>
                  </a:lnTo>
                  <a:lnTo>
                    <a:pt x="4308233" y="9525"/>
                  </a:lnTo>
                  <a:lnTo>
                    <a:pt x="4308233" y="0"/>
                  </a:lnTo>
                  <a:close/>
                </a:path>
                <a:path w="5958205" h="2187575">
                  <a:moveTo>
                    <a:pt x="4365383" y="0"/>
                  </a:moveTo>
                  <a:lnTo>
                    <a:pt x="4355858" y="0"/>
                  </a:lnTo>
                  <a:lnTo>
                    <a:pt x="4355858" y="9525"/>
                  </a:lnTo>
                  <a:lnTo>
                    <a:pt x="4365383" y="9525"/>
                  </a:lnTo>
                  <a:lnTo>
                    <a:pt x="4365383" y="0"/>
                  </a:lnTo>
                  <a:close/>
                </a:path>
                <a:path w="5958205" h="2187575">
                  <a:moveTo>
                    <a:pt x="4422533" y="0"/>
                  </a:moveTo>
                  <a:lnTo>
                    <a:pt x="4413008" y="0"/>
                  </a:lnTo>
                  <a:lnTo>
                    <a:pt x="4413008" y="9525"/>
                  </a:lnTo>
                  <a:lnTo>
                    <a:pt x="4422533" y="9525"/>
                  </a:lnTo>
                  <a:lnTo>
                    <a:pt x="4422533" y="0"/>
                  </a:lnTo>
                  <a:close/>
                </a:path>
                <a:path w="5958205" h="2187575">
                  <a:moveTo>
                    <a:pt x="4479683" y="0"/>
                  </a:moveTo>
                  <a:lnTo>
                    <a:pt x="4470158" y="0"/>
                  </a:lnTo>
                  <a:lnTo>
                    <a:pt x="4470158" y="9525"/>
                  </a:lnTo>
                  <a:lnTo>
                    <a:pt x="4479683" y="9525"/>
                  </a:lnTo>
                  <a:lnTo>
                    <a:pt x="4479683" y="0"/>
                  </a:lnTo>
                  <a:close/>
                </a:path>
                <a:path w="5958205" h="2187575">
                  <a:moveTo>
                    <a:pt x="4536833" y="0"/>
                  </a:moveTo>
                  <a:lnTo>
                    <a:pt x="4527308" y="0"/>
                  </a:lnTo>
                  <a:lnTo>
                    <a:pt x="4527308" y="9525"/>
                  </a:lnTo>
                  <a:lnTo>
                    <a:pt x="4536833" y="9525"/>
                  </a:lnTo>
                  <a:lnTo>
                    <a:pt x="4536833" y="0"/>
                  </a:lnTo>
                  <a:close/>
                </a:path>
                <a:path w="5958205" h="2187575">
                  <a:moveTo>
                    <a:pt x="4593983" y="0"/>
                  </a:moveTo>
                  <a:lnTo>
                    <a:pt x="4584458" y="0"/>
                  </a:lnTo>
                  <a:lnTo>
                    <a:pt x="4584458" y="9525"/>
                  </a:lnTo>
                  <a:lnTo>
                    <a:pt x="4593983" y="9525"/>
                  </a:lnTo>
                  <a:lnTo>
                    <a:pt x="4593983" y="0"/>
                  </a:lnTo>
                  <a:close/>
                </a:path>
                <a:path w="5958205" h="2187575">
                  <a:moveTo>
                    <a:pt x="4651133" y="0"/>
                  </a:moveTo>
                  <a:lnTo>
                    <a:pt x="4641608" y="0"/>
                  </a:lnTo>
                  <a:lnTo>
                    <a:pt x="4641608" y="9525"/>
                  </a:lnTo>
                  <a:lnTo>
                    <a:pt x="4651133" y="9525"/>
                  </a:lnTo>
                  <a:lnTo>
                    <a:pt x="4651133" y="0"/>
                  </a:lnTo>
                  <a:close/>
                </a:path>
                <a:path w="5958205" h="2187575">
                  <a:moveTo>
                    <a:pt x="4708283" y="0"/>
                  </a:moveTo>
                  <a:lnTo>
                    <a:pt x="4698758" y="0"/>
                  </a:lnTo>
                  <a:lnTo>
                    <a:pt x="4698758" y="9525"/>
                  </a:lnTo>
                  <a:lnTo>
                    <a:pt x="4708283" y="9525"/>
                  </a:lnTo>
                  <a:lnTo>
                    <a:pt x="4708283" y="0"/>
                  </a:lnTo>
                  <a:close/>
                </a:path>
                <a:path w="5958205" h="2187575">
                  <a:moveTo>
                    <a:pt x="4765433" y="0"/>
                  </a:moveTo>
                  <a:lnTo>
                    <a:pt x="4755908" y="0"/>
                  </a:lnTo>
                  <a:lnTo>
                    <a:pt x="4755908" y="9525"/>
                  </a:lnTo>
                  <a:lnTo>
                    <a:pt x="4765433" y="9525"/>
                  </a:lnTo>
                  <a:lnTo>
                    <a:pt x="4765433" y="0"/>
                  </a:lnTo>
                  <a:close/>
                </a:path>
                <a:path w="5958205" h="2187575">
                  <a:moveTo>
                    <a:pt x="4822583" y="0"/>
                  </a:moveTo>
                  <a:lnTo>
                    <a:pt x="4813058" y="0"/>
                  </a:lnTo>
                  <a:lnTo>
                    <a:pt x="4813058" y="9525"/>
                  </a:lnTo>
                  <a:lnTo>
                    <a:pt x="4822583" y="9525"/>
                  </a:lnTo>
                  <a:lnTo>
                    <a:pt x="4822583" y="0"/>
                  </a:lnTo>
                  <a:close/>
                </a:path>
                <a:path w="5958205" h="2187575">
                  <a:moveTo>
                    <a:pt x="4879733" y="0"/>
                  </a:moveTo>
                  <a:lnTo>
                    <a:pt x="4870208" y="0"/>
                  </a:lnTo>
                  <a:lnTo>
                    <a:pt x="4870208" y="9525"/>
                  </a:lnTo>
                  <a:lnTo>
                    <a:pt x="4879733" y="9525"/>
                  </a:lnTo>
                  <a:lnTo>
                    <a:pt x="4879733" y="0"/>
                  </a:lnTo>
                  <a:close/>
                </a:path>
                <a:path w="5958205" h="2187575">
                  <a:moveTo>
                    <a:pt x="4936883" y="0"/>
                  </a:moveTo>
                  <a:lnTo>
                    <a:pt x="4927358" y="0"/>
                  </a:lnTo>
                  <a:lnTo>
                    <a:pt x="4927358" y="9525"/>
                  </a:lnTo>
                  <a:lnTo>
                    <a:pt x="4936883" y="9525"/>
                  </a:lnTo>
                  <a:lnTo>
                    <a:pt x="4936883" y="0"/>
                  </a:lnTo>
                  <a:close/>
                </a:path>
                <a:path w="5958205" h="2187575">
                  <a:moveTo>
                    <a:pt x="4994033" y="0"/>
                  </a:moveTo>
                  <a:lnTo>
                    <a:pt x="4984508" y="0"/>
                  </a:lnTo>
                  <a:lnTo>
                    <a:pt x="4984508" y="9525"/>
                  </a:lnTo>
                  <a:lnTo>
                    <a:pt x="4994033" y="9525"/>
                  </a:lnTo>
                  <a:lnTo>
                    <a:pt x="4994033" y="0"/>
                  </a:lnTo>
                  <a:close/>
                </a:path>
                <a:path w="5958205" h="2187575">
                  <a:moveTo>
                    <a:pt x="5051183" y="0"/>
                  </a:moveTo>
                  <a:lnTo>
                    <a:pt x="5041658" y="0"/>
                  </a:lnTo>
                  <a:lnTo>
                    <a:pt x="5041658" y="9525"/>
                  </a:lnTo>
                  <a:lnTo>
                    <a:pt x="5051183" y="9525"/>
                  </a:lnTo>
                  <a:lnTo>
                    <a:pt x="5051183" y="0"/>
                  </a:lnTo>
                  <a:close/>
                </a:path>
                <a:path w="5958205" h="2187575">
                  <a:moveTo>
                    <a:pt x="5108333" y="0"/>
                  </a:moveTo>
                  <a:lnTo>
                    <a:pt x="5098808" y="0"/>
                  </a:lnTo>
                  <a:lnTo>
                    <a:pt x="5098808" y="9525"/>
                  </a:lnTo>
                  <a:lnTo>
                    <a:pt x="5108333" y="9525"/>
                  </a:lnTo>
                  <a:lnTo>
                    <a:pt x="5108333" y="0"/>
                  </a:lnTo>
                  <a:close/>
                </a:path>
                <a:path w="5958205" h="2187575">
                  <a:moveTo>
                    <a:pt x="5165483" y="0"/>
                  </a:moveTo>
                  <a:lnTo>
                    <a:pt x="5155958" y="0"/>
                  </a:lnTo>
                  <a:lnTo>
                    <a:pt x="5155958" y="9525"/>
                  </a:lnTo>
                  <a:lnTo>
                    <a:pt x="5165483" y="9525"/>
                  </a:lnTo>
                  <a:lnTo>
                    <a:pt x="5165483" y="0"/>
                  </a:lnTo>
                  <a:close/>
                </a:path>
                <a:path w="5958205" h="2187575">
                  <a:moveTo>
                    <a:pt x="5222633" y="0"/>
                  </a:moveTo>
                  <a:lnTo>
                    <a:pt x="5213108" y="0"/>
                  </a:lnTo>
                  <a:lnTo>
                    <a:pt x="5213108" y="9525"/>
                  </a:lnTo>
                  <a:lnTo>
                    <a:pt x="5222633" y="9525"/>
                  </a:lnTo>
                  <a:lnTo>
                    <a:pt x="5222633" y="0"/>
                  </a:lnTo>
                  <a:close/>
                </a:path>
                <a:path w="5958205" h="2187575">
                  <a:moveTo>
                    <a:pt x="5279783" y="0"/>
                  </a:moveTo>
                  <a:lnTo>
                    <a:pt x="5270258" y="0"/>
                  </a:lnTo>
                  <a:lnTo>
                    <a:pt x="5270258" y="9525"/>
                  </a:lnTo>
                  <a:lnTo>
                    <a:pt x="5279783" y="9525"/>
                  </a:lnTo>
                  <a:lnTo>
                    <a:pt x="5279783" y="0"/>
                  </a:lnTo>
                  <a:close/>
                </a:path>
                <a:path w="5958205" h="2187575">
                  <a:moveTo>
                    <a:pt x="5336933" y="0"/>
                  </a:moveTo>
                  <a:lnTo>
                    <a:pt x="5327408" y="0"/>
                  </a:lnTo>
                  <a:lnTo>
                    <a:pt x="5327408" y="9525"/>
                  </a:lnTo>
                  <a:lnTo>
                    <a:pt x="5336933" y="9525"/>
                  </a:lnTo>
                  <a:lnTo>
                    <a:pt x="5336933" y="0"/>
                  </a:lnTo>
                  <a:close/>
                </a:path>
                <a:path w="5958205" h="2187575">
                  <a:moveTo>
                    <a:pt x="5394083" y="0"/>
                  </a:moveTo>
                  <a:lnTo>
                    <a:pt x="5384558" y="0"/>
                  </a:lnTo>
                  <a:lnTo>
                    <a:pt x="5384558" y="9525"/>
                  </a:lnTo>
                  <a:lnTo>
                    <a:pt x="5394083" y="9525"/>
                  </a:lnTo>
                  <a:lnTo>
                    <a:pt x="5394083" y="0"/>
                  </a:lnTo>
                  <a:close/>
                </a:path>
                <a:path w="5958205" h="2187575">
                  <a:moveTo>
                    <a:pt x="5451233" y="0"/>
                  </a:moveTo>
                  <a:lnTo>
                    <a:pt x="5441708" y="0"/>
                  </a:lnTo>
                  <a:lnTo>
                    <a:pt x="5441708" y="9525"/>
                  </a:lnTo>
                  <a:lnTo>
                    <a:pt x="5451233" y="9525"/>
                  </a:lnTo>
                  <a:lnTo>
                    <a:pt x="5451233" y="0"/>
                  </a:lnTo>
                  <a:close/>
                </a:path>
                <a:path w="5958205" h="2187575">
                  <a:moveTo>
                    <a:pt x="5508383" y="0"/>
                  </a:moveTo>
                  <a:lnTo>
                    <a:pt x="5498858" y="0"/>
                  </a:lnTo>
                  <a:lnTo>
                    <a:pt x="5498858" y="9525"/>
                  </a:lnTo>
                  <a:lnTo>
                    <a:pt x="5508383" y="9525"/>
                  </a:lnTo>
                  <a:lnTo>
                    <a:pt x="5508383" y="0"/>
                  </a:lnTo>
                  <a:close/>
                </a:path>
                <a:path w="5958205" h="2187575">
                  <a:moveTo>
                    <a:pt x="5565533" y="0"/>
                  </a:moveTo>
                  <a:lnTo>
                    <a:pt x="5556008" y="0"/>
                  </a:lnTo>
                  <a:lnTo>
                    <a:pt x="5556008" y="9525"/>
                  </a:lnTo>
                  <a:lnTo>
                    <a:pt x="5565533" y="9525"/>
                  </a:lnTo>
                  <a:lnTo>
                    <a:pt x="5565533" y="0"/>
                  </a:lnTo>
                  <a:close/>
                </a:path>
                <a:path w="5958205" h="2187575">
                  <a:moveTo>
                    <a:pt x="5622683" y="0"/>
                  </a:moveTo>
                  <a:lnTo>
                    <a:pt x="5613158" y="0"/>
                  </a:lnTo>
                  <a:lnTo>
                    <a:pt x="5613158" y="9525"/>
                  </a:lnTo>
                  <a:lnTo>
                    <a:pt x="5622683" y="9525"/>
                  </a:lnTo>
                  <a:lnTo>
                    <a:pt x="5622683" y="0"/>
                  </a:lnTo>
                  <a:close/>
                </a:path>
                <a:path w="5958205" h="2187575">
                  <a:moveTo>
                    <a:pt x="5679833" y="0"/>
                  </a:moveTo>
                  <a:lnTo>
                    <a:pt x="5670308" y="0"/>
                  </a:lnTo>
                  <a:lnTo>
                    <a:pt x="5670308" y="9525"/>
                  </a:lnTo>
                  <a:lnTo>
                    <a:pt x="5679833" y="9525"/>
                  </a:lnTo>
                  <a:lnTo>
                    <a:pt x="5679833" y="0"/>
                  </a:lnTo>
                  <a:close/>
                </a:path>
                <a:path w="5958205" h="2187575">
                  <a:moveTo>
                    <a:pt x="5736983" y="0"/>
                  </a:moveTo>
                  <a:lnTo>
                    <a:pt x="5727458" y="0"/>
                  </a:lnTo>
                  <a:lnTo>
                    <a:pt x="5727458" y="9525"/>
                  </a:lnTo>
                  <a:lnTo>
                    <a:pt x="5736983" y="9525"/>
                  </a:lnTo>
                  <a:lnTo>
                    <a:pt x="5736983" y="0"/>
                  </a:lnTo>
                  <a:close/>
                </a:path>
                <a:path w="5958205" h="2187575">
                  <a:moveTo>
                    <a:pt x="5794133" y="0"/>
                  </a:moveTo>
                  <a:lnTo>
                    <a:pt x="5784608" y="0"/>
                  </a:lnTo>
                  <a:lnTo>
                    <a:pt x="5784608" y="9525"/>
                  </a:lnTo>
                  <a:lnTo>
                    <a:pt x="5794133" y="9525"/>
                  </a:lnTo>
                  <a:lnTo>
                    <a:pt x="5794133" y="0"/>
                  </a:lnTo>
                  <a:close/>
                </a:path>
                <a:path w="5958205" h="2187575">
                  <a:moveTo>
                    <a:pt x="5851283" y="0"/>
                  </a:moveTo>
                  <a:lnTo>
                    <a:pt x="5841758" y="0"/>
                  </a:lnTo>
                  <a:lnTo>
                    <a:pt x="5841758" y="9525"/>
                  </a:lnTo>
                  <a:lnTo>
                    <a:pt x="5851283" y="9525"/>
                  </a:lnTo>
                  <a:lnTo>
                    <a:pt x="5851283" y="0"/>
                  </a:lnTo>
                  <a:close/>
                </a:path>
                <a:path w="5958205" h="2187575">
                  <a:moveTo>
                    <a:pt x="5908433" y="0"/>
                  </a:moveTo>
                  <a:lnTo>
                    <a:pt x="5898908" y="0"/>
                  </a:lnTo>
                  <a:lnTo>
                    <a:pt x="5898908" y="9525"/>
                  </a:lnTo>
                  <a:lnTo>
                    <a:pt x="5908433" y="9525"/>
                  </a:lnTo>
                  <a:lnTo>
                    <a:pt x="5908433" y="0"/>
                  </a:lnTo>
                  <a:close/>
                </a:path>
                <a:path w="5958205" h="2187575">
                  <a:moveTo>
                    <a:pt x="5957963" y="0"/>
                  </a:moveTo>
                  <a:lnTo>
                    <a:pt x="5956058" y="0"/>
                  </a:lnTo>
                  <a:lnTo>
                    <a:pt x="5956058" y="9525"/>
                  </a:lnTo>
                  <a:lnTo>
                    <a:pt x="5957963" y="9525"/>
                  </a:lnTo>
                  <a:lnTo>
                    <a:pt x="5957963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493047" y="3633357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93047" y="2907341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493047" y="2181324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68625" y="2964830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65">
                <a:solidFill>
                  <a:srgbClr val="252423"/>
                </a:solidFill>
                <a:latin typeface="Trebuchet MS"/>
                <a:cs typeface="Trebuchet MS"/>
              </a:rPr>
              <a:t>no</a:t>
            </a:r>
            <a:r>
              <a:rPr dirty="0" sz="1200" spc="-80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95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1200" spc="-7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252423"/>
                </a:solidFill>
                <a:latin typeface="Trebuchet MS"/>
                <a:cs typeface="Trebuchet MS"/>
              </a:rPr>
              <a:t>crimes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77331" y="4470400"/>
            <a:ext cx="5410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12:00 </a:t>
            </a:r>
            <a:r>
              <a:rPr dirty="0" sz="900" spc="-25" b="1">
                <a:latin typeface="Segoe UI"/>
                <a:cs typeface="Segoe UI"/>
              </a:rPr>
              <a:t>AM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1606727" y="2273312"/>
            <a:ext cx="9525" cy="2181225"/>
          </a:xfrm>
          <a:custGeom>
            <a:avLst/>
            <a:gdLst/>
            <a:ahLst/>
            <a:cxnLst/>
            <a:rect l="l" t="t" r="r" b="b"/>
            <a:pathLst>
              <a:path w="9525" h="21812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1812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1812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1812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1812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1812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1812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1812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1812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1812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1812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1812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1812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1812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1812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1812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1812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1812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1812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1812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1812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1812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1812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1812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1812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1812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1812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1812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1812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1374063" y="4470400"/>
            <a:ext cx="4749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3:00 </a:t>
            </a:r>
            <a:r>
              <a:rPr dirty="0" sz="900" spc="-25" b="1">
                <a:latin typeface="Segoe UI"/>
                <a:cs typeface="Segoe UI"/>
              </a:rPr>
              <a:t>AM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2370569" y="2273312"/>
            <a:ext cx="9525" cy="2181225"/>
          </a:xfrm>
          <a:custGeom>
            <a:avLst/>
            <a:gdLst/>
            <a:ahLst/>
            <a:cxnLst/>
            <a:rect l="l" t="t" r="r" b="b"/>
            <a:pathLst>
              <a:path w="9525" h="21812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1812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1812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1812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1812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1812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1812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1812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1812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1812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1812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1812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1812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1812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1812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1812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1812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1812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1812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1812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1812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1812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1812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1812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1812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1812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1812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1812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1812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2137904" y="4470400"/>
            <a:ext cx="4749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6:00 </a:t>
            </a:r>
            <a:r>
              <a:rPr dirty="0" sz="900" spc="-25" b="1">
                <a:latin typeface="Segoe UI"/>
                <a:cs typeface="Segoe UI"/>
              </a:rPr>
              <a:t>AM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3134411" y="2273312"/>
            <a:ext cx="9525" cy="2181225"/>
          </a:xfrm>
          <a:custGeom>
            <a:avLst/>
            <a:gdLst/>
            <a:ahLst/>
            <a:cxnLst/>
            <a:rect l="l" t="t" r="r" b="b"/>
            <a:pathLst>
              <a:path w="9525" h="21812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1812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181225">
                <a:moveTo>
                  <a:pt x="9525" y="1662036"/>
                </a:moveTo>
                <a:lnTo>
                  <a:pt x="0" y="1662036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62036"/>
                </a:lnTo>
                <a:close/>
              </a:path>
              <a:path w="9525" h="2181225">
                <a:moveTo>
                  <a:pt x="9525" y="1375981"/>
                </a:moveTo>
                <a:lnTo>
                  <a:pt x="0" y="1375981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5981"/>
                </a:lnTo>
                <a:close/>
              </a:path>
              <a:path w="9525" h="21812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1812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1812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1812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1812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1812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1812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1812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1812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1812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1812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1812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1812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1812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1812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1812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1812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1812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1812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2901745" y="4470400"/>
            <a:ext cx="4749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9:00 </a:t>
            </a:r>
            <a:r>
              <a:rPr dirty="0" sz="900" spc="-25" b="1">
                <a:latin typeface="Segoe UI"/>
                <a:cs typeface="Segoe UI"/>
              </a:rPr>
              <a:t>AM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3898252" y="2273312"/>
            <a:ext cx="9525" cy="2181225"/>
          </a:xfrm>
          <a:custGeom>
            <a:avLst/>
            <a:gdLst/>
            <a:ahLst/>
            <a:cxnLst/>
            <a:rect l="l" t="t" r="r" b="b"/>
            <a:pathLst>
              <a:path w="9525" h="21812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181225">
                <a:moveTo>
                  <a:pt x="9525" y="1773834"/>
                </a:moveTo>
                <a:lnTo>
                  <a:pt x="0" y="1773834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3834"/>
                </a:lnTo>
                <a:close/>
              </a:path>
              <a:path w="9525" h="21812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1812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1812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1812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1812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1812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1812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1812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1812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1812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1812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1812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1812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1812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3366532" y="4461828"/>
            <a:ext cx="808990" cy="36576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165"/>
              </a:spcBef>
            </a:pPr>
            <a:r>
              <a:rPr dirty="0" sz="900" b="1">
                <a:latin typeface="Segoe UI"/>
                <a:cs typeface="Segoe UI"/>
              </a:rPr>
              <a:t>12:00 </a:t>
            </a:r>
            <a:r>
              <a:rPr dirty="0" sz="900" spc="-25" b="1">
                <a:latin typeface="Segoe UI"/>
                <a:cs typeface="Segoe UI"/>
              </a:rPr>
              <a:t>PM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200" spc="-30">
                <a:solidFill>
                  <a:srgbClr val="252423"/>
                </a:solidFill>
                <a:latin typeface="Trebuchet MS"/>
                <a:cs typeface="Trebuchet MS"/>
              </a:rPr>
              <a:t>CRIME</a:t>
            </a:r>
            <a:r>
              <a:rPr dirty="0" sz="1200" spc="-6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252423"/>
                </a:solidFill>
                <a:latin typeface="Trebuchet MS"/>
                <a:cs typeface="Trebuchet MS"/>
              </a:rPr>
              <a:t>HOUR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4662094" y="2273312"/>
            <a:ext cx="9525" cy="2181225"/>
          </a:xfrm>
          <a:custGeom>
            <a:avLst/>
            <a:gdLst/>
            <a:ahLst/>
            <a:cxnLst/>
            <a:rect l="l" t="t" r="r" b="b"/>
            <a:pathLst>
              <a:path w="9525" h="21812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1812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1812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1812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1812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1812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1812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1812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1812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1812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1812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1812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1812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1812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1812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1812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/>
          <p:nvPr/>
        </p:nvSpPr>
        <p:spPr>
          <a:xfrm>
            <a:off x="4434487" y="4470400"/>
            <a:ext cx="464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3:00 </a:t>
            </a:r>
            <a:r>
              <a:rPr dirty="0" sz="900" spc="-25" b="1">
                <a:latin typeface="Segoe UI"/>
                <a:cs typeface="Segoe UI"/>
              </a:rPr>
              <a:t>PM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5425935" y="2273312"/>
            <a:ext cx="9525" cy="2181225"/>
          </a:xfrm>
          <a:custGeom>
            <a:avLst/>
            <a:gdLst/>
            <a:ahLst/>
            <a:cxnLst/>
            <a:rect l="l" t="t" r="r" b="b"/>
            <a:pathLst>
              <a:path w="9525" h="21812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181225">
                <a:moveTo>
                  <a:pt x="9525" y="1723021"/>
                </a:moveTo>
                <a:lnTo>
                  <a:pt x="0" y="1723021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23021"/>
                </a:lnTo>
                <a:close/>
              </a:path>
              <a:path w="9525" h="21812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181225">
                <a:moveTo>
                  <a:pt x="9525" y="1428750"/>
                </a:moveTo>
                <a:lnTo>
                  <a:pt x="0" y="1428750"/>
                </a:lnTo>
                <a:lnTo>
                  <a:pt x="0" y="1428978"/>
                </a:lnTo>
                <a:lnTo>
                  <a:pt x="9525" y="1428978"/>
                </a:lnTo>
                <a:lnTo>
                  <a:pt x="9525" y="1428750"/>
                </a:lnTo>
                <a:close/>
              </a:path>
              <a:path w="9525" h="21812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181225">
                <a:moveTo>
                  <a:pt x="9525" y="1036929"/>
                </a:moveTo>
                <a:lnTo>
                  <a:pt x="0" y="1036929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36929"/>
                </a:lnTo>
                <a:close/>
              </a:path>
              <a:path w="9525" h="21812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1812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1812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1812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1812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1812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1812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1812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1812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1812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1812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1812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5198328" y="4470400"/>
            <a:ext cx="464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6:00 </a:t>
            </a:r>
            <a:r>
              <a:rPr dirty="0" sz="900" spc="-25" b="1">
                <a:latin typeface="Segoe UI"/>
                <a:cs typeface="Segoe UI"/>
              </a:rPr>
              <a:t>PM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6189777" y="2273312"/>
            <a:ext cx="9525" cy="2181225"/>
          </a:xfrm>
          <a:custGeom>
            <a:avLst/>
            <a:gdLst/>
            <a:ahLst/>
            <a:cxnLst/>
            <a:rect l="l" t="t" r="r" b="b"/>
            <a:pathLst>
              <a:path w="9525" h="21812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181225">
                <a:moveTo>
                  <a:pt x="9525" y="1778190"/>
                </a:moveTo>
                <a:lnTo>
                  <a:pt x="0" y="177819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8190"/>
                </a:lnTo>
                <a:close/>
              </a:path>
              <a:path w="9525" h="2181225">
                <a:moveTo>
                  <a:pt x="9525" y="1600200"/>
                </a:moveTo>
                <a:lnTo>
                  <a:pt x="0" y="1600200"/>
                </a:lnTo>
                <a:lnTo>
                  <a:pt x="0" y="1605407"/>
                </a:lnTo>
                <a:lnTo>
                  <a:pt x="9525" y="1605407"/>
                </a:lnTo>
                <a:lnTo>
                  <a:pt x="9525" y="1600200"/>
                </a:lnTo>
                <a:close/>
              </a:path>
              <a:path w="9525" h="21812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1812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181225">
                <a:moveTo>
                  <a:pt x="9525" y="1200150"/>
                </a:moveTo>
                <a:lnTo>
                  <a:pt x="0" y="1200150"/>
                </a:lnTo>
                <a:lnTo>
                  <a:pt x="0" y="1206817"/>
                </a:lnTo>
                <a:lnTo>
                  <a:pt x="9525" y="1206817"/>
                </a:lnTo>
                <a:lnTo>
                  <a:pt x="9525" y="1200150"/>
                </a:lnTo>
                <a:close/>
              </a:path>
              <a:path w="9525" h="2181225">
                <a:moveTo>
                  <a:pt x="9525" y="1092111"/>
                </a:moveTo>
                <a:lnTo>
                  <a:pt x="0" y="1092111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92111"/>
                </a:lnTo>
                <a:close/>
              </a:path>
              <a:path w="9525" h="21812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1812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1812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1812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1812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1812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1812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1812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1812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1812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1812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1812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1812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1812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5962169" y="4470400"/>
            <a:ext cx="464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latin typeface="Segoe UI"/>
                <a:cs typeface="Segoe UI"/>
              </a:rPr>
              <a:t>9:00 </a:t>
            </a:r>
            <a:r>
              <a:rPr dirty="0" sz="900" spc="-25" b="1">
                <a:latin typeface="Segoe UI"/>
                <a:cs typeface="Segoe UI"/>
              </a:rPr>
              <a:t>PM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741045" y="1993138"/>
            <a:ext cx="6059805" cy="2452370"/>
            <a:chOff x="741045" y="1993138"/>
            <a:chExt cx="6059805" cy="2452370"/>
          </a:xfrm>
        </p:grpSpPr>
        <p:sp>
          <p:nvSpPr>
            <p:cNvPr id="46" name="object 46" descr=""/>
            <p:cNvSpPr/>
            <p:nvPr/>
          </p:nvSpPr>
          <p:spPr>
            <a:xfrm>
              <a:off x="741045" y="4439919"/>
              <a:ext cx="6059805" cy="5715"/>
            </a:xfrm>
            <a:custGeom>
              <a:avLst/>
              <a:gdLst/>
              <a:ahLst/>
              <a:cxnLst/>
              <a:rect l="l" t="t" r="r" b="b"/>
              <a:pathLst>
                <a:path w="6059805" h="5714">
                  <a:moveTo>
                    <a:pt x="203682" y="1460"/>
                  </a:moveTo>
                  <a:lnTo>
                    <a:pt x="0" y="1460"/>
                  </a:lnTo>
                  <a:lnTo>
                    <a:pt x="0" y="5080"/>
                  </a:lnTo>
                  <a:lnTo>
                    <a:pt x="203682" y="5080"/>
                  </a:lnTo>
                  <a:lnTo>
                    <a:pt x="203682" y="1460"/>
                  </a:lnTo>
                  <a:close/>
                </a:path>
                <a:path w="6059805" h="5714">
                  <a:moveTo>
                    <a:pt x="458292" y="736"/>
                  </a:moveTo>
                  <a:lnTo>
                    <a:pt x="254609" y="736"/>
                  </a:lnTo>
                  <a:lnTo>
                    <a:pt x="254609" y="5092"/>
                  </a:lnTo>
                  <a:lnTo>
                    <a:pt x="458292" y="5092"/>
                  </a:lnTo>
                  <a:lnTo>
                    <a:pt x="458292" y="736"/>
                  </a:lnTo>
                  <a:close/>
                </a:path>
                <a:path w="6059805" h="5714">
                  <a:moveTo>
                    <a:pt x="712914" y="1460"/>
                  </a:moveTo>
                  <a:lnTo>
                    <a:pt x="509219" y="1460"/>
                  </a:lnTo>
                  <a:lnTo>
                    <a:pt x="509219" y="5080"/>
                  </a:lnTo>
                  <a:lnTo>
                    <a:pt x="712914" y="5080"/>
                  </a:lnTo>
                  <a:lnTo>
                    <a:pt x="712914" y="1460"/>
                  </a:lnTo>
                  <a:close/>
                </a:path>
                <a:path w="6059805" h="5714">
                  <a:moveTo>
                    <a:pt x="967524" y="736"/>
                  </a:moveTo>
                  <a:lnTo>
                    <a:pt x="763828" y="736"/>
                  </a:lnTo>
                  <a:lnTo>
                    <a:pt x="763828" y="5092"/>
                  </a:lnTo>
                  <a:lnTo>
                    <a:pt x="967524" y="5092"/>
                  </a:lnTo>
                  <a:lnTo>
                    <a:pt x="967524" y="736"/>
                  </a:lnTo>
                  <a:close/>
                </a:path>
                <a:path w="6059805" h="5714">
                  <a:moveTo>
                    <a:pt x="1222133" y="1460"/>
                  </a:moveTo>
                  <a:lnTo>
                    <a:pt x="1018451" y="1460"/>
                  </a:lnTo>
                  <a:lnTo>
                    <a:pt x="1018451" y="5080"/>
                  </a:lnTo>
                  <a:lnTo>
                    <a:pt x="1222133" y="5080"/>
                  </a:lnTo>
                  <a:lnTo>
                    <a:pt x="1222133" y="1460"/>
                  </a:lnTo>
                  <a:close/>
                </a:path>
                <a:path w="6059805" h="5714">
                  <a:moveTo>
                    <a:pt x="1476756" y="3632"/>
                  </a:moveTo>
                  <a:lnTo>
                    <a:pt x="1273060" y="3632"/>
                  </a:lnTo>
                  <a:lnTo>
                    <a:pt x="1273060" y="5092"/>
                  </a:lnTo>
                  <a:lnTo>
                    <a:pt x="1476756" y="5092"/>
                  </a:lnTo>
                  <a:lnTo>
                    <a:pt x="1476756" y="3632"/>
                  </a:lnTo>
                  <a:close/>
                </a:path>
                <a:path w="6059805" h="5714">
                  <a:moveTo>
                    <a:pt x="1731365" y="3632"/>
                  </a:moveTo>
                  <a:lnTo>
                    <a:pt x="1527670" y="3632"/>
                  </a:lnTo>
                  <a:lnTo>
                    <a:pt x="1527670" y="5092"/>
                  </a:lnTo>
                  <a:lnTo>
                    <a:pt x="1731365" y="5092"/>
                  </a:lnTo>
                  <a:lnTo>
                    <a:pt x="1731365" y="3632"/>
                  </a:lnTo>
                  <a:close/>
                </a:path>
                <a:path w="6059805" h="5714">
                  <a:moveTo>
                    <a:pt x="1985975" y="4356"/>
                  </a:moveTo>
                  <a:lnTo>
                    <a:pt x="1782292" y="4356"/>
                  </a:lnTo>
                  <a:lnTo>
                    <a:pt x="1782292" y="5092"/>
                  </a:lnTo>
                  <a:lnTo>
                    <a:pt x="1985975" y="5092"/>
                  </a:lnTo>
                  <a:lnTo>
                    <a:pt x="1985975" y="4356"/>
                  </a:lnTo>
                  <a:close/>
                </a:path>
                <a:path w="6059805" h="5714">
                  <a:moveTo>
                    <a:pt x="2495207" y="4356"/>
                  </a:moveTo>
                  <a:lnTo>
                    <a:pt x="2291511" y="4356"/>
                  </a:lnTo>
                  <a:lnTo>
                    <a:pt x="2291511" y="5092"/>
                  </a:lnTo>
                  <a:lnTo>
                    <a:pt x="2495207" y="5092"/>
                  </a:lnTo>
                  <a:lnTo>
                    <a:pt x="2495207" y="4356"/>
                  </a:lnTo>
                  <a:close/>
                </a:path>
                <a:path w="6059805" h="5714">
                  <a:moveTo>
                    <a:pt x="2749816" y="2908"/>
                  </a:moveTo>
                  <a:lnTo>
                    <a:pt x="2546134" y="2908"/>
                  </a:lnTo>
                  <a:lnTo>
                    <a:pt x="2546134" y="5092"/>
                  </a:lnTo>
                  <a:lnTo>
                    <a:pt x="2749816" y="5092"/>
                  </a:lnTo>
                  <a:lnTo>
                    <a:pt x="2749816" y="2908"/>
                  </a:lnTo>
                  <a:close/>
                </a:path>
                <a:path w="6059805" h="5714">
                  <a:moveTo>
                    <a:pt x="3004439" y="3632"/>
                  </a:moveTo>
                  <a:lnTo>
                    <a:pt x="2800743" y="3632"/>
                  </a:lnTo>
                  <a:lnTo>
                    <a:pt x="2800743" y="5092"/>
                  </a:lnTo>
                  <a:lnTo>
                    <a:pt x="3004439" y="5092"/>
                  </a:lnTo>
                  <a:lnTo>
                    <a:pt x="3004439" y="3632"/>
                  </a:lnTo>
                  <a:close/>
                </a:path>
                <a:path w="6059805" h="5714">
                  <a:moveTo>
                    <a:pt x="3259048" y="4356"/>
                  </a:moveTo>
                  <a:lnTo>
                    <a:pt x="3055353" y="4356"/>
                  </a:lnTo>
                  <a:lnTo>
                    <a:pt x="3055353" y="5092"/>
                  </a:lnTo>
                  <a:lnTo>
                    <a:pt x="3259048" y="5092"/>
                  </a:lnTo>
                  <a:lnTo>
                    <a:pt x="3259048" y="4356"/>
                  </a:lnTo>
                  <a:close/>
                </a:path>
                <a:path w="6059805" h="5714">
                  <a:moveTo>
                    <a:pt x="3768280" y="2908"/>
                  </a:moveTo>
                  <a:lnTo>
                    <a:pt x="3564585" y="2908"/>
                  </a:lnTo>
                  <a:lnTo>
                    <a:pt x="3564585" y="5092"/>
                  </a:lnTo>
                  <a:lnTo>
                    <a:pt x="3768280" y="5092"/>
                  </a:lnTo>
                  <a:lnTo>
                    <a:pt x="3768280" y="2908"/>
                  </a:lnTo>
                  <a:close/>
                </a:path>
                <a:path w="6059805" h="5714">
                  <a:moveTo>
                    <a:pt x="4022890" y="1460"/>
                  </a:moveTo>
                  <a:lnTo>
                    <a:pt x="3819194" y="1460"/>
                  </a:lnTo>
                  <a:lnTo>
                    <a:pt x="3819194" y="5080"/>
                  </a:lnTo>
                  <a:lnTo>
                    <a:pt x="4022890" y="5080"/>
                  </a:lnTo>
                  <a:lnTo>
                    <a:pt x="4022890" y="1460"/>
                  </a:lnTo>
                  <a:close/>
                </a:path>
                <a:path w="6059805" h="5714">
                  <a:moveTo>
                    <a:pt x="4277499" y="3632"/>
                  </a:moveTo>
                  <a:lnTo>
                    <a:pt x="4073817" y="3632"/>
                  </a:lnTo>
                  <a:lnTo>
                    <a:pt x="4073817" y="5092"/>
                  </a:lnTo>
                  <a:lnTo>
                    <a:pt x="4277499" y="5092"/>
                  </a:lnTo>
                  <a:lnTo>
                    <a:pt x="4277499" y="3632"/>
                  </a:lnTo>
                  <a:close/>
                </a:path>
                <a:path w="6059805" h="5714">
                  <a:moveTo>
                    <a:pt x="4532122" y="2184"/>
                  </a:moveTo>
                  <a:lnTo>
                    <a:pt x="4328426" y="2184"/>
                  </a:lnTo>
                  <a:lnTo>
                    <a:pt x="4328426" y="5080"/>
                  </a:lnTo>
                  <a:lnTo>
                    <a:pt x="4532122" y="5080"/>
                  </a:lnTo>
                  <a:lnTo>
                    <a:pt x="4532122" y="2184"/>
                  </a:lnTo>
                  <a:close/>
                </a:path>
                <a:path w="6059805" h="5714">
                  <a:moveTo>
                    <a:pt x="4786731" y="2184"/>
                  </a:moveTo>
                  <a:lnTo>
                    <a:pt x="4583036" y="2184"/>
                  </a:lnTo>
                  <a:lnTo>
                    <a:pt x="4583036" y="5080"/>
                  </a:lnTo>
                  <a:lnTo>
                    <a:pt x="4786731" y="5080"/>
                  </a:lnTo>
                  <a:lnTo>
                    <a:pt x="4786731" y="2184"/>
                  </a:lnTo>
                  <a:close/>
                </a:path>
                <a:path w="6059805" h="5714">
                  <a:moveTo>
                    <a:pt x="5041341" y="1460"/>
                  </a:moveTo>
                  <a:lnTo>
                    <a:pt x="4837658" y="1460"/>
                  </a:lnTo>
                  <a:lnTo>
                    <a:pt x="4837658" y="5080"/>
                  </a:lnTo>
                  <a:lnTo>
                    <a:pt x="5041341" y="5080"/>
                  </a:lnTo>
                  <a:lnTo>
                    <a:pt x="5041341" y="1460"/>
                  </a:lnTo>
                  <a:close/>
                </a:path>
                <a:path w="6059805" h="5714">
                  <a:moveTo>
                    <a:pt x="5295963" y="1460"/>
                  </a:moveTo>
                  <a:lnTo>
                    <a:pt x="5092268" y="1460"/>
                  </a:lnTo>
                  <a:lnTo>
                    <a:pt x="5092268" y="5080"/>
                  </a:lnTo>
                  <a:lnTo>
                    <a:pt x="5295963" y="5080"/>
                  </a:lnTo>
                  <a:lnTo>
                    <a:pt x="5295963" y="1460"/>
                  </a:lnTo>
                  <a:close/>
                </a:path>
                <a:path w="6059805" h="5714">
                  <a:moveTo>
                    <a:pt x="5550573" y="3632"/>
                  </a:moveTo>
                  <a:lnTo>
                    <a:pt x="5346878" y="3632"/>
                  </a:lnTo>
                  <a:lnTo>
                    <a:pt x="5346878" y="5092"/>
                  </a:lnTo>
                  <a:lnTo>
                    <a:pt x="5550573" y="5092"/>
                  </a:lnTo>
                  <a:lnTo>
                    <a:pt x="5550573" y="3632"/>
                  </a:lnTo>
                  <a:close/>
                </a:path>
                <a:path w="6059805" h="5714">
                  <a:moveTo>
                    <a:pt x="5805182" y="0"/>
                  </a:moveTo>
                  <a:lnTo>
                    <a:pt x="5601500" y="0"/>
                  </a:lnTo>
                  <a:lnTo>
                    <a:pt x="5601500" y="5080"/>
                  </a:lnTo>
                  <a:lnTo>
                    <a:pt x="5805182" y="5080"/>
                  </a:lnTo>
                  <a:lnTo>
                    <a:pt x="5805182" y="0"/>
                  </a:lnTo>
                  <a:close/>
                </a:path>
                <a:path w="6059805" h="5714">
                  <a:moveTo>
                    <a:pt x="6059805" y="0"/>
                  </a:moveTo>
                  <a:lnTo>
                    <a:pt x="5856109" y="0"/>
                  </a:lnTo>
                  <a:lnTo>
                    <a:pt x="5856109" y="5080"/>
                  </a:lnTo>
                  <a:lnTo>
                    <a:pt x="6059805" y="5080"/>
                  </a:lnTo>
                  <a:lnTo>
                    <a:pt x="6059805" y="0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41045" y="4266412"/>
              <a:ext cx="6059805" cy="179070"/>
            </a:xfrm>
            <a:custGeom>
              <a:avLst/>
              <a:gdLst/>
              <a:ahLst/>
              <a:cxnLst/>
              <a:rect l="l" t="t" r="r" b="b"/>
              <a:pathLst>
                <a:path w="6059805" h="179070">
                  <a:moveTo>
                    <a:pt x="203682" y="64604"/>
                  </a:moveTo>
                  <a:lnTo>
                    <a:pt x="0" y="64604"/>
                  </a:lnTo>
                  <a:lnTo>
                    <a:pt x="0" y="174967"/>
                  </a:lnTo>
                  <a:lnTo>
                    <a:pt x="203682" y="174967"/>
                  </a:lnTo>
                  <a:lnTo>
                    <a:pt x="203682" y="64604"/>
                  </a:lnTo>
                  <a:close/>
                </a:path>
                <a:path w="6059805" h="179070">
                  <a:moveTo>
                    <a:pt x="458292" y="116154"/>
                  </a:moveTo>
                  <a:lnTo>
                    <a:pt x="254609" y="116154"/>
                  </a:lnTo>
                  <a:lnTo>
                    <a:pt x="254609" y="174244"/>
                  </a:lnTo>
                  <a:lnTo>
                    <a:pt x="458292" y="174244"/>
                  </a:lnTo>
                  <a:lnTo>
                    <a:pt x="458292" y="116154"/>
                  </a:lnTo>
                  <a:close/>
                </a:path>
                <a:path w="6059805" h="179070">
                  <a:moveTo>
                    <a:pt x="712914" y="112522"/>
                  </a:moveTo>
                  <a:lnTo>
                    <a:pt x="509219" y="112522"/>
                  </a:lnTo>
                  <a:lnTo>
                    <a:pt x="509219" y="174967"/>
                  </a:lnTo>
                  <a:lnTo>
                    <a:pt x="712914" y="174967"/>
                  </a:lnTo>
                  <a:lnTo>
                    <a:pt x="712914" y="112522"/>
                  </a:lnTo>
                  <a:close/>
                </a:path>
                <a:path w="6059805" h="179070">
                  <a:moveTo>
                    <a:pt x="967524" y="121970"/>
                  </a:moveTo>
                  <a:lnTo>
                    <a:pt x="763828" y="121970"/>
                  </a:lnTo>
                  <a:lnTo>
                    <a:pt x="763828" y="174244"/>
                  </a:lnTo>
                  <a:lnTo>
                    <a:pt x="967524" y="174244"/>
                  </a:lnTo>
                  <a:lnTo>
                    <a:pt x="967524" y="121970"/>
                  </a:lnTo>
                  <a:close/>
                </a:path>
                <a:path w="6059805" h="179070">
                  <a:moveTo>
                    <a:pt x="1222133" y="140843"/>
                  </a:moveTo>
                  <a:lnTo>
                    <a:pt x="1018451" y="140843"/>
                  </a:lnTo>
                  <a:lnTo>
                    <a:pt x="1018451" y="174967"/>
                  </a:lnTo>
                  <a:lnTo>
                    <a:pt x="1222133" y="174967"/>
                  </a:lnTo>
                  <a:lnTo>
                    <a:pt x="1222133" y="140843"/>
                  </a:lnTo>
                  <a:close/>
                </a:path>
                <a:path w="6059805" h="179070">
                  <a:moveTo>
                    <a:pt x="1476756" y="141566"/>
                  </a:moveTo>
                  <a:lnTo>
                    <a:pt x="1273060" y="141566"/>
                  </a:lnTo>
                  <a:lnTo>
                    <a:pt x="1273060" y="177139"/>
                  </a:lnTo>
                  <a:lnTo>
                    <a:pt x="1476756" y="177139"/>
                  </a:lnTo>
                  <a:lnTo>
                    <a:pt x="1476756" y="141566"/>
                  </a:lnTo>
                  <a:close/>
                </a:path>
                <a:path w="6059805" h="179070">
                  <a:moveTo>
                    <a:pt x="1731365" y="119062"/>
                  </a:moveTo>
                  <a:lnTo>
                    <a:pt x="1527670" y="119062"/>
                  </a:lnTo>
                  <a:lnTo>
                    <a:pt x="1527670" y="177139"/>
                  </a:lnTo>
                  <a:lnTo>
                    <a:pt x="1731365" y="177139"/>
                  </a:lnTo>
                  <a:lnTo>
                    <a:pt x="1731365" y="119062"/>
                  </a:lnTo>
                  <a:close/>
                </a:path>
                <a:path w="6059805" h="179070">
                  <a:moveTo>
                    <a:pt x="1985975" y="115430"/>
                  </a:moveTo>
                  <a:lnTo>
                    <a:pt x="1782292" y="115430"/>
                  </a:lnTo>
                  <a:lnTo>
                    <a:pt x="1782292" y="177863"/>
                  </a:lnTo>
                  <a:lnTo>
                    <a:pt x="1985975" y="177863"/>
                  </a:lnTo>
                  <a:lnTo>
                    <a:pt x="1985975" y="115430"/>
                  </a:lnTo>
                  <a:close/>
                </a:path>
                <a:path w="6059805" h="179070">
                  <a:moveTo>
                    <a:pt x="2240597" y="71869"/>
                  </a:moveTo>
                  <a:lnTo>
                    <a:pt x="2036902" y="71869"/>
                  </a:lnTo>
                  <a:lnTo>
                    <a:pt x="2036902" y="178600"/>
                  </a:lnTo>
                  <a:lnTo>
                    <a:pt x="2240597" y="178600"/>
                  </a:lnTo>
                  <a:lnTo>
                    <a:pt x="2240597" y="71869"/>
                  </a:lnTo>
                  <a:close/>
                </a:path>
                <a:path w="6059805" h="179070">
                  <a:moveTo>
                    <a:pt x="2495207" y="54444"/>
                  </a:moveTo>
                  <a:lnTo>
                    <a:pt x="2291511" y="54444"/>
                  </a:lnTo>
                  <a:lnTo>
                    <a:pt x="2291511" y="177863"/>
                  </a:lnTo>
                  <a:lnTo>
                    <a:pt x="2495207" y="177863"/>
                  </a:lnTo>
                  <a:lnTo>
                    <a:pt x="2495207" y="54444"/>
                  </a:lnTo>
                  <a:close/>
                </a:path>
                <a:path w="6059805" h="179070">
                  <a:moveTo>
                    <a:pt x="2749816" y="59524"/>
                  </a:moveTo>
                  <a:lnTo>
                    <a:pt x="2546134" y="59524"/>
                  </a:lnTo>
                  <a:lnTo>
                    <a:pt x="2546134" y="176415"/>
                  </a:lnTo>
                  <a:lnTo>
                    <a:pt x="2749816" y="176415"/>
                  </a:lnTo>
                  <a:lnTo>
                    <a:pt x="2749816" y="59524"/>
                  </a:lnTo>
                  <a:close/>
                </a:path>
                <a:path w="6059805" h="179070">
                  <a:moveTo>
                    <a:pt x="3004439" y="31940"/>
                  </a:moveTo>
                  <a:lnTo>
                    <a:pt x="2800743" y="31940"/>
                  </a:lnTo>
                  <a:lnTo>
                    <a:pt x="2800743" y="177139"/>
                  </a:lnTo>
                  <a:lnTo>
                    <a:pt x="3004439" y="177139"/>
                  </a:lnTo>
                  <a:lnTo>
                    <a:pt x="3004439" y="31940"/>
                  </a:lnTo>
                  <a:close/>
                </a:path>
                <a:path w="6059805" h="179070">
                  <a:moveTo>
                    <a:pt x="3259048" y="47180"/>
                  </a:moveTo>
                  <a:lnTo>
                    <a:pt x="3055353" y="47180"/>
                  </a:lnTo>
                  <a:lnTo>
                    <a:pt x="3055353" y="177863"/>
                  </a:lnTo>
                  <a:lnTo>
                    <a:pt x="3259048" y="177863"/>
                  </a:lnTo>
                  <a:lnTo>
                    <a:pt x="3259048" y="47180"/>
                  </a:lnTo>
                  <a:close/>
                </a:path>
                <a:path w="6059805" h="179070">
                  <a:moveTo>
                    <a:pt x="3513658" y="52260"/>
                  </a:moveTo>
                  <a:lnTo>
                    <a:pt x="3309975" y="52260"/>
                  </a:lnTo>
                  <a:lnTo>
                    <a:pt x="3309975" y="178587"/>
                  </a:lnTo>
                  <a:lnTo>
                    <a:pt x="3513658" y="178587"/>
                  </a:lnTo>
                  <a:lnTo>
                    <a:pt x="3513658" y="52260"/>
                  </a:lnTo>
                  <a:close/>
                </a:path>
                <a:path w="6059805" h="179070">
                  <a:moveTo>
                    <a:pt x="3768280" y="35572"/>
                  </a:moveTo>
                  <a:lnTo>
                    <a:pt x="3564585" y="35572"/>
                  </a:lnTo>
                  <a:lnTo>
                    <a:pt x="3564585" y="176415"/>
                  </a:lnTo>
                  <a:lnTo>
                    <a:pt x="3768280" y="176415"/>
                  </a:lnTo>
                  <a:lnTo>
                    <a:pt x="3768280" y="35572"/>
                  </a:lnTo>
                  <a:close/>
                </a:path>
                <a:path w="6059805" h="179070">
                  <a:moveTo>
                    <a:pt x="4022890" y="0"/>
                  </a:moveTo>
                  <a:lnTo>
                    <a:pt x="3819194" y="0"/>
                  </a:lnTo>
                  <a:lnTo>
                    <a:pt x="3819194" y="174967"/>
                  </a:lnTo>
                  <a:lnTo>
                    <a:pt x="4022890" y="174967"/>
                  </a:lnTo>
                  <a:lnTo>
                    <a:pt x="4022890" y="0"/>
                  </a:lnTo>
                  <a:close/>
                </a:path>
                <a:path w="6059805" h="179070">
                  <a:moveTo>
                    <a:pt x="4277499" y="17424"/>
                  </a:moveTo>
                  <a:lnTo>
                    <a:pt x="4073817" y="17424"/>
                  </a:lnTo>
                  <a:lnTo>
                    <a:pt x="4073817" y="177139"/>
                  </a:lnTo>
                  <a:lnTo>
                    <a:pt x="4277499" y="177139"/>
                  </a:lnTo>
                  <a:lnTo>
                    <a:pt x="4277499" y="17424"/>
                  </a:lnTo>
                  <a:close/>
                </a:path>
                <a:path w="6059805" h="179070">
                  <a:moveTo>
                    <a:pt x="4532122" y="14516"/>
                  </a:moveTo>
                  <a:lnTo>
                    <a:pt x="4328426" y="14516"/>
                  </a:lnTo>
                  <a:lnTo>
                    <a:pt x="4328426" y="175691"/>
                  </a:lnTo>
                  <a:lnTo>
                    <a:pt x="4532122" y="175691"/>
                  </a:lnTo>
                  <a:lnTo>
                    <a:pt x="4532122" y="14516"/>
                  </a:lnTo>
                  <a:close/>
                </a:path>
                <a:path w="6059805" h="179070">
                  <a:moveTo>
                    <a:pt x="4786731" y="37020"/>
                  </a:moveTo>
                  <a:lnTo>
                    <a:pt x="4583036" y="37020"/>
                  </a:lnTo>
                  <a:lnTo>
                    <a:pt x="4583036" y="175691"/>
                  </a:lnTo>
                  <a:lnTo>
                    <a:pt x="4786731" y="175691"/>
                  </a:lnTo>
                  <a:lnTo>
                    <a:pt x="4786731" y="37020"/>
                  </a:lnTo>
                  <a:close/>
                </a:path>
                <a:path w="6059805" h="179070">
                  <a:moveTo>
                    <a:pt x="5041341" y="37744"/>
                  </a:moveTo>
                  <a:lnTo>
                    <a:pt x="4837658" y="37744"/>
                  </a:lnTo>
                  <a:lnTo>
                    <a:pt x="4837658" y="174967"/>
                  </a:lnTo>
                  <a:lnTo>
                    <a:pt x="5041341" y="174967"/>
                  </a:lnTo>
                  <a:lnTo>
                    <a:pt x="5041341" y="37744"/>
                  </a:lnTo>
                  <a:close/>
                </a:path>
                <a:path w="6059805" h="179070">
                  <a:moveTo>
                    <a:pt x="5295963" y="39204"/>
                  </a:moveTo>
                  <a:lnTo>
                    <a:pt x="5092268" y="39204"/>
                  </a:lnTo>
                  <a:lnTo>
                    <a:pt x="5092268" y="174967"/>
                  </a:lnTo>
                  <a:lnTo>
                    <a:pt x="5295963" y="174967"/>
                  </a:lnTo>
                  <a:lnTo>
                    <a:pt x="5295963" y="39204"/>
                  </a:lnTo>
                  <a:close/>
                </a:path>
                <a:path w="6059805" h="179070">
                  <a:moveTo>
                    <a:pt x="5550573" y="65341"/>
                  </a:moveTo>
                  <a:lnTo>
                    <a:pt x="5346878" y="65341"/>
                  </a:lnTo>
                  <a:lnTo>
                    <a:pt x="5346878" y="177139"/>
                  </a:lnTo>
                  <a:lnTo>
                    <a:pt x="5550573" y="177139"/>
                  </a:lnTo>
                  <a:lnTo>
                    <a:pt x="5550573" y="65341"/>
                  </a:lnTo>
                  <a:close/>
                </a:path>
                <a:path w="6059805" h="179070">
                  <a:moveTo>
                    <a:pt x="5805182" y="90741"/>
                  </a:moveTo>
                  <a:lnTo>
                    <a:pt x="5601500" y="90741"/>
                  </a:lnTo>
                  <a:lnTo>
                    <a:pt x="5601500" y="173507"/>
                  </a:lnTo>
                  <a:lnTo>
                    <a:pt x="5805182" y="173507"/>
                  </a:lnTo>
                  <a:lnTo>
                    <a:pt x="5805182" y="90741"/>
                  </a:lnTo>
                  <a:close/>
                </a:path>
                <a:path w="6059805" h="179070">
                  <a:moveTo>
                    <a:pt x="6059805" y="78397"/>
                  </a:moveTo>
                  <a:lnTo>
                    <a:pt x="5856109" y="78397"/>
                  </a:lnTo>
                  <a:lnTo>
                    <a:pt x="5856109" y="173507"/>
                  </a:lnTo>
                  <a:lnTo>
                    <a:pt x="6059805" y="173507"/>
                  </a:lnTo>
                  <a:lnTo>
                    <a:pt x="6059805" y="78397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741045" y="3962933"/>
              <a:ext cx="6059805" cy="445134"/>
            </a:xfrm>
            <a:custGeom>
              <a:avLst/>
              <a:gdLst/>
              <a:ahLst/>
              <a:cxnLst/>
              <a:rect l="l" t="t" r="r" b="b"/>
              <a:pathLst>
                <a:path w="6059805" h="445135">
                  <a:moveTo>
                    <a:pt x="203682" y="103822"/>
                  </a:moveTo>
                  <a:lnTo>
                    <a:pt x="0" y="103822"/>
                  </a:lnTo>
                  <a:lnTo>
                    <a:pt x="0" y="368084"/>
                  </a:lnTo>
                  <a:lnTo>
                    <a:pt x="203682" y="368084"/>
                  </a:lnTo>
                  <a:lnTo>
                    <a:pt x="203682" y="103822"/>
                  </a:lnTo>
                  <a:close/>
                </a:path>
                <a:path w="6059805" h="445135">
                  <a:moveTo>
                    <a:pt x="458292" y="194576"/>
                  </a:moveTo>
                  <a:lnTo>
                    <a:pt x="254609" y="194576"/>
                  </a:lnTo>
                  <a:lnTo>
                    <a:pt x="254609" y="419633"/>
                  </a:lnTo>
                  <a:lnTo>
                    <a:pt x="458292" y="419633"/>
                  </a:lnTo>
                  <a:lnTo>
                    <a:pt x="458292" y="194576"/>
                  </a:lnTo>
                  <a:close/>
                </a:path>
                <a:path w="6059805" h="445135">
                  <a:moveTo>
                    <a:pt x="712914" y="237401"/>
                  </a:moveTo>
                  <a:lnTo>
                    <a:pt x="509219" y="237401"/>
                  </a:lnTo>
                  <a:lnTo>
                    <a:pt x="509219" y="416001"/>
                  </a:lnTo>
                  <a:lnTo>
                    <a:pt x="712914" y="416001"/>
                  </a:lnTo>
                  <a:lnTo>
                    <a:pt x="712914" y="237401"/>
                  </a:lnTo>
                  <a:close/>
                </a:path>
                <a:path w="6059805" h="445135">
                  <a:moveTo>
                    <a:pt x="967524" y="280238"/>
                  </a:moveTo>
                  <a:lnTo>
                    <a:pt x="763828" y="280238"/>
                  </a:lnTo>
                  <a:lnTo>
                    <a:pt x="763828" y="425450"/>
                  </a:lnTo>
                  <a:lnTo>
                    <a:pt x="967524" y="425450"/>
                  </a:lnTo>
                  <a:lnTo>
                    <a:pt x="967524" y="280238"/>
                  </a:lnTo>
                  <a:close/>
                </a:path>
                <a:path w="6059805" h="445135">
                  <a:moveTo>
                    <a:pt x="1222133" y="350659"/>
                  </a:moveTo>
                  <a:lnTo>
                    <a:pt x="1018451" y="350659"/>
                  </a:lnTo>
                  <a:lnTo>
                    <a:pt x="1018451" y="444322"/>
                  </a:lnTo>
                  <a:lnTo>
                    <a:pt x="1222133" y="444322"/>
                  </a:lnTo>
                  <a:lnTo>
                    <a:pt x="1222133" y="350659"/>
                  </a:lnTo>
                  <a:close/>
                </a:path>
                <a:path w="6059805" h="445135">
                  <a:moveTo>
                    <a:pt x="1476756" y="360832"/>
                  </a:moveTo>
                  <a:lnTo>
                    <a:pt x="1273060" y="360832"/>
                  </a:lnTo>
                  <a:lnTo>
                    <a:pt x="1273060" y="445046"/>
                  </a:lnTo>
                  <a:lnTo>
                    <a:pt x="1476756" y="445046"/>
                  </a:lnTo>
                  <a:lnTo>
                    <a:pt x="1476756" y="360832"/>
                  </a:lnTo>
                  <a:close/>
                </a:path>
                <a:path w="6059805" h="445135">
                  <a:moveTo>
                    <a:pt x="1731365" y="347040"/>
                  </a:moveTo>
                  <a:lnTo>
                    <a:pt x="1527670" y="347040"/>
                  </a:lnTo>
                  <a:lnTo>
                    <a:pt x="1527670" y="422541"/>
                  </a:lnTo>
                  <a:lnTo>
                    <a:pt x="1731365" y="422541"/>
                  </a:lnTo>
                  <a:lnTo>
                    <a:pt x="1731365" y="347040"/>
                  </a:lnTo>
                  <a:close/>
                </a:path>
                <a:path w="6059805" h="445135">
                  <a:moveTo>
                    <a:pt x="1985975" y="304927"/>
                  </a:moveTo>
                  <a:lnTo>
                    <a:pt x="1782292" y="304927"/>
                  </a:lnTo>
                  <a:lnTo>
                    <a:pt x="1782292" y="418909"/>
                  </a:lnTo>
                  <a:lnTo>
                    <a:pt x="1985975" y="418909"/>
                  </a:lnTo>
                  <a:lnTo>
                    <a:pt x="1985975" y="304927"/>
                  </a:lnTo>
                  <a:close/>
                </a:path>
                <a:path w="6059805" h="445135">
                  <a:moveTo>
                    <a:pt x="2240597" y="201104"/>
                  </a:moveTo>
                  <a:lnTo>
                    <a:pt x="2036902" y="201104"/>
                  </a:lnTo>
                  <a:lnTo>
                    <a:pt x="2036902" y="375348"/>
                  </a:lnTo>
                  <a:lnTo>
                    <a:pt x="2240597" y="375348"/>
                  </a:lnTo>
                  <a:lnTo>
                    <a:pt x="2240597" y="201104"/>
                  </a:lnTo>
                  <a:close/>
                </a:path>
                <a:path w="6059805" h="445135">
                  <a:moveTo>
                    <a:pt x="2495207" y="158991"/>
                  </a:moveTo>
                  <a:lnTo>
                    <a:pt x="2291511" y="158991"/>
                  </a:lnTo>
                  <a:lnTo>
                    <a:pt x="2291511" y="357924"/>
                  </a:lnTo>
                  <a:lnTo>
                    <a:pt x="2495207" y="357924"/>
                  </a:lnTo>
                  <a:lnTo>
                    <a:pt x="2495207" y="158991"/>
                  </a:lnTo>
                  <a:close/>
                </a:path>
                <a:path w="6059805" h="445135">
                  <a:moveTo>
                    <a:pt x="2749816" y="158991"/>
                  </a:moveTo>
                  <a:lnTo>
                    <a:pt x="2546134" y="158991"/>
                  </a:lnTo>
                  <a:lnTo>
                    <a:pt x="2546134" y="363004"/>
                  </a:lnTo>
                  <a:lnTo>
                    <a:pt x="2749816" y="363004"/>
                  </a:lnTo>
                  <a:lnTo>
                    <a:pt x="2749816" y="158991"/>
                  </a:lnTo>
                  <a:close/>
                </a:path>
                <a:path w="6059805" h="445135">
                  <a:moveTo>
                    <a:pt x="3004439" y="137947"/>
                  </a:moveTo>
                  <a:lnTo>
                    <a:pt x="2800743" y="137947"/>
                  </a:lnTo>
                  <a:lnTo>
                    <a:pt x="2800743" y="335419"/>
                  </a:lnTo>
                  <a:lnTo>
                    <a:pt x="3004439" y="335419"/>
                  </a:lnTo>
                  <a:lnTo>
                    <a:pt x="3004439" y="137947"/>
                  </a:lnTo>
                  <a:close/>
                </a:path>
                <a:path w="6059805" h="445135">
                  <a:moveTo>
                    <a:pt x="3259048" y="118338"/>
                  </a:moveTo>
                  <a:lnTo>
                    <a:pt x="3055353" y="118338"/>
                  </a:lnTo>
                  <a:lnTo>
                    <a:pt x="3055353" y="350659"/>
                  </a:lnTo>
                  <a:lnTo>
                    <a:pt x="3259048" y="350659"/>
                  </a:lnTo>
                  <a:lnTo>
                    <a:pt x="3259048" y="118338"/>
                  </a:lnTo>
                  <a:close/>
                </a:path>
                <a:path w="6059805" h="445135">
                  <a:moveTo>
                    <a:pt x="3513658" y="156095"/>
                  </a:moveTo>
                  <a:lnTo>
                    <a:pt x="3309975" y="156095"/>
                  </a:lnTo>
                  <a:lnTo>
                    <a:pt x="3309975" y="355752"/>
                  </a:lnTo>
                  <a:lnTo>
                    <a:pt x="3513658" y="355752"/>
                  </a:lnTo>
                  <a:lnTo>
                    <a:pt x="3513658" y="156095"/>
                  </a:lnTo>
                  <a:close/>
                </a:path>
                <a:path w="6059805" h="445135">
                  <a:moveTo>
                    <a:pt x="3768280" y="127774"/>
                  </a:moveTo>
                  <a:lnTo>
                    <a:pt x="3564585" y="127774"/>
                  </a:lnTo>
                  <a:lnTo>
                    <a:pt x="3564585" y="339051"/>
                  </a:lnTo>
                  <a:lnTo>
                    <a:pt x="3768280" y="339051"/>
                  </a:lnTo>
                  <a:lnTo>
                    <a:pt x="3768280" y="127774"/>
                  </a:lnTo>
                  <a:close/>
                </a:path>
                <a:path w="6059805" h="445135">
                  <a:moveTo>
                    <a:pt x="4022890" y="0"/>
                  </a:moveTo>
                  <a:lnTo>
                    <a:pt x="3819194" y="0"/>
                  </a:lnTo>
                  <a:lnTo>
                    <a:pt x="3819194" y="303479"/>
                  </a:lnTo>
                  <a:lnTo>
                    <a:pt x="4022890" y="303479"/>
                  </a:lnTo>
                  <a:lnTo>
                    <a:pt x="4022890" y="0"/>
                  </a:lnTo>
                  <a:close/>
                </a:path>
                <a:path w="6059805" h="445135">
                  <a:moveTo>
                    <a:pt x="4277499" y="33401"/>
                  </a:moveTo>
                  <a:lnTo>
                    <a:pt x="4073817" y="33401"/>
                  </a:lnTo>
                  <a:lnTo>
                    <a:pt x="4073817" y="320903"/>
                  </a:lnTo>
                  <a:lnTo>
                    <a:pt x="4277499" y="320903"/>
                  </a:lnTo>
                  <a:lnTo>
                    <a:pt x="4277499" y="33401"/>
                  </a:lnTo>
                  <a:close/>
                </a:path>
                <a:path w="6059805" h="445135">
                  <a:moveTo>
                    <a:pt x="4532122" y="76225"/>
                  </a:moveTo>
                  <a:lnTo>
                    <a:pt x="4328426" y="76225"/>
                  </a:lnTo>
                  <a:lnTo>
                    <a:pt x="4328426" y="317995"/>
                  </a:lnTo>
                  <a:lnTo>
                    <a:pt x="4532122" y="317995"/>
                  </a:lnTo>
                  <a:lnTo>
                    <a:pt x="4532122" y="76225"/>
                  </a:lnTo>
                  <a:close/>
                </a:path>
                <a:path w="6059805" h="445135">
                  <a:moveTo>
                    <a:pt x="4786731" y="69697"/>
                  </a:moveTo>
                  <a:lnTo>
                    <a:pt x="4583036" y="69697"/>
                  </a:lnTo>
                  <a:lnTo>
                    <a:pt x="4583036" y="340499"/>
                  </a:lnTo>
                  <a:lnTo>
                    <a:pt x="4786731" y="340499"/>
                  </a:lnTo>
                  <a:lnTo>
                    <a:pt x="4786731" y="69697"/>
                  </a:lnTo>
                  <a:close/>
                </a:path>
                <a:path w="6059805" h="445135">
                  <a:moveTo>
                    <a:pt x="5041341" y="110350"/>
                  </a:moveTo>
                  <a:lnTo>
                    <a:pt x="4837658" y="110350"/>
                  </a:lnTo>
                  <a:lnTo>
                    <a:pt x="4837658" y="341223"/>
                  </a:lnTo>
                  <a:lnTo>
                    <a:pt x="5041341" y="341223"/>
                  </a:lnTo>
                  <a:lnTo>
                    <a:pt x="5041341" y="110350"/>
                  </a:lnTo>
                  <a:close/>
                </a:path>
                <a:path w="6059805" h="445135">
                  <a:moveTo>
                    <a:pt x="5295963" y="100914"/>
                  </a:moveTo>
                  <a:lnTo>
                    <a:pt x="5092268" y="100914"/>
                  </a:lnTo>
                  <a:lnTo>
                    <a:pt x="5092268" y="342684"/>
                  </a:lnTo>
                  <a:lnTo>
                    <a:pt x="5295963" y="342684"/>
                  </a:lnTo>
                  <a:lnTo>
                    <a:pt x="5295963" y="100914"/>
                  </a:lnTo>
                  <a:close/>
                </a:path>
                <a:path w="6059805" h="445135">
                  <a:moveTo>
                    <a:pt x="5550573" y="126326"/>
                  </a:moveTo>
                  <a:lnTo>
                    <a:pt x="5346878" y="126326"/>
                  </a:lnTo>
                  <a:lnTo>
                    <a:pt x="5346878" y="368820"/>
                  </a:lnTo>
                  <a:lnTo>
                    <a:pt x="5550573" y="368820"/>
                  </a:lnTo>
                  <a:lnTo>
                    <a:pt x="5550573" y="126326"/>
                  </a:lnTo>
                  <a:close/>
                </a:path>
                <a:path w="6059805" h="445135">
                  <a:moveTo>
                    <a:pt x="5805182" y="142303"/>
                  </a:moveTo>
                  <a:lnTo>
                    <a:pt x="5601500" y="142303"/>
                  </a:lnTo>
                  <a:lnTo>
                    <a:pt x="5601500" y="394220"/>
                  </a:lnTo>
                  <a:lnTo>
                    <a:pt x="5805182" y="394220"/>
                  </a:lnTo>
                  <a:lnTo>
                    <a:pt x="5805182" y="142303"/>
                  </a:lnTo>
                  <a:close/>
                </a:path>
                <a:path w="6059805" h="445135">
                  <a:moveTo>
                    <a:pt x="6059805" y="119062"/>
                  </a:moveTo>
                  <a:lnTo>
                    <a:pt x="5856109" y="119062"/>
                  </a:lnTo>
                  <a:lnTo>
                    <a:pt x="5856109" y="381889"/>
                  </a:lnTo>
                  <a:lnTo>
                    <a:pt x="6059805" y="381889"/>
                  </a:lnTo>
                  <a:lnTo>
                    <a:pt x="6059805" y="11906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741045" y="3916464"/>
              <a:ext cx="6059805" cy="407670"/>
            </a:xfrm>
            <a:custGeom>
              <a:avLst/>
              <a:gdLst/>
              <a:ahLst/>
              <a:cxnLst/>
              <a:rect l="l" t="t" r="r" b="b"/>
              <a:pathLst>
                <a:path w="6059805" h="407670">
                  <a:moveTo>
                    <a:pt x="203682" y="95834"/>
                  </a:moveTo>
                  <a:lnTo>
                    <a:pt x="0" y="95834"/>
                  </a:lnTo>
                  <a:lnTo>
                    <a:pt x="0" y="150291"/>
                  </a:lnTo>
                  <a:lnTo>
                    <a:pt x="203682" y="150291"/>
                  </a:lnTo>
                  <a:lnTo>
                    <a:pt x="203682" y="95834"/>
                  </a:lnTo>
                  <a:close/>
                </a:path>
                <a:path w="6059805" h="407670">
                  <a:moveTo>
                    <a:pt x="458292" y="193852"/>
                  </a:moveTo>
                  <a:lnTo>
                    <a:pt x="254609" y="193852"/>
                  </a:lnTo>
                  <a:lnTo>
                    <a:pt x="254609" y="241033"/>
                  </a:lnTo>
                  <a:lnTo>
                    <a:pt x="458292" y="241033"/>
                  </a:lnTo>
                  <a:lnTo>
                    <a:pt x="458292" y="193852"/>
                  </a:lnTo>
                  <a:close/>
                </a:path>
                <a:path w="6059805" h="407670">
                  <a:moveTo>
                    <a:pt x="712914" y="230149"/>
                  </a:moveTo>
                  <a:lnTo>
                    <a:pt x="509219" y="230149"/>
                  </a:lnTo>
                  <a:lnTo>
                    <a:pt x="509219" y="283870"/>
                  </a:lnTo>
                  <a:lnTo>
                    <a:pt x="712914" y="283870"/>
                  </a:lnTo>
                  <a:lnTo>
                    <a:pt x="712914" y="230149"/>
                  </a:lnTo>
                  <a:close/>
                </a:path>
                <a:path w="6059805" h="407670">
                  <a:moveTo>
                    <a:pt x="967524" y="275894"/>
                  </a:moveTo>
                  <a:lnTo>
                    <a:pt x="763828" y="275894"/>
                  </a:lnTo>
                  <a:lnTo>
                    <a:pt x="763828" y="326707"/>
                  </a:lnTo>
                  <a:lnTo>
                    <a:pt x="967524" y="326707"/>
                  </a:lnTo>
                  <a:lnTo>
                    <a:pt x="967524" y="275894"/>
                  </a:lnTo>
                  <a:close/>
                </a:path>
                <a:path w="6059805" h="407670">
                  <a:moveTo>
                    <a:pt x="1222133" y="358660"/>
                  </a:moveTo>
                  <a:lnTo>
                    <a:pt x="1018451" y="358660"/>
                  </a:lnTo>
                  <a:lnTo>
                    <a:pt x="1018451" y="397129"/>
                  </a:lnTo>
                  <a:lnTo>
                    <a:pt x="1222133" y="397129"/>
                  </a:lnTo>
                  <a:lnTo>
                    <a:pt x="1222133" y="358660"/>
                  </a:lnTo>
                  <a:close/>
                </a:path>
                <a:path w="6059805" h="407670">
                  <a:moveTo>
                    <a:pt x="1476756" y="371729"/>
                  </a:moveTo>
                  <a:lnTo>
                    <a:pt x="1273060" y="371729"/>
                  </a:lnTo>
                  <a:lnTo>
                    <a:pt x="1273060" y="407301"/>
                  </a:lnTo>
                  <a:lnTo>
                    <a:pt x="1476756" y="407301"/>
                  </a:lnTo>
                  <a:lnTo>
                    <a:pt x="1476756" y="371729"/>
                  </a:lnTo>
                  <a:close/>
                </a:path>
                <a:path w="6059805" h="407670">
                  <a:moveTo>
                    <a:pt x="1731365" y="368096"/>
                  </a:moveTo>
                  <a:lnTo>
                    <a:pt x="1527670" y="368096"/>
                  </a:lnTo>
                  <a:lnTo>
                    <a:pt x="1527670" y="393496"/>
                  </a:lnTo>
                  <a:lnTo>
                    <a:pt x="1731365" y="393496"/>
                  </a:lnTo>
                  <a:lnTo>
                    <a:pt x="1731365" y="368096"/>
                  </a:lnTo>
                  <a:close/>
                </a:path>
                <a:path w="6059805" h="407670">
                  <a:moveTo>
                    <a:pt x="1985975" y="325983"/>
                  </a:moveTo>
                  <a:lnTo>
                    <a:pt x="1782292" y="325983"/>
                  </a:lnTo>
                  <a:lnTo>
                    <a:pt x="1782292" y="351396"/>
                  </a:lnTo>
                  <a:lnTo>
                    <a:pt x="1985975" y="351396"/>
                  </a:lnTo>
                  <a:lnTo>
                    <a:pt x="1985975" y="325983"/>
                  </a:lnTo>
                  <a:close/>
                </a:path>
                <a:path w="6059805" h="407670">
                  <a:moveTo>
                    <a:pt x="2240597" y="214172"/>
                  </a:moveTo>
                  <a:lnTo>
                    <a:pt x="2036902" y="214172"/>
                  </a:lnTo>
                  <a:lnTo>
                    <a:pt x="2036902" y="247573"/>
                  </a:lnTo>
                  <a:lnTo>
                    <a:pt x="2240597" y="247573"/>
                  </a:lnTo>
                  <a:lnTo>
                    <a:pt x="2240597" y="214172"/>
                  </a:lnTo>
                  <a:close/>
                </a:path>
                <a:path w="6059805" h="407670">
                  <a:moveTo>
                    <a:pt x="2495207" y="174244"/>
                  </a:moveTo>
                  <a:lnTo>
                    <a:pt x="2291511" y="174244"/>
                  </a:lnTo>
                  <a:lnTo>
                    <a:pt x="2291511" y="205460"/>
                  </a:lnTo>
                  <a:lnTo>
                    <a:pt x="2495207" y="205460"/>
                  </a:lnTo>
                  <a:lnTo>
                    <a:pt x="2495207" y="174244"/>
                  </a:lnTo>
                  <a:close/>
                </a:path>
                <a:path w="6059805" h="407670">
                  <a:moveTo>
                    <a:pt x="2749816" y="180784"/>
                  </a:moveTo>
                  <a:lnTo>
                    <a:pt x="2546134" y="180784"/>
                  </a:lnTo>
                  <a:lnTo>
                    <a:pt x="2546134" y="205460"/>
                  </a:lnTo>
                  <a:lnTo>
                    <a:pt x="2749816" y="205460"/>
                  </a:lnTo>
                  <a:lnTo>
                    <a:pt x="2749816" y="180784"/>
                  </a:lnTo>
                  <a:close/>
                </a:path>
                <a:path w="6059805" h="407670">
                  <a:moveTo>
                    <a:pt x="3004439" y="158280"/>
                  </a:moveTo>
                  <a:lnTo>
                    <a:pt x="2800743" y="158280"/>
                  </a:lnTo>
                  <a:lnTo>
                    <a:pt x="2800743" y="184416"/>
                  </a:lnTo>
                  <a:lnTo>
                    <a:pt x="3004439" y="184416"/>
                  </a:lnTo>
                  <a:lnTo>
                    <a:pt x="3004439" y="158280"/>
                  </a:lnTo>
                  <a:close/>
                </a:path>
                <a:path w="6059805" h="407670">
                  <a:moveTo>
                    <a:pt x="3259048" y="131406"/>
                  </a:moveTo>
                  <a:lnTo>
                    <a:pt x="3055353" y="131406"/>
                  </a:lnTo>
                  <a:lnTo>
                    <a:pt x="3055353" y="164807"/>
                  </a:lnTo>
                  <a:lnTo>
                    <a:pt x="3259048" y="164807"/>
                  </a:lnTo>
                  <a:lnTo>
                    <a:pt x="3259048" y="131406"/>
                  </a:lnTo>
                  <a:close/>
                </a:path>
                <a:path w="6059805" h="407670">
                  <a:moveTo>
                    <a:pt x="3513658" y="181508"/>
                  </a:moveTo>
                  <a:lnTo>
                    <a:pt x="3309975" y="181508"/>
                  </a:lnTo>
                  <a:lnTo>
                    <a:pt x="3309975" y="202565"/>
                  </a:lnTo>
                  <a:lnTo>
                    <a:pt x="3513658" y="202565"/>
                  </a:lnTo>
                  <a:lnTo>
                    <a:pt x="3513658" y="181508"/>
                  </a:lnTo>
                  <a:close/>
                </a:path>
                <a:path w="6059805" h="407670">
                  <a:moveTo>
                    <a:pt x="3768280" y="135039"/>
                  </a:moveTo>
                  <a:lnTo>
                    <a:pt x="3564585" y="135039"/>
                  </a:lnTo>
                  <a:lnTo>
                    <a:pt x="3564585" y="174244"/>
                  </a:lnTo>
                  <a:lnTo>
                    <a:pt x="3768280" y="174244"/>
                  </a:lnTo>
                  <a:lnTo>
                    <a:pt x="3768280" y="135039"/>
                  </a:lnTo>
                  <a:close/>
                </a:path>
                <a:path w="6059805" h="407670">
                  <a:moveTo>
                    <a:pt x="4022890" y="0"/>
                  </a:moveTo>
                  <a:lnTo>
                    <a:pt x="3819194" y="0"/>
                  </a:lnTo>
                  <a:lnTo>
                    <a:pt x="3819194" y="46469"/>
                  </a:lnTo>
                  <a:lnTo>
                    <a:pt x="4022890" y="46469"/>
                  </a:lnTo>
                  <a:lnTo>
                    <a:pt x="4022890" y="0"/>
                  </a:lnTo>
                  <a:close/>
                </a:path>
                <a:path w="6059805" h="407670">
                  <a:moveTo>
                    <a:pt x="4277499" y="48641"/>
                  </a:moveTo>
                  <a:lnTo>
                    <a:pt x="4073817" y="48641"/>
                  </a:lnTo>
                  <a:lnTo>
                    <a:pt x="4073817" y="79870"/>
                  </a:lnTo>
                  <a:lnTo>
                    <a:pt x="4277499" y="79870"/>
                  </a:lnTo>
                  <a:lnTo>
                    <a:pt x="4277499" y="48641"/>
                  </a:lnTo>
                  <a:close/>
                </a:path>
                <a:path w="6059805" h="407670">
                  <a:moveTo>
                    <a:pt x="4532122" y="94386"/>
                  </a:moveTo>
                  <a:lnTo>
                    <a:pt x="4328426" y="94386"/>
                  </a:lnTo>
                  <a:lnTo>
                    <a:pt x="4328426" y="122694"/>
                  </a:lnTo>
                  <a:lnTo>
                    <a:pt x="4532122" y="122694"/>
                  </a:lnTo>
                  <a:lnTo>
                    <a:pt x="4532122" y="94386"/>
                  </a:lnTo>
                  <a:close/>
                </a:path>
                <a:path w="6059805" h="407670">
                  <a:moveTo>
                    <a:pt x="4786731" y="81318"/>
                  </a:moveTo>
                  <a:lnTo>
                    <a:pt x="4583036" y="81318"/>
                  </a:lnTo>
                  <a:lnTo>
                    <a:pt x="4583036" y="116166"/>
                  </a:lnTo>
                  <a:lnTo>
                    <a:pt x="4786731" y="116166"/>
                  </a:lnTo>
                  <a:lnTo>
                    <a:pt x="4786731" y="81318"/>
                  </a:lnTo>
                  <a:close/>
                </a:path>
                <a:path w="6059805" h="407670">
                  <a:moveTo>
                    <a:pt x="5041341" y="121970"/>
                  </a:moveTo>
                  <a:lnTo>
                    <a:pt x="4837658" y="121970"/>
                  </a:lnTo>
                  <a:lnTo>
                    <a:pt x="4837658" y="156819"/>
                  </a:lnTo>
                  <a:lnTo>
                    <a:pt x="5041341" y="156819"/>
                  </a:lnTo>
                  <a:lnTo>
                    <a:pt x="5041341" y="121970"/>
                  </a:lnTo>
                  <a:close/>
                </a:path>
                <a:path w="6059805" h="407670">
                  <a:moveTo>
                    <a:pt x="5295963" y="108178"/>
                  </a:moveTo>
                  <a:lnTo>
                    <a:pt x="5092268" y="108178"/>
                  </a:lnTo>
                  <a:lnTo>
                    <a:pt x="5092268" y="147383"/>
                  </a:lnTo>
                  <a:lnTo>
                    <a:pt x="5295963" y="147383"/>
                  </a:lnTo>
                  <a:lnTo>
                    <a:pt x="5295963" y="108178"/>
                  </a:lnTo>
                  <a:close/>
                </a:path>
                <a:path w="6059805" h="407670">
                  <a:moveTo>
                    <a:pt x="5550573" y="135763"/>
                  </a:moveTo>
                  <a:lnTo>
                    <a:pt x="5346878" y="135763"/>
                  </a:lnTo>
                  <a:lnTo>
                    <a:pt x="5346878" y="172796"/>
                  </a:lnTo>
                  <a:lnTo>
                    <a:pt x="5550573" y="172796"/>
                  </a:lnTo>
                  <a:lnTo>
                    <a:pt x="5550573" y="135763"/>
                  </a:lnTo>
                  <a:close/>
                </a:path>
                <a:path w="6059805" h="407670">
                  <a:moveTo>
                    <a:pt x="5805182" y="157543"/>
                  </a:moveTo>
                  <a:lnTo>
                    <a:pt x="5601500" y="157543"/>
                  </a:lnTo>
                  <a:lnTo>
                    <a:pt x="5601500" y="188772"/>
                  </a:lnTo>
                  <a:lnTo>
                    <a:pt x="5805182" y="188772"/>
                  </a:lnTo>
                  <a:lnTo>
                    <a:pt x="5805182" y="157543"/>
                  </a:lnTo>
                  <a:close/>
                </a:path>
                <a:path w="6059805" h="407670">
                  <a:moveTo>
                    <a:pt x="6059805" y="132143"/>
                  </a:moveTo>
                  <a:lnTo>
                    <a:pt x="5856109" y="132143"/>
                  </a:lnTo>
                  <a:lnTo>
                    <a:pt x="5856109" y="165531"/>
                  </a:lnTo>
                  <a:lnTo>
                    <a:pt x="6059805" y="165531"/>
                  </a:lnTo>
                  <a:lnTo>
                    <a:pt x="6059805" y="132143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41045" y="3915740"/>
              <a:ext cx="5805805" cy="372745"/>
            </a:xfrm>
            <a:custGeom>
              <a:avLst/>
              <a:gdLst/>
              <a:ahLst/>
              <a:cxnLst/>
              <a:rect l="l" t="t" r="r" b="b"/>
              <a:pathLst>
                <a:path w="5805805" h="372745">
                  <a:moveTo>
                    <a:pt x="203682" y="94386"/>
                  </a:moveTo>
                  <a:lnTo>
                    <a:pt x="0" y="94386"/>
                  </a:lnTo>
                  <a:lnTo>
                    <a:pt x="0" y="96558"/>
                  </a:lnTo>
                  <a:lnTo>
                    <a:pt x="203682" y="96558"/>
                  </a:lnTo>
                  <a:lnTo>
                    <a:pt x="203682" y="94386"/>
                  </a:lnTo>
                  <a:close/>
                </a:path>
                <a:path w="5805805" h="372745">
                  <a:moveTo>
                    <a:pt x="1476756" y="370992"/>
                  </a:moveTo>
                  <a:lnTo>
                    <a:pt x="1273060" y="370992"/>
                  </a:lnTo>
                  <a:lnTo>
                    <a:pt x="1273060" y="372452"/>
                  </a:lnTo>
                  <a:lnTo>
                    <a:pt x="1476756" y="372452"/>
                  </a:lnTo>
                  <a:lnTo>
                    <a:pt x="1476756" y="370992"/>
                  </a:lnTo>
                  <a:close/>
                </a:path>
                <a:path w="5805805" h="372745">
                  <a:moveTo>
                    <a:pt x="1731365" y="367360"/>
                  </a:moveTo>
                  <a:lnTo>
                    <a:pt x="1527670" y="367360"/>
                  </a:lnTo>
                  <a:lnTo>
                    <a:pt x="1527670" y="368820"/>
                  </a:lnTo>
                  <a:lnTo>
                    <a:pt x="1731365" y="368820"/>
                  </a:lnTo>
                  <a:lnTo>
                    <a:pt x="1731365" y="367360"/>
                  </a:lnTo>
                  <a:close/>
                </a:path>
                <a:path w="5805805" h="372745">
                  <a:moveTo>
                    <a:pt x="1985975" y="324535"/>
                  </a:moveTo>
                  <a:lnTo>
                    <a:pt x="1782292" y="324535"/>
                  </a:lnTo>
                  <a:lnTo>
                    <a:pt x="1782292" y="326707"/>
                  </a:lnTo>
                  <a:lnTo>
                    <a:pt x="1985975" y="326707"/>
                  </a:lnTo>
                  <a:lnTo>
                    <a:pt x="1985975" y="324535"/>
                  </a:lnTo>
                  <a:close/>
                </a:path>
                <a:path w="5805805" h="372745">
                  <a:moveTo>
                    <a:pt x="2240597" y="214172"/>
                  </a:moveTo>
                  <a:lnTo>
                    <a:pt x="2036902" y="214172"/>
                  </a:lnTo>
                  <a:lnTo>
                    <a:pt x="2036902" y="214896"/>
                  </a:lnTo>
                  <a:lnTo>
                    <a:pt x="2240597" y="214896"/>
                  </a:lnTo>
                  <a:lnTo>
                    <a:pt x="2240597" y="214172"/>
                  </a:lnTo>
                  <a:close/>
                </a:path>
                <a:path w="5805805" h="372745">
                  <a:moveTo>
                    <a:pt x="2749816" y="180784"/>
                  </a:moveTo>
                  <a:lnTo>
                    <a:pt x="2546134" y="180784"/>
                  </a:lnTo>
                  <a:lnTo>
                    <a:pt x="2546134" y="181508"/>
                  </a:lnTo>
                  <a:lnTo>
                    <a:pt x="2749816" y="181508"/>
                  </a:lnTo>
                  <a:lnTo>
                    <a:pt x="2749816" y="180784"/>
                  </a:lnTo>
                  <a:close/>
                </a:path>
                <a:path w="5805805" h="372745">
                  <a:moveTo>
                    <a:pt x="3004439" y="157543"/>
                  </a:moveTo>
                  <a:lnTo>
                    <a:pt x="2800743" y="157543"/>
                  </a:lnTo>
                  <a:lnTo>
                    <a:pt x="2800743" y="159004"/>
                  </a:lnTo>
                  <a:lnTo>
                    <a:pt x="3004439" y="159004"/>
                  </a:lnTo>
                  <a:lnTo>
                    <a:pt x="3004439" y="157543"/>
                  </a:lnTo>
                  <a:close/>
                </a:path>
                <a:path w="5805805" h="372745">
                  <a:moveTo>
                    <a:pt x="3259048" y="131406"/>
                  </a:moveTo>
                  <a:lnTo>
                    <a:pt x="3055353" y="131406"/>
                  </a:lnTo>
                  <a:lnTo>
                    <a:pt x="3055353" y="132130"/>
                  </a:lnTo>
                  <a:lnTo>
                    <a:pt x="3259048" y="132130"/>
                  </a:lnTo>
                  <a:lnTo>
                    <a:pt x="3259048" y="131406"/>
                  </a:lnTo>
                  <a:close/>
                </a:path>
                <a:path w="5805805" h="372745">
                  <a:moveTo>
                    <a:pt x="3768280" y="134315"/>
                  </a:moveTo>
                  <a:lnTo>
                    <a:pt x="3564585" y="134315"/>
                  </a:lnTo>
                  <a:lnTo>
                    <a:pt x="3564585" y="135763"/>
                  </a:lnTo>
                  <a:lnTo>
                    <a:pt x="3768280" y="135763"/>
                  </a:lnTo>
                  <a:lnTo>
                    <a:pt x="3768280" y="134315"/>
                  </a:lnTo>
                  <a:close/>
                </a:path>
                <a:path w="5805805" h="372745">
                  <a:moveTo>
                    <a:pt x="4022890" y="0"/>
                  </a:moveTo>
                  <a:lnTo>
                    <a:pt x="3819194" y="0"/>
                  </a:lnTo>
                  <a:lnTo>
                    <a:pt x="3819194" y="723"/>
                  </a:lnTo>
                  <a:lnTo>
                    <a:pt x="4022890" y="723"/>
                  </a:lnTo>
                  <a:lnTo>
                    <a:pt x="4022890" y="0"/>
                  </a:lnTo>
                  <a:close/>
                </a:path>
                <a:path w="5805805" h="372745">
                  <a:moveTo>
                    <a:pt x="4277499" y="47193"/>
                  </a:moveTo>
                  <a:lnTo>
                    <a:pt x="4073817" y="47193"/>
                  </a:lnTo>
                  <a:lnTo>
                    <a:pt x="4073817" y="49364"/>
                  </a:lnTo>
                  <a:lnTo>
                    <a:pt x="4277499" y="49364"/>
                  </a:lnTo>
                  <a:lnTo>
                    <a:pt x="4277499" y="47193"/>
                  </a:lnTo>
                  <a:close/>
                </a:path>
                <a:path w="5805805" h="372745">
                  <a:moveTo>
                    <a:pt x="4532122" y="93662"/>
                  </a:moveTo>
                  <a:lnTo>
                    <a:pt x="4328426" y="93662"/>
                  </a:lnTo>
                  <a:lnTo>
                    <a:pt x="4328426" y="95110"/>
                  </a:lnTo>
                  <a:lnTo>
                    <a:pt x="4532122" y="95110"/>
                  </a:lnTo>
                  <a:lnTo>
                    <a:pt x="4532122" y="93662"/>
                  </a:lnTo>
                  <a:close/>
                </a:path>
                <a:path w="5805805" h="372745">
                  <a:moveTo>
                    <a:pt x="4786731" y="80594"/>
                  </a:moveTo>
                  <a:lnTo>
                    <a:pt x="4583036" y="80594"/>
                  </a:lnTo>
                  <a:lnTo>
                    <a:pt x="4583036" y="82042"/>
                  </a:lnTo>
                  <a:lnTo>
                    <a:pt x="4786731" y="82042"/>
                  </a:lnTo>
                  <a:lnTo>
                    <a:pt x="4786731" y="80594"/>
                  </a:lnTo>
                  <a:close/>
                </a:path>
                <a:path w="5805805" h="372745">
                  <a:moveTo>
                    <a:pt x="5550573" y="135763"/>
                  </a:moveTo>
                  <a:lnTo>
                    <a:pt x="5346878" y="135763"/>
                  </a:lnTo>
                  <a:lnTo>
                    <a:pt x="5346878" y="136486"/>
                  </a:lnTo>
                  <a:lnTo>
                    <a:pt x="5550573" y="136486"/>
                  </a:lnTo>
                  <a:lnTo>
                    <a:pt x="5550573" y="135763"/>
                  </a:lnTo>
                  <a:close/>
                </a:path>
                <a:path w="5805805" h="372745">
                  <a:moveTo>
                    <a:pt x="5805182" y="157543"/>
                  </a:moveTo>
                  <a:lnTo>
                    <a:pt x="5601500" y="157543"/>
                  </a:lnTo>
                  <a:lnTo>
                    <a:pt x="5601500" y="158267"/>
                  </a:lnTo>
                  <a:lnTo>
                    <a:pt x="5805182" y="158267"/>
                  </a:lnTo>
                  <a:lnTo>
                    <a:pt x="5805182" y="157543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741045" y="3763276"/>
              <a:ext cx="6059805" cy="523875"/>
            </a:xfrm>
            <a:custGeom>
              <a:avLst/>
              <a:gdLst/>
              <a:ahLst/>
              <a:cxnLst/>
              <a:rect l="l" t="t" r="r" b="b"/>
              <a:pathLst>
                <a:path w="6059805" h="523875">
                  <a:moveTo>
                    <a:pt x="203682" y="0"/>
                  </a:moveTo>
                  <a:lnTo>
                    <a:pt x="0" y="0"/>
                  </a:lnTo>
                  <a:lnTo>
                    <a:pt x="0" y="246849"/>
                  </a:lnTo>
                  <a:lnTo>
                    <a:pt x="203682" y="246849"/>
                  </a:lnTo>
                  <a:lnTo>
                    <a:pt x="203682" y="0"/>
                  </a:lnTo>
                  <a:close/>
                </a:path>
                <a:path w="6059805" h="523875">
                  <a:moveTo>
                    <a:pt x="458292" y="193852"/>
                  </a:moveTo>
                  <a:lnTo>
                    <a:pt x="254609" y="193852"/>
                  </a:lnTo>
                  <a:lnTo>
                    <a:pt x="254609" y="347040"/>
                  </a:lnTo>
                  <a:lnTo>
                    <a:pt x="458292" y="347040"/>
                  </a:lnTo>
                  <a:lnTo>
                    <a:pt x="458292" y="193852"/>
                  </a:lnTo>
                  <a:close/>
                </a:path>
                <a:path w="6059805" h="523875">
                  <a:moveTo>
                    <a:pt x="712914" y="257733"/>
                  </a:moveTo>
                  <a:lnTo>
                    <a:pt x="509219" y="257733"/>
                  </a:lnTo>
                  <a:lnTo>
                    <a:pt x="509219" y="383336"/>
                  </a:lnTo>
                  <a:lnTo>
                    <a:pt x="712914" y="383336"/>
                  </a:lnTo>
                  <a:lnTo>
                    <a:pt x="712914" y="257733"/>
                  </a:lnTo>
                  <a:close/>
                </a:path>
                <a:path w="6059805" h="523875">
                  <a:moveTo>
                    <a:pt x="967524" y="299123"/>
                  </a:moveTo>
                  <a:lnTo>
                    <a:pt x="763828" y="299123"/>
                  </a:lnTo>
                  <a:lnTo>
                    <a:pt x="763828" y="429082"/>
                  </a:lnTo>
                  <a:lnTo>
                    <a:pt x="967524" y="429082"/>
                  </a:lnTo>
                  <a:lnTo>
                    <a:pt x="967524" y="299123"/>
                  </a:lnTo>
                  <a:close/>
                </a:path>
                <a:path w="6059805" h="523875">
                  <a:moveTo>
                    <a:pt x="1222133" y="430530"/>
                  </a:moveTo>
                  <a:lnTo>
                    <a:pt x="1018451" y="430530"/>
                  </a:lnTo>
                  <a:lnTo>
                    <a:pt x="1018451" y="511848"/>
                  </a:lnTo>
                  <a:lnTo>
                    <a:pt x="1222133" y="511848"/>
                  </a:lnTo>
                  <a:lnTo>
                    <a:pt x="1222133" y="430530"/>
                  </a:lnTo>
                  <a:close/>
                </a:path>
                <a:path w="6059805" h="523875">
                  <a:moveTo>
                    <a:pt x="1476756" y="453034"/>
                  </a:moveTo>
                  <a:lnTo>
                    <a:pt x="1273060" y="453034"/>
                  </a:lnTo>
                  <a:lnTo>
                    <a:pt x="1273060" y="523455"/>
                  </a:lnTo>
                  <a:lnTo>
                    <a:pt x="1476756" y="523455"/>
                  </a:lnTo>
                  <a:lnTo>
                    <a:pt x="1476756" y="453034"/>
                  </a:lnTo>
                  <a:close/>
                </a:path>
                <a:path w="6059805" h="523875">
                  <a:moveTo>
                    <a:pt x="1731365" y="442150"/>
                  </a:moveTo>
                  <a:lnTo>
                    <a:pt x="1527670" y="442150"/>
                  </a:lnTo>
                  <a:lnTo>
                    <a:pt x="1527670" y="519823"/>
                  </a:lnTo>
                  <a:lnTo>
                    <a:pt x="1731365" y="519823"/>
                  </a:lnTo>
                  <a:lnTo>
                    <a:pt x="1731365" y="442150"/>
                  </a:lnTo>
                  <a:close/>
                </a:path>
                <a:path w="6059805" h="523875">
                  <a:moveTo>
                    <a:pt x="1985975" y="384784"/>
                  </a:moveTo>
                  <a:lnTo>
                    <a:pt x="1782292" y="384784"/>
                  </a:lnTo>
                  <a:lnTo>
                    <a:pt x="1782292" y="476999"/>
                  </a:lnTo>
                  <a:lnTo>
                    <a:pt x="1985975" y="476999"/>
                  </a:lnTo>
                  <a:lnTo>
                    <a:pt x="1985975" y="384784"/>
                  </a:lnTo>
                  <a:close/>
                </a:path>
                <a:path w="6059805" h="523875">
                  <a:moveTo>
                    <a:pt x="2240597" y="270802"/>
                  </a:moveTo>
                  <a:lnTo>
                    <a:pt x="2036902" y="270802"/>
                  </a:lnTo>
                  <a:lnTo>
                    <a:pt x="2036902" y="366636"/>
                  </a:lnTo>
                  <a:lnTo>
                    <a:pt x="2240597" y="366636"/>
                  </a:lnTo>
                  <a:lnTo>
                    <a:pt x="2240597" y="270802"/>
                  </a:lnTo>
                  <a:close/>
                </a:path>
                <a:path w="6059805" h="523875">
                  <a:moveTo>
                    <a:pt x="2495207" y="203288"/>
                  </a:moveTo>
                  <a:lnTo>
                    <a:pt x="2291511" y="203288"/>
                  </a:lnTo>
                  <a:lnTo>
                    <a:pt x="2291511" y="327431"/>
                  </a:lnTo>
                  <a:lnTo>
                    <a:pt x="2495207" y="327431"/>
                  </a:lnTo>
                  <a:lnTo>
                    <a:pt x="2495207" y="203288"/>
                  </a:lnTo>
                  <a:close/>
                </a:path>
                <a:path w="6059805" h="523875">
                  <a:moveTo>
                    <a:pt x="2749816" y="219989"/>
                  </a:moveTo>
                  <a:lnTo>
                    <a:pt x="2546134" y="219989"/>
                  </a:lnTo>
                  <a:lnTo>
                    <a:pt x="2546134" y="333248"/>
                  </a:lnTo>
                  <a:lnTo>
                    <a:pt x="2749816" y="333248"/>
                  </a:lnTo>
                  <a:lnTo>
                    <a:pt x="2749816" y="219989"/>
                  </a:lnTo>
                  <a:close/>
                </a:path>
                <a:path w="6059805" h="523875">
                  <a:moveTo>
                    <a:pt x="3004439" y="216357"/>
                  </a:moveTo>
                  <a:lnTo>
                    <a:pt x="2800743" y="216357"/>
                  </a:lnTo>
                  <a:lnTo>
                    <a:pt x="2800743" y="310007"/>
                  </a:lnTo>
                  <a:lnTo>
                    <a:pt x="3004439" y="310007"/>
                  </a:lnTo>
                  <a:lnTo>
                    <a:pt x="3004439" y="216357"/>
                  </a:lnTo>
                  <a:close/>
                </a:path>
                <a:path w="6059805" h="523875">
                  <a:moveTo>
                    <a:pt x="3259048" y="185864"/>
                  </a:moveTo>
                  <a:lnTo>
                    <a:pt x="3055353" y="185864"/>
                  </a:lnTo>
                  <a:lnTo>
                    <a:pt x="3055353" y="283870"/>
                  </a:lnTo>
                  <a:lnTo>
                    <a:pt x="3259048" y="283870"/>
                  </a:lnTo>
                  <a:lnTo>
                    <a:pt x="3259048" y="185864"/>
                  </a:lnTo>
                  <a:close/>
                </a:path>
                <a:path w="6059805" h="523875">
                  <a:moveTo>
                    <a:pt x="3513658" y="241033"/>
                  </a:moveTo>
                  <a:lnTo>
                    <a:pt x="3309975" y="241033"/>
                  </a:lnTo>
                  <a:lnTo>
                    <a:pt x="3309975" y="334695"/>
                  </a:lnTo>
                  <a:lnTo>
                    <a:pt x="3513658" y="334695"/>
                  </a:lnTo>
                  <a:lnTo>
                    <a:pt x="3513658" y="241033"/>
                  </a:lnTo>
                  <a:close/>
                </a:path>
                <a:path w="6059805" h="523875">
                  <a:moveTo>
                    <a:pt x="3768280" y="181508"/>
                  </a:moveTo>
                  <a:lnTo>
                    <a:pt x="3564585" y="181508"/>
                  </a:lnTo>
                  <a:lnTo>
                    <a:pt x="3564585" y="286778"/>
                  </a:lnTo>
                  <a:lnTo>
                    <a:pt x="3768280" y="286778"/>
                  </a:lnTo>
                  <a:lnTo>
                    <a:pt x="3768280" y="181508"/>
                  </a:lnTo>
                  <a:close/>
                </a:path>
                <a:path w="6059805" h="523875">
                  <a:moveTo>
                    <a:pt x="4022890" y="32677"/>
                  </a:moveTo>
                  <a:lnTo>
                    <a:pt x="3819194" y="32677"/>
                  </a:lnTo>
                  <a:lnTo>
                    <a:pt x="3819194" y="152463"/>
                  </a:lnTo>
                  <a:lnTo>
                    <a:pt x="4022890" y="152463"/>
                  </a:lnTo>
                  <a:lnTo>
                    <a:pt x="4022890" y="32677"/>
                  </a:lnTo>
                  <a:close/>
                </a:path>
                <a:path w="6059805" h="523875">
                  <a:moveTo>
                    <a:pt x="4277499" y="40652"/>
                  </a:moveTo>
                  <a:lnTo>
                    <a:pt x="4073817" y="40652"/>
                  </a:lnTo>
                  <a:lnTo>
                    <a:pt x="4073817" y="199656"/>
                  </a:lnTo>
                  <a:lnTo>
                    <a:pt x="4277499" y="199656"/>
                  </a:lnTo>
                  <a:lnTo>
                    <a:pt x="4277499" y="40652"/>
                  </a:lnTo>
                  <a:close/>
                </a:path>
                <a:path w="6059805" h="523875">
                  <a:moveTo>
                    <a:pt x="4532122" y="82042"/>
                  </a:moveTo>
                  <a:lnTo>
                    <a:pt x="4328426" y="82042"/>
                  </a:lnTo>
                  <a:lnTo>
                    <a:pt x="4328426" y="246126"/>
                  </a:lnTo>
                  <a:lnTo>
                    <a:pt x="4532122" y="246126"/>
                  </a:lnTo>
                  <a:lnTo>
                    <a:pt x="4532122" y="82042"/>
                  </a:lnTo>
                  <a:close/>
                </a:path>
                <a:path w="6059805" h="523875">
                  <a:moveTo>
                    <a:pt x="4786731" y="37757"/>
                  </a:moveTo>
                  <a:lnTo>
                    <a:pt x="4583036" y="37757"/>
                  </a:lnTo>
                  <a:lnTo>
                    <a:pt x="4583036" y="233057"/>
                  </a:lnTo>
                  <a:lnTo>
                    <a:pt x="4786731" y="233057"/>
                  </a:lnTo>
                  <a:lnTo>
                    <a:pt x="4786731" y="37757"/>
                  </a:lnTo>
                  <a:close/>
                </a:path>
                <a:path w="6059805" h="523875">
                  <a:moveTo>
                    <a:pt x="5041341" y="102374"/>
                  </a:moveTo>
                  <a:lnTo>
                    <a:pt x="4837658" y="102374"/>
                  </a:lnTo>
                  <a:lnTo>
                    <a:pt x="4837658" y="275158"/>
                  </a:lnTo>
                  <a:lnTo>
                    <a:pt x="5041341" y="275158"/>
                  </a:lnTo>
                  <a:lnTo>
                    <a:pt x="5041341" y="102374"/>
                  </a:lnTo>
                  <a:close/>
                </a:path>
                <a:path w="6059805" h="523875">
                  <a:moveTo>
                    <a:pt x="5295963" y="84950"/>
                  </a:moveTo>
                  <a:lnTo>
                    <a:pt x="5092268" y="84950"/>
                  </a:lnTo>
                  <a:lnTo>
                    <a:pt x="5092268" y="261366"/>
                  </a:lnTo>
                  <a:lnTo>
                    <a:pt x="5295963" y="261366"/>
                  </a:lnTo>
                  <a:lnTo>
                    <a:pt x="5295963" y="84950"/>
                  </a:lnTo>
                  <a:close/>
                </a:path>
                <a:path w="6059805" h="523875">
                  <a:moveTo>
                    <a:pt x="5550573" y="115443"/>
                  </a:moveTo>
                  <a:lnTo>
                    <a:pt x="5346878" y="115443"/>
                  </a:lnTo>
                  <a:lnTo>
                    <a:pt x="5346878" y="288226"/>
                  </a:lnTo>
                  <a:lnTo>
                    <a:pt x="5550573" y="288226"/>
                  </a:lnTo>
                  <a:lnTo>
                    <a:pt x="5550573" y="115443"/>
                  </a:lnTo>
                  <a:close/>
                </a:path>
                <a:path w="6059805" h="523875">
                  <a:moveTo>
                    <a:pt x="5805182" y="142303"/>
                  </a:moveTo>
                  <a:lnTo>
                    <a:pt x="5601500" y="142303"/>
                  </a:lnTo>
                  <a:lnTo>
                    <a:pt x="5601500" y="310007"/>
                  </a:lnTo>
                  <a:lnTo>
                    <a:pt x="5805182" y="310007"/>
                  </a:lnTo>
                  <a:lnTo>
                    <a:pt x="5805182" y="142303"/>
                  </a:lnTo>
                  <a:close/>
                </a:path>
                <a:path w="6059805" h="523875">
                  <a:moveTo>
                    <a:pt x="6059805" y="116890"/>
                  </a:moveTo>
                  <a:lnTo>
                    <a:pt x="5856109" y="116890"/>
                  </a:lnTo>
                  <a:lnTo>
                    <a:pt x="5856109" y="285330"/>
                  </a:lnTo>
                  <a:lnTo>
                    <a:pt x="6059805" y="285330"/>
                  </a:lnTo>
                  <a:lnTo>
                    <a:pt x="6059805" y="116890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741045" y="3725519"/>
              <a:ext cx="6059805" cy="490855"/>
            </a:xfrm>
            <a:custGeom>
              <a:avLst/>
              <a:gdLst/>
              <a:ahLst/>
              <a:cxnLst/>
              <a:rect l="l" t="t" r="r" b="b"/>
              <a:pathLst>
                <a:path w="6059805" h="490854">
                  <a:moveTo>
                    <a:pt x="203682" y="0"/>
                  </a:moveTo>
                  <a:lnTo>
                    <a:pt x="0" y="0"/>
                  </a:lnTo>
                  <a:lnTo>
                    <a:pt x="0" y="37757"/>
                  </a:lnTo>
                  <a:lnTo>
                    <a:pt x="203682" y="37757"/>
                  </a:lnTo>
                  <a:lnTo>
                    <a:pt x="203682" y="0"/>
                  </a:lnTo>
                  <a:close/>
                </a:path>
                <a:path w="6059805" h="490854">
                  <a:moveTo>
                    <a:pt x="458292" y="217805"/>
                  </a:moveTo>
                  <a:lnTo>
                    <a:pt x="254609" y="217805"/>
                  </a:lnTo>
                  <a:lnTo>
                    <a:pt x="254609" y="231609"/>
                  </a:lnTo>
                  <a:lnTo>
                    <a:pt x="458292" y="231609"/>
                  </a:lnTo>
                  <a:lnTo>
                    <a:pt x="458292" y="217805"/>
                  </a:lnTo>
                  <a:close/>
                </a:path>
                <a:path w="6059805" h="490854">
                  <a:moveTo>
                    <a:pt x="712914" y="281698"/>
                  </a:moveTo>
                  <a:lnTo>
                    <a:pt x="509219" y="281698"/>
                  </a:lnTo>
                  <a:lnTo>
                    <a:pt x="509219" y="295490"/>
                  </a:lnTo>
                  <a:lnTo>
                    <a:pt x="712914" y="295490"/>
                  </a:lnTo>
                  <a:lnTo>
                    <a:pt x="712914" y="281698"/>
                  </a:lnTo>
                  <a:close/>
                </a:path>
                <a:path w="6059805" h="490854">
                  <a:moveTo>
                    <a:pt x="967524" y="331063"/>
                  </a:moveTo>
                  <a:lnTo>
                    <a:pt x="763828" y="331063"/>
                  </a:lnTo>
                  <a:lnTo>
                    <a:pt x="763828" y="336880"/>
                  </a:lnTo>
                  <a:lnTo>
                    <a:pt x="967524" y="336880"/>
                  </a:lnTo>
                  <a:lnTo>
                    <a:pt x="967524" y="331063"/>
                  </a:lnTo>
                  <a:close/>
                </a:path>
                <a:path w="6059805" h="490854">
                  <a:moveTo>
                    <a:pt x="1222133" y="459574"/>
                  </a:moveTo>
                  <a:lnTo>
                    <a:pt x="1018451" y="459574"/>
                  </a:lnTo>
                  <a:lnTo>
                    <a:pt x="1018451" y="468287"/>
                  </a:lnTo>
                  <a:lnTo>
                    <a:pt x="1222133" y="468287"/>
                  </a:lnTo>
                  <a:lnTo>
                    <a:pt x="1222133" y="459574"/>
                  </a:lnTo>
                  <a:close/>
                </a:path>
                <a:path w="6059805" h="490854">
                  <a:moveTo>
                    <a:pt x="1476756" y="480631"/>
                  </a:moveTo>
                  <a:lnTo>
                    <a:pt x="1273060" y="480631"/>
                  </a:lnTo>
                  <a:lnTo>
                    <a:pt x="1273060" y="490791"/>
                  </a:lnTo>
                  <a:lnTo>
                    <a:pt x="1476756" y="490791"/>
                  </a:lnTo>
                  <a:lnTo>
                    <a:pt x="1476756" y="480631"/>
                  </a:lnTo>
                  <a:close/>
                </a:path>
                <a:path w="6059805" h="490854">
                  <a:moveTo>
                    <a:pt x="1731365" y="473367"/>
                  </a:moveTo>
                  <a:lnTo>
                    <a:pt x="1527670" y="473367"/>
                  </a:lnTo>
                  <a:lnTo>
                    <a:pt x="1527670" y="479907"/>
                  </a:lnTo>
                  <a:lnTo>
                    <a:pt x="1731365" y="479907"/>
                  </a:lnTo>
                  <a:lnTo>
                    <a:pt x="1731365" y="473367"/>
                  </a:lnTo>
                  <a:close/>
                </a:path>
                <a:path w="6059805" h="490854">
                  <a:moveTo>
                    <a:pt x="1985975" y="416737"/>
                  </a:moveTo>
                  <a:lnTo>
                    <a:pt x="1782292" y="416737"/>
                  </a:lnTo>
                  <a:lnTo>
                    <a:pt x="1782292" y="422541"/>
                  </a:lnTo>
                  <a:lnTo>
                    <a:pt x="1985975" y="422541"/>
                  </a:lnTo>
                  <a:lnTo>
                    <a:pt x="1985975" y="416737"/>
                  </a:lnTo>
                  <a:close/>
                </a:path>
                <a:path w="6059805" h="490854">
                  <a:moveTo>
                    <a:pt x="2240597" y="299847"/>
                  </a:moveTo>
                  <a:lnTo>
                    <a:pt x="2036902" y="299847"/>
                  </a:lnTo>
                  <a:lnTo>
                    <a:pt x="2036902" y="308559"/>
                  </a:lnTo>
                  <a:lnTo>
                    <a:pt x="2240597" y="308559"/>
                  </a:lnTo>
                  <a:lnTo>
                    <a:pt x="2240597" y="299847"/>
                  </a:lnTo>
                  <a:close/>
                </a:path>
                <a:path w="6059805" h="490854">
                  <a:moveTo>
                    <a:pt x="2495207" y="236689"/>
                  </a:moveTo>
                  <a:lnTo>
                    <a:pt x="2291511" y="236689"/>
                  </a:lnTo>
                  <a:lnTo>
                    <a:pt x="2291511" y="241046"/>
                  </a:lnTo>
                  <a:lnTo>
                    <a:pt x="2495207" y="241046"/>
                  </a:lnTo>
                  <a:lnTo>
                    <a:pt x="2495207" y="236689"/>
                  </a:lnTo>
                  <a:close/>
                </a:path>
                <a:path w="6059805" h="490854">
                  <a:moveTo>
                    <a:pt x="2749816" y="251206"/>
                  </a:moveTo>
                  <a:lnTo>
                    <a:pt x="2546134" y="251206"/>
                  </a:lnTo>
                  <a:lnTo>
                    <a:pt x="2546134" y="257746"/>
                  </a:lnTo>
                  <a:lnTo>
                    <a:pt x="2749816" y="257746"/>
                  </a:lnTo>
                  <a:lnTo>
                    <a:pt x="2749816" y="251206"/>
                  </a:lnTo>
                  <a:close/>
                </a:path>
                <a:path w="6059805" h="490854">
                  <a:moveTo>
                    <a:pt x="3004439" y="249758"/>
                  </a:moveTo>
                  <a:lnTo>
                    <a:pt x="2800743" y="249758"/>
                  </a:lnTo>
                  <a:lnTo>
                    <a:pt x="2800743" y="254114"/>
                  </a:lnTo>
                  <a:lnTo>
                    <a:pt x="3004439" y="254114"/>
                  </a:lnTo>
                  <a:lnTo>
                    <a:pt x="3004439" y="249758"/>
                  </a:lnTo>
                  <a:close/>
                </a:path>
                <a:path w="6059805" h="490854">
                  <a:moveTo>
                    <a:pt x="3259048" y="214185"/>
                  </a:moveTo>
                  <a:lnTo>
                    <a:pt x="3055353" y="214185"/>
                  </a:lnTo>
                  <a:lnTo>
                    <a:pt x="3055353" y="223621"/>
                  </a:lnTo>
                  <a:lnTo>
                    <a:pt x="3259048" y="223621"/>
                  </a:lnTo>
                  <a:lnTo>
                    <a:pt x="3259048" y="214185"/>
                  </a:lnTo>
                  <a:close/>
                </a:path>
                <a:path w="6059805" h="490854">
                  <a:moveTo>
                    <a:pt x="3513658" y="272986"/>
                  </a:moveTo>
                  <a:lnTo>
                    <a:pt x="3309975" y="272986"/>
                  </a:lnTo>
                  <a:lnTo>
                    <a:pt x="3309975" y="278790"/>
                  </a:lnTo>
                  <a:lnTo>
                    <a:pt x="3513658" y="278790"/>
                  </a:lnTo>
                  <a:lnTo>
                    <a:pt x="3513658" y="272986"/>
                  </a:lnTo>
                  <a:close/>
                </a:path>
                <a:path w="6059805" h="490854">
                  <a:moveTo>
                    <a:pt x="3768280" y="211277"/>
                  </a:moveTo>
                  <a:lnTo>
                    <a:pt x="3564585" y="211277"/>
                  </a:lnTo>
                  <a:lnTo>
                    <a:pt x="3564585" y="219265"/>
                  </a:lnTo>
                  <a:lnTo>
                    <a:pt x="3768280" y="219265"/>
                  </a:lnTo>
                  <a:lnTo>
                    <a:pt x="3768280" y="211277"/>
                  </a:lnTo>
                  <a:close/>
                </a:path>
                <a:path w="6059805" h="490854">
                  <a:moveTo>
                    <a:pt x="4022890" y="66802"/>
                  </a:moveTo>
                  <a:lnTo>
                    <a:pt x="3819194" y="66802"/>
                  </a:lnTo>
                  <a:lnTo>
                    <a:pt x="3819194" y="70421"/>
                  </a:lnTo>
                  <a:lnTo>
                    <a:pt x="4022890" y="70421"/>
                  </a:lnTo>
                  <a:lnTo>
                    <a:pt x="4022890" y="66802"/>
                  </a:lnTo>
                  <a:close/>
                </a:path>
                <a:path w="6059805" h="490854">
                  <a:moveTo>
                    <a:pt x="4277499" y="75514"/>
                  </a:moveTo>
                  <a:lnTo>
                    <a:pt x="4073817" y="75514"/>
                  </a:lnTo>
                  <a:lnTo>
                    <a:pt x="4073817" y="78409"/>
                  </a:lnTo>
                  <a:lnTo>
                    <a:pt x="4277499" y="78409"/>
                  </a:lnTo>
                  <a:lnTo>
                    <a:pt x="4277499" y="75514"/>
                  </a:lnTo>
                  <a:close/>
                </a:path>
                <a:path w="6059805" h="490854">
                  <a:moveTo>
                    <a:pt x="4532122" y="114719"/>
                  </a:moveTo>
                  <a:lnTo>
                    <a:pt x="4328426" y="114719"/>
                  </a:lnTo>
                  <a:lnTo>
                    <a:pt x="4328426" y="119799"/>
                  </a:lnTo>
                  <a:lnTo>
                    <a:pt x="4532122" y="119799"/>
                  </a:lnTo>
                  <a:lnTo>
                    <a:pt x="4532122" y="114719"/>
                  </a:lnTo>
                  <a:close/>
                </a:path>
                <a:path w="6059805" h="490854">
                  <a:moveTo>
                    <a:pt x="4786731" y="66078"/>
                  </a:moveTo>
                  <a:lnTo>
                    <a:pt x="4583036" y="66078"/>
                  </a:lnTo>
                  <a:lnTo>
                    <a:pt x="4583036" y="75514"/>
                  </a:lnTo>
                  <a:lnTo>
                    <a:pt x="4786731" y="75514"/>
                  </a:lnTo>
                  <a:lnTo>
                    <a:pt x="4786731" y="66078"/>
                  </a:lnTo>
                  <a:close/>
                </a:path>
                <a:path w="6059805" h="490854">
                  <a:moveTo>
                    <a:pt x="5041341" y="129959"/>
                  </a:moveTo>
                  <a:lnTo>
                    <a:pt x="4837658" y="129959"/>
                  </a:lnTo>
                  <a:lnTo>
                    <a:pt x="4837658" y="140131"/>
                  </a:lnTo>
                  <a:lnTo>
                    <a:pt x="5041341" y="140131"/>
                  </a:lnTo>
                  <a:lnTo>
                    <a:pt x="5041341" y="129959"/>
                  </a:lnTo>
                  <a:close/>
                </a:path>
                <a:path w="6059805" h="490854">
                  <a:moveTo>
                    <a:pt x="5295963" y="116890"/>
                  </a:moveTo>
                  <a:lnTo>
                    <a:pt x="5092268" y="116890"/>
                  </a:lnTo>
                  <a:lnTo>
                    <a:pt x="5092268" y="122707"/>
                  </a:lnTo>
                  <a:lnTo>
                    <a:pt x="5295963" y="122707"/>
                  </a:lnTo>
                  <a:lnTo>
                    <a:pt x="5295963" y="116890"/>
                  </a:lnTo>
                  <a:close/>
                </a:path>
                <a:path w="6059805" h="490854">
                  <a:moveTo>
                    <a:pt x="5550573" y="139395"/>
                  </a:moveTo>
                  <a:lnTo>
                    <a:pt x="5346878" y="139395"/>
                  </a:lnTo>
                  <a:lnTo>
                    <a:pt x="5346878" y="153200"/>
                  </a:lnTo>
                  <a:lnTo>
                    <a:pt x="5550573" y="153200"/>
                  </a:lnTo>
                  <a:lnTo>
                    <a:pt x="5550573" y="139395"/>
                  </a:lnTo>
                  <a:close/>
                </a:path>
                <a:path w="6059805" h="490854">
                  <a:moveTo>
                    <a:pt x="5805182" y="169164"/>
                  </a:moveTo>
                  <a:lnTo>
                    <a:pt x="5601500" y="169164"/>
                  </a:lnTo>
                  <a:lnTo>
                    <a:pt x="5601500" y="180060"/>
                  </a:lnTo>
                  <a:lnTo>
                    <a:pt x="5805182" y="180060"/>
                  </a:lnTo>
                  <a:lnTo>
                    <a:pt x="5805182" y="169164"/>
                  </a:lnTo>
                  <a:close/>
                </a:path>
                <a:path w="6059805" h="490854">
                  <a:moveTo>
                    <a:pt x="6059805" y="145935"/>
                  </a:moveTo>
                  <a:lnTo>
                    <a:pt x="5856109" y="145935"/>
                  </a:lnTo>
                  <a:lnTo>
                    <a:pt x="5856109" y="154647"/>
                  </a:lnTo>
                  <a:lnTo>
                    <a:pt x="6059805" y="154647"/>
                  </a:lnTo>
                  <a:lnTo>
                    <a:pt x="6059805" y="145935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41045" y="3700119"/>
              <a:ext cx="6059805" cy="506095"/>
            </a:xfrm>
            <a:custGeom>
              <a:avLst/>
              <a:gdLst/>
              <a:ahLst/>
              <a:cxnLst/>
              <a:rect l="l" t="t" r="r" b="b"/>
              <a:pathLst>
                <a:path w="6059805" h="506095">
                  <a:moveTo>
                    <a:pt x="20368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203682" y="25400"/>
                  </a:lnTo>
                  <a:lnTo>
                    <a:pt x="203682" y="0"/>
                  </a:lnTo>
                  <a:close/>
                </a:path>
                <a:path w="6059805" h="506095">
                  <a:moveTo>
                    <a:pt x="458292" y="227965"/>
                  </a:moveTo>
                  <a:lnTo>
                    <a:pt x="254609" y="227965"/>
                  </a:lnTo>
                  <a:lnTo>
                    <a:pt x="254609" y="243205"/>
                  </a:lnTo>
                  <a:lnTo>
                    <a:pt x="458292" y="243205"/>
                  </a:lnTo>
                  <a:lnTo>
                    <a:pt x="458292" y="227965"/>
                  </a:lnTo>
                  <a:close/>
                </a:path>
                <a:path w="6059805" h="506095">
                  <a:moveTo>
                    <a:pt x="712914" y="286766"/>
                  </a:moveTo>
                  <a:lnTo>
                    <a:pt x="509219" y="286766"/>
                  </a:lnTo>
                  <a:lnTo>
                    <a:pt x="509219" y="307098"/>
                  </a:lnTo>
                  <a:lnTo>
                    <a:pt x="712914" y="307098"/>
                  </a:lnTo>
                  <a:lnTo>
                    <a:pt x="712914" y="286766"/>
                  </a:lnTo>
                  <a:close/>
                </a:path>
                <a:path w="6059805" h="506095">
                  <a:moveTo>
                    <a:pt x="967524" y="343395"/>
                  </a:moveTo>
                  <a:lnTo>
                    <a:pt x="763828" y="343395"/>
                  </a:lnTo>
                  <a:lnTo>
                    <a:pt x="763828" y="356463"/>
                  </a:lnTo>
                  <a:lnTo>
                    <a:pt x="967524" y="356463"/>
                  </a:lnTo>
                  <a:lnTo>
                    <a:pt x="967524" y="343395"/>
                  </a:lnTo>
                  <a:close/>
                </a:path>
                <a:path w="6059805" h="506095">
                  <a:moveTo>
                    <a:pt x="1222133" y="477710"/>
                  </a:moveTo>
                  <a:lnTo>
                    <a:pt x="1018451" y="477710"/>
                  </a:lnTo>
                  <a:lnTo>
                    <a:pt x="1018451" y="484974"/>
                  </a:lnTo>
                  <a:lnTo>
                    <a:pt x="1222133" y="484974"/>
                  </a:lnTo>
                  <a:lnTo>
                    <a:pt x="1222133" y="477710"/>
                  </a:lnTo>
                  <a:close/>
                </a:path>
                <a:path w="6059805" h="506095">
                  <a:moveTo>
                    <a:pt x="1476756" y="498767"/>
                  </a:moveTo>
                  <a:lnTo>
                    <a:pt x="1273060" y="498767"/>
                  </a:lnTo>
                  <a:lnTo>
                    <a:pt x="1273060" y="506031"/>
                  </a:lnTo>
                  <a:lnTo>
                    <a:pt x="1476756" y="506031"/>
                  </a:lnTo>
                  <a:lnTo>
                    <a:pt x="1476756" y="498767"/>
                  </a:lnTo>
                  <a:close/>
                </a:path>
                <a:path w="6059805" h="506095">
                  <a:moveTo>
                    <a:pt x="1731365" y="490054"/>
                  </a:moveTo>
                  <a:lnTo>
                    <a:pt x="1527670" y="490054"/>
                  </a:lnTo>
                  <a:lnTo>
                    <a:pt x="1527670" y="498767"/>
                  </a:lnTo>
                  <a:lnTo>
                    <a:pt x="1731365" y="498767"/>
                  </a:lnTo>
                  <a:lnTo>
                    <a:pt x="1731365" y="490054"/>
                  </a:lnTo>
                  <a:close/>
                </a:path>
                <a:path w="6059805" h="506095">
                  <a:moveTo>
                    <a:pt x="1985975" y="430517"/>
                  </a:moveTo>
                  <a:lnTo>
                    <a:pt x="1782292" y="430517"/>
                  </a:lnTo>
                  <a:lnTo>
                    <a:pt x="1782292" y="442137"/>
                  </a:lnTo>
                  <a:lnTo>
                    <a:pt x="1985975" y="442137"/>
                  </a:lnTo>
                  <a:lnTo>
                    <a:pt x="1985975" y="430517"/>
                  </a:lnTo>
                  <a:close/>
                </a:path>
                <a:path w="6059805" h="506095">
                  <a:moveTo>
                    <a:pt x="2240597" y="310007"/>
                  </a:moveTo>
                  <a:lnTo>
                    <a:pt x="2036902" y="310007"/>
                  </a:lnTo>
                  <a:lnTo>
                    <a:pt x="2036902" y="325247"/>
                  </a:lnTo>
                  <a:lnTo>
                    <a:pt x="2240597" y="325247"/>
                  </a:lnTo>
                  <a:lnTo>
                    <a:pt x="2240597" y="310007"/>
                  </a:lnTo>
                  <a:close/>
                </a:path>
                <a:path w="6059805" h="506095">
                  <a:moveTo>
                    <a:pt x="2495207" y="235229"/>
                  </a:moveTo>
                  <a:lnTo>
                    <a:pt x="2291511" y="235229"/>
                  </a:lnTo>
                  <a:lnTo>
                    <a:pt x="2291511" y="262089"/>
                  </a:lnTo>
                  <a:lnTo>
                    <a:pt x="2495207" y="262089"/>
                  </a:lnTo>
                  <a:lnTo>
                    <a:pt x="2495207" y="235229"/>
                  </a:lnTo>
                  <a:close/>
                </a:path>
                <a:path w="6059805" h="506095">
                  <a:moveTo>
                    <a:pt x="2749816" y="250469"/>
                  </a:moveTo>
                  <a:lnTo>
                    <a:pt x="2546134" y="250469"/>
                  </a:lnTo>
                  <a:lnTo>
                    <a:pt x="2546134" y="276606"/>
                  </a:lnTo>
                  <a:lnTo>
                    <a:pt x="2749816" y="276606"/>
                  </a:lnTo>
                  <a:lnTo>
                    <a:pt x="2749816" y="250469"/>
                  </a:lnTo>
                  <a:close/>
                </a:path>
                <a:path w="6059805" h="506095">
                  <a:moveTo>
                    <a:pt x="3004439" y="255549"/>
                  </a:moveTo>
                  <a:lnTo>
                    <a:pt x="2800743" y="255549"/>
                  </a:lnTo>
                  <a:lnTo>
                    <a:pt x="2800743" y="275158"/>
                  </a:lnTo>
                  <a:lnTo>
                    <a:pt x="3004439" y="275158"/>
                  </a:lnTo>
                  <a:lnTo>
                    <a:pt x="3004439" y="255549"/>
                  </a:lnTo>
                  <a:close/>
                </a:path>
                <a:path w="6059805" h="506095">
                  <a:moveTo>
                    <a:pt x="3259048" y="211264"/>
                  </a:moveTo>
                  <a:lnTo>
                    <a:pt x="3055353" y="211264"/>
                  </a:lnTo>
                  <a:lnTo>
                    <a:pt x="3055353" y="239585"/>
                  </a:lnTo>
                  <a:lnTo>
                    <a:pt x="3259048" y="239585"/>
                  </a:lnTo>
                  <a:lnTo>
                    <a:pt x="3259048" y="211264"/>
                  </a:lnTo>
                  <a:close/>
                </a:path>
                <a:path w="6059805" h="506095">
                  <a:moveTo>
                    <a:pt x="3513658" y="278777"/>
                  </a:moveTo>
                  <a:lnTo>
                    <a:pt x="3309975" y="278777"/>
                  </a:lnTo>
                  <a:lnTo>
                    <a:pt x="3309975" y="298386"/>
                  </a:lnTo>
                  <a:lnTo>
                    <a:pt x="3513658" y="298386"/>
                  </a:lnTo>
                  <a:lnTo>
                    <a:pt x="3513658" y="278777"/>
                  </a:lnTo>
                  <a:close/>
                </a:path>
                <a:path w="6059805" h="506095">
                  <a:moveTo>
                    <a:pt x="3768280" y="206908"/>
                  </a:moveTo>
                  <a:lnTo>
                    <a:pt x="3564585" y="206908"/>
                  </a:lnTo>
                  <a:lnTo>
                    <a:pt x="3564585" y="236677"/>
                  </a:lnTo>
                  <a:lnTo>
                    <a:pt x="3768280" y="236677"/>
                  </a:lnTo>
                  <a:lnTo>
                    <a:pt x="3768280" y="206908"/>
                  </a:lnTo>
                  <a:close/>
                </a:path>
                <a:path w="6059805" h="506095">
                  <a:moveTo>
                    <a:pt x="4022890" y="58801"/>
                  </a:moveTo>
                  <a:lnTo>
                    <a:pt x="3819194" y="58801"/>
                  </a:lnTo>
                  <a:lnTo>
                    <a:pt x="3819194" y="92202"/>
                  </a:lnTo>
                  <a:lnTo>
                    <a:pt x="4022890" y="92202"/>
                  </a:lnTo>
                  <a:lnTo>
                    <a:pt x="4022890" y="58801"/>
                  </a:lnTo>
                  <a:close/>
                </a:path>
                <a:path w="6059805" h="506095">
                  <a:moveTo>
                    <a:pt x="4277499" y="75501"/>
                  </a:moveTo>
                  <a:lnTo>
                    <a:pt x="4073817" y="75501"/>
                  </a:lnTo>
                  <a:lnTo>
                    <a:pt x="4073817" y="100914"/>
                  </a:lnTo>
                  <a:lnTo>
                    <a:pt x="4277499" y="100914"/>
                  </a:lnTo>
                  <a:lnTo>
                    <a:pt x="4277499" y="75501"/>
                  </a:lnTo>
                  <a:close/>
                </a:path>
                <a:path w="6059805" h="506095">
                  <a:moveTo>
                    <a:pt x="4532122" y="116878"/>
                  </a:moveTo>
                  <a:lnTo>
                    <a:pt x="4328426" y="116878"/>
                  </a:lnTo>
                  <a:lnTo>
                    <a:pt x="4328426" y="140119"/>
                  </a:lnTo>
                  <a:lnTo>
                    <a:pt x="4532122" y="140119"/>
                  </a:lnTo>
                  <a:lnTo>
                    <a:pt x="4532122" y="116878"/>
                  </a:lnTo>
                  <a:close/>
                </a:path>
                <a:path w="6059805" h="506095">
                  <a:moveTo>
                    <a:pt x="4786731" y="55168"/>
                  </a:moveTo>
                  <a:lnTo>
                    <a:pt x="4583036" y="55168"/>
                  </a:lnTo>
                  <a:lnTo>
                    <a:pt x="4583036" y="91478"/>
                  </a:lnTo>
                  <a:lnTo>
                    <a:pt x="4786731" y="91478"/>
                  </a:lnTo>
                  <a:lnTo>
                    <a:pt x="4786731" y="55168"/>
                  </a:lnTo>
                  <a:close/>
                </a:path>
                <a:path w="6059805" h="506095">
                  <a:moveTo>
                    <a:pt x="5041341" y="133578"/>
                  </a:moveTo>
                  <a:lnTo>
                    <a:pt x="4837658" y="133578"/>
                  </a:lnTo>
                  <a:lnTo>
                    <a:pt x="4837658" y="155359"/>
                  </a:lnTo>
                  <a:lnTo>
                    <a:pt x="5041341" y="155359"/>
                  </a:lnTo>
                  <a:lnTo>
                    <a:pt x="5041341" y="133578"/>
                  </a:lnTo>
                  <a:close/>
                </a:path>
                <a:path w="6059805" h="506095">
                  <a:moveTo>
                    <a:pt x="5295963" y="125590"/>
                  </a:moveTo>
                  <a:lnTo>
                    <a:pt x="5092268" y="125590"/>
                  </a:lnTo>
                  <a:lnTo>
                    <a:pt x="5092268" y="142290"/>
                  </a:lnTo>
                  <a:lnTo>
                    <a:pt x="5295963" y="142290"/>
                  </a:lnTo>
                  <a:lnTo>
                    <a:pt x="5295963" y="125590"/>
                  </a:lnTo>
                  <a:close/>
                </a:path>
                <a:path w="6059805" h="506095">
                  <a:moveTo>
                    <a:pt x="5550573" y="143751"/>
                  </a:moveTo>
                  <a:lnTo>
                    <a:pt x="5346878" y="143751"/>
                  </a:lnTo>
                  <a:lnTo>
                    <a:pt x="5346878" y="164795"/>
                  </a:lnTo>
                  <a:lnTo>
                    <a:pt x="5550573" y="164795"/>
                  </a:lnTo>
                  <a:lnTo>
                    <a:pt x="5550573" y="143751"/>
                  </a:lnTo>
                  <a:close/>
                </a:path>
                <a:path w="6059805" h="506095">
                  <a:moveTo>
                    <a:pt x="5805182" y="177139"/>
                  </a:moveTo>
                  <a:lnTo>
                    <a:pt x="5601500" y="177139"/>
                  </a:lnTo>
                  <a:lnTo>
                    <a:pt x="5601500" y="194564"/>
                  </a:lnTo>
                  <a:lnTo>
                    <a:pt x="5805182" y="194564"/>
                  </a:lnTo>
                  <a:lnTo>
                    <a:pt x="5805182" y="177139"/>
                  </a:lnTo>
                  <a:close/>
                </a:path>
                <a:path w="6059805" h="506095">
                  <a:moveTo>
                    <a:pt x="6059805" y="159715"/>
                  </a:moveTo>
                  <a:lnTo>
                    <a:pt x="5856109" y="159715"/>
                  </a:lnTo>
                  <a:lnTo>
                    <a:pt x="5856109" y="171335"/>
                  </a:lnTo>
                  <a:lnTo>
                    <a:pt x="6059805" y="171335"/>
                  </a:lnTo>
                  <a:lnTo>
                    <a:pt x="6059805" y="159715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741045" y="3454717"/>
              <a:ext cx="6059805" cy="744220"/>
            </a:xfrm>
            <a:custGeom>
              <a:avLst/>
              <a:gdLst/>
              <a:ahLst/>
              <a:cxnLst/>
              <a:rect l="l" t="t" r="r" b="b"/>
              <a:pathLst>
                <a:path w="6059805" h="744220">
                  <a:moveTo>
                    <a:pt x="203682" y="0"/>
                  </a:moveTo>
                  <a:lnTo>
                    <a:pt x="0" y="0"/>
                  </a:lnTo>
                  <a:lnTo>
                    <a:pt x="0" y="245402"/>
                  </a:lnTo>
                  <a:lnTo>
                    <a:pt x="203682" y="245402"/>
                  </a:lnTo>
                  <a:lnTo>
                    <a:pt x="203682" y="0"/>
                  </a:lnTo>
                  <a:close/>
                </a:path>
                <a:path w="6059805" h="744220">
                  <a:moveTo>
                    <a:pt x="458292" y="453758"/>
                  </a:moveTo>
                  <a:lnTo>
                    <a:pt x="254609" y="453758"/>
                  </a:lnTo>
                  <a:lnTo>
                    <a:pt x="254609" y="473367"/>
                  </a:lnTo>
                  <a:lnTo>
                    <a:pt x="458292" y="473367"/>
                  </a:lnTo>
                  <a:lnTo>
                    <a:pt x="458292" y="453758"/>
                  </a:lnTo>
                  <a:close/>
                </a:path>
                <a:path w="6059805" h="744220">
                  <a:moveTo>
                    <a:pt x="712914" y="522732"/>
                  </a:moveTo>
                  <a:lnTo>
                    <a:pt x="509219" y="522732"/>
                  </a:lnTo>
                  <a:lnTo>
                    <a:pt x="509219" y="532168"/>
                  </a:lnTo>
                  <a:lnTo>
                    <a:pt x="712914" y="532168"/>
                  </a:lnTo>
                  <a:lnTo>
                    <a:pt x="712914" y="522732"/>
                  </a:lnTo>
                  <a:close/>
                </a:path>
                <a:path w="6059805" h="744220">
                  <a:moveTo>
                    <a:pt x="967524" y="578637"/>
                  </a:moveTo>
                  <a:lnTo>
                    <a:pt x="763828" y="578637"/>
                  </a:lnTo>
                  <a:lnTo>
                    <a:pt x="763828" y="588797"/>
                  </a:lnTo>
                  <a:lnTo>
                    <a:pt x="967524" y="588797"/>
                  </a:lnTo>
                  <a:lnTo>
                    <a:pt x="967524" y="578637"/>
                  </a:lnTo>
                  <a:close/>
                </a:path>
                <a:path w="6059805" h="744220">
                  <a:moveTo>
                    <a:pt x="1222133" y="717308"/>
                  </a:moveTo>
                  <a:lnTo>
                    <a:pt x="1018451" y="717308"/>
                  </a:lnTo>
                  <a:lnTo>
                    <a:pt x="1018451" y="723112"/>
                  </a:lnTo>
                  <a:lnTo>
                    <a:pt x="1222133" y="723112"/>
                  </a:lnTo>
                  <a:lnTo>
                    <a:pt x="1222133" y="717308"/>
                  </a:lnTo>
                  <a:close/>
                </a:path>
                <a:path w="6059805" h="744220">
                  <a:moveTo>
                    <a:pt x="1476756" y="733285"/>
                  </a:moveTo>
                  <a:lnTo>
                    <a:pt x="1273060" y="733285"/>
                  </a:lnTo>
                  <a:lnTo>
                    <a:pt x="1273060" y="744169"/>
                  </a:lnTo>
                  <a:lnTo>
                    <a:pt x="1476756" y="744169"/>
                  </a:lnTo>
                  <a:lnTo>
                    <a:pt x="1476756" y="733285"/>
                  </a:lnTo>
                  <a:close/>
                </a:path>
                <a:path w="6059805" h="744220">
                  <a:moveTo>
                    <a:pt x="1731365" y="720217"/>
                  </a:moveTo>
                  <a:lnTo>
                    <a:pt x="1527670" y="720217"/>
                  </a:lnTo>
                  <a:lnTo>
                    <a:pt x="1527670" y="735457"/>
                  </a:lnTo>
                  <a:lnTo>
                    <a:pt x="1731365" y="735457"/>
                  </a:lnTo>
                  <a:lnTo>
                    <a:pt x="1731365" y="720217"/>
                  </a:lnTo>
                  <a:close/>
                </a:path>
                <a:path w="6059805" h="744220">
                  <a:moveTo>
                    <a:pt x="1985975" y="658495"/>
                  </a:moveTo>
                  <a:lnTo>
                    <a:pt x="1782292" y="658495"/>
                  </a:lnTo>
                  <a:lnTo>
                    <a:pt x="1782292" y="675919"/>
                  </a:lnTo>
                  <a:lnTo>
                    <a:pt x="1985975" y="675919"/>
                  </a:lnTo>
                  <a:lnTo>
                    <a:pt x="1985975" y="658495"/>
                  </a:lnTo>
                  <a:close/>
                </a:path>
                <a:path w="6059805" h="744220">
                  <a:moveTo>
                    <a:pt x="2240597" y="476999"/>
                  </a:moveTo>
                  <a:lnTo>
                    <a:pt x="2036902" y="476999"/>
                  </a:lnTo>
                  <a:lnTo>
                    <a:pt x="2036902" y="555409"/>
                  </a:lnTo>
                  <a:lnTo>
                    <a:pt x="2240597" y="555409"/>
                  </a:lnTo>
                  <a:lnTo>
                    <a:pt x="2240597" y="476999"/>
                  </a:lnTo>
                  <a:close/>
                </a:path>
                <a:path w="6059805" h="744220">
                  <a:moveTo>
                    <a:pt x="2495207" y="323811"/>
                  </a:moveTo>
                  <a:lnTo>
                    <a:pt x="2291511" y="323811"/>
                  </a:lnTo>
                  <a:lnTo>
                    <a:pt x="2291511" y="480631"/>
                  </a:lnTo>
                  <a:lnTo>
                    <a:pt x="2495207" y="480631"/>
                  </a:lnTo>
                  <a:lnTo>
                    <a:pt x="2495207" y="323811"/>
                  </a:lnTo>
                  <a:close/>
                </a:path>
                <a:path w="6059805" h="744220">
                  <a:moveTo>
                    <a:pt x="2749816" y="387692"/>
                  </a:moveTo>
                  <a:lnTo>
                    <a:pt x="2546134" y="387692"/>
                  </a:lnTo>
                  <a:lnTo>
                    <a:pt x="2546134" y="495871"/>
                  </a:lnTo>
                  <a:lnTo>
                    <a:pt x="2749816" y="495871"/>
                  </a:lnTo>
                  <a:lnTo>
                    <a:pt x="2749816" y="387692"/>
                  </a:lnTo>
                  <a:close/>
                </a:path>
                <a:path w="6059805" h="744220">
                  <a:moveTo>
                    <a:pt x="3004439" y="414553"/>
                  </a:moveTo>
                  <a:lnTo>
                    <a:pt x="2800743" y="414553"/>
                  </a:lnTo>
                  <a:lnTo>
                    <a:pt x="2800743" y="500951"/>
                  </a:lnTo>
                  <a:lnTo>
                    <a:pt x="3004439" y="500951"/>
                  </a:lnTo>
                  <a:lnTo>
                    <a:pt x="3004439" y="414553"/>
                  </a:lnTo>
                  <a:close/>
                </a:path>
                <a:path w="6059805" h="744220">
                  <a:moveTo>
                    <a:pt x="3259048" y="240309"/>
                  </a:moveTo>
                  <a:lnTo>
                    <a:pt x="3055353" y="240309"/>
                  </a:lnTo>
                  <a:lnTo>
                    <a:pt x="3055353" y="456666"/>
                  </a:lnTo>
                  <a:lnTo>
                    <a:pt x="3259048" y="456666"/>
                  </a:lnTo>
                  <a:lnTo>
                    <a:pt x="3259048" y="240309"/>
                  </a:lnTo>
                  <a:close/>
                </a:path>
                <a:path w="6059805" h="744220">
                  <a:moveTo>
                    <a:pt x="3513658" y="431977"/>
                  </a:moveTo>
                  <a:lnTo>
                    <a:pt x="3309975" y="431977"/>
                  </a:lnTo>
                  <a:lnTo>
                    <a:pt x="3309975" y="524192"/>
                  </a:lnTo>
                  <a:lnTo>
                    <a:pt x="3513658" y="524192"/>
                  </a:lnTo>
                  <a:lnTo>
                    <a:pt x="3513658" y="431977"/>
                  </a:lnTo>
                  <a:close/>
                </a:path>
                <a:path w="6059805" h="744220">
                  <a:moveTo>
                    <a:pt x="3768280" y="357924"/>
                  </a:moveTo>
                  <a:lnTo>
                    <a:pt x="3564585" y="357924"/>
                  </a:lnTo>
                  <a:lnTo>
                    <a:pt x="3564585" y="452310"/>
                  </a:lnTo>
                  <a:lnTo>
                    <a:pt x="3768280" y="452310"/>
                  </a:lnTo>
                  <a:lnTo>
                    <a:pt x="3768280" y="357924"/>
                  </a:lnTo>
                  <a:close/>
                </a:path>
                <a:path w="6059805" h="744220">
                  <a:moveTo>
                    <a:pt x="4022890" y="201841"/>
                  </a:moveTo>
                  <a:lnTo>
                    <a:pt x="3819194" y="201841"/>
                  </a:lnTo>
                  <a:lnTo>
                    <a:pt x="3819194" y="304203"/>
                  </a:lnTo>
                  <a:lnTo>
                    <a:pt x="4022890" y="304203"/>
                  </a:lnTo>
                  <a:lnTo>
                    <a:pt x="4022890" y="201841"/>
                  </a:lnTo>
                  <a:close/>
                </a:path>
                <a:path w="6059805" h="744220">
                  <a:moveTo>
                    <a:pt x="4277499" y="260642"/>
                  </a:moveTo>
                  <a:lnTo>
                    <a:pt x="4073817" y="260642"/>
                  </a:lnTo>
                  <a:lnTo>
                    <a:pt x="4073817" y="320903"/>
                  </a:lnTo>
                  <a:lnTo>
                    <a:pt x="4277499" y="320903"/>
                  </a:lnTo>
                  <a:lnTo>
                    <a:pt x="4277499" y="260642"/>
                  </a:lnTo>
                  <a:close/>
                </a:path>
                <a:path w="6059805" h="744220">
                  <a:moveTo>
                    <a:pt x="4532122" y="297675"/>
                  </a:moveTo>
                  <a:lnTo>
                    <a:pt x="4328426" y="297675"/>
                  </a:lnTo>
                  <a:lnTo>
                    <a:pt x="4328426" y="362280"/>
                  </a:lnTo>
                  <a:lnTo>
                    <a:pt x="4532122" y="362280"/>
                  </a:lnTo>
                  <a:lnTo>
                    <a:pt x="4532122" y="297675"/>
                  </a:lnTo>
                  <a:close/>
                </a:path>
                <a:path w="6059805" h="744220">
                  <a:moveTo>
                    <a:pt x="4786731" y="247573"/>
                  </a:moveTo>
                  <a:lnTo>
                    <a:pt x="4583036" y="247573"/>
                  </a:lnTo>
                  <a:lnTo>
                    <a:pt x="4583036" y="300570"/>
                  </a:lnTo>
                  <a:lnTo>
                    <a:pt x="4786731" y="300570"/>
                  </a:lnTo>
                  <a:lnTo>
                    <a:pt x="4786731" y="247573"/>
                  </a:lnTo>
                  <a:close/>
                </a:path>
                <a:path w="6059805" h="744220">
                  <a:moveTo>
                    <a:pt x="5041341" y="342684"/>
                  </a:moveTo>
                  <a:lnTo>
                    <a:pt x="4837658" y="342684"/>
                  </a:lnTo>
                  <a:lnTo>
                    <a:pt x="4837658" y="378980"/>
                  </a:lnTo>
                  <a:lnTo>
                    <a:pt x="5041341" y="378980"/>
                  </a:lnTo>
                  <a:lnTo>
                    <a:pt x="5041341" y="342684"/>
                  </a:lnTo>
                  <a:close/>
                </a:path>
                <a:path w="6059805" h="744220">
                  <a:moveTo>
                    <a:pt x="5295963" y="341960"/>
                  </a:moveTo>
                  <a:lnTo>
                    <a:pt x="5092268" y="341960"/>
                  </a:lnTo>
                  <a:lnTo>
                    <a:pt x="5092268" y="370992"/>
                  </a:lnTo>
                  <a:lnTo>
                    <a:pt x="5295963" y="370992"/>
                  </a:lnTo>
                  <a:lnTo>
                    <a:pt x="5295963" y="341960"/>
                  </a:lnTo>
                  <a:close/>
                </a:path>
                <a:path w="6059805" h="744220">
                  <a:moveTo>
                    <a:pt x="5550573" y="363016"/>
                  </a:moveTo>
                  <a:lnTo>
                    <a:pt x="5346878" y="363016"/>
                  </a:lnTo>
                  <a:lnTo>
                    <a:pt x="5346878" y="389153"/>
                  </a:lnTo>
                  <a:lnTo>
                    <a:pt x="5550573" y="389153"/>
                  </a:lnTo>
                  <a:lnTo>
                    <a:pt x="5550573" y="363016"/>
                  </a:lnTo>
                  <a:close/>
                </a:path>
                <a:path w="6059805" h="744220">
                  <a:moveTo>
                    <a:pt x="5805182" y="405841"/>
                  </a:moveTo>
                  <a:lnTo>
                    <a:pt x="5601500" y="405841"/>
                  </a:lnTo>
                  <a:lnTo>
                    <a:pt x="5601500" y="422541"/>
                  </a:lnTo>
                  <a:lnTo>
                    <a:pt x="5805182" y="422541"/>
                  </a:lnTo>
                  <a:lnTo>
                    <a:pt x="5805182" y="405841"/>
                  </a:lnTo>
                  <a:close/>
                </a:path>
                <a:path w="6059805" h="744220">
                  <a:moveTo>
                    <a:pt x="6059805" y="382612"/>
                  </a:moveTo>
                  <a:lnTo>
                    <a:pt x="5856109" y="382612"/>
                  </a:lnTo>
                  <a:lnTo>
                    <a:pt x="5856109" y="405117"/>
                  </a:lnTo>
                  <a:lnTo>
                    <a:pt x="6059805" y="405117"/>
                  </a:lnTo>
                  <a:lnTo>
                    <a:pt x="6059805" y="382612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3287179" y="3713911"/>
              <a:ext cx="3004820" cy="173355"/>
            </a:xfrm>
            <a:custGeom>
              <a:avLst/>
              <a:gdLst/>
              <a:ahLst/>
              <a:cxnLst/>
              <a:rect l="l" t="t" r="r" b="b"/>
              <a:pathLst>
                <a:path w="3004820" h="173354">
                  <a:moveTo>
                    <a:pt x="203682" y="127050"/>
                  </a:moveTo>
                  <a:lnTo>
                    <a:pt x="0" y="127050"/>
                  </a:lnTo>
                  <a:lnTo>
                    <a:pt x="0" y="128498"/>
                  </a:lnTo>
                  <a:lnTo>
                    <a:pt x="203682" y="128498"/>
                  </a:lnTo>
                  <a:lnTo>
                    <a:pt x="203682" y="127050"/>
                  </a:lnTo>
                  <a:close/>
                </a:path>
                <a:path w="3004820" h="173354">
                  <a:moveTo>
                    <a:pt x="967524" y="172059"/>
                  </a:moveTo>
                  <a:lnTo>
                    <a:pt x="763841" y="172059"/>
                  </a:lnTo>
                  <a:lnTo>
                    <a:pt x="763841" y="172783"/>
                  </a:lnTo>
                  <a:lnTo>
                    <a:pt x="967524" y="172783"/>
                  </a:lnTo>
                  <a:lnTo>
                    <a:pt x="967524" y="172059"/>
                  </a:lnTo>
                  <a:close/>
                </a:path>
                <a:path w="3004820" h="173354">
                  <a:moveTo>
                    <a:pt x="1731365" y="0"/>
                  </a:moveTo>
                  <a:lnTo>
                    <a:pt x="1527683" y="0"/>
                  </a:lnTo>
                  <a:lnTo>
                    <a:pt x="1527683" y="1447"/>
                  </a:lnTo>
                  <a:lnTo>
                    <a:pt x="1731365" y="1447"/>
                  </a:lnTo>
                  <a:lnTo>
                    <a:pt x="1731365" y="0"/>
                  </a:lnTo>
                  <a:close/>
                </a:path>
                <a:path w="3004820" h="173354">
                  <a:moveTo>
                    <a:pt x="3004439" y="103085"/>
                  </a:moveTo>
                  <a:lnTo>
                    <a:pt x="2800743" y="103085"/>
                  </a:lnTo>
                  <a:lnTo>
                    <a:pt x="2800743" y="103809"/>
                  </a:lnTo>
                  <a:lnTo>
                    <a:pt x="3004439" y="103809"/>
                  </a:lnTo>
                  <a:lnTo>
                    <a:pt x="3004439" y="103085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741045" y="3448189"/>
              <a:ext cx="6059805" cy="740410"/>
            </a:xfrm>
            <a:custGeom>
              <a:avLst/>
              <a:gdLst/>
              <a:ahLst/>
              <a:cxnLst/>
              <a:rect l="l" t="t" r="r" b="b"/>
              <a:pathLst>
                <a:path w="6059805" h="740410">
                  <a:moveTo>
                    <a:pt x="203682" y="0"/>
                  </a:moveTo>
                  <a:lnTo>
                    <a:pt x="0" y="0"/>
                  </a:lnTo>
                  <a:lnTo>
                    <a:pt x="0" y="6527"/>
                  </a:lnTo>
                  <a:lnTo>
                    <a:pt x="203682" y="6527"/>
                  </a:lnTo>
                  <a:lnTo>
                    <a:pt x="203682" y="0"/>
                  </a:lnTo>
                  <a:close/>
                </a:path>
                <a:path w="6059805" h="740410">
                  <a:moveTo>
                    <a:pt x="458292" y="457390"/>
                  </a:moveTo>
                  <a:lnTo>
                    <a:pt x="254609" y="457390"/>
                  </a:lnTo>
                  <a:lnTo>
                    <a:pt x="254609" y="460286"/>
                  </a:lnTo>
                  <a:lnTo>
                    <a:pt x="458292" y="460286"/>
                  </a:lnTo>
                  <a:lnTo>
                    <a:pt x="458292" y="457390"/>
                  </a:lnTo>
                  <a:close/>
                </a:path>
                <a:path w="6059805" h="740410">
                  <a:moveTo>
                    <a:pt x="712914" y="524179"/>
                  </a:moveTo>
                  <a:lnTo>
                    <a:pt x="509219" y="524179"/>
                  </a:lnTo>
                  <a:lnTo>
                    <a:pt x="509219" y="529259"/>
                  </a:lnTo>
                  <a:lnTo>
                    <a:pt x="712914" y="529259"/>
                  </a:lnTo>
                  <a:lnTo>
                    <a:pt x="712914" y="524179"/>
                  </a:lnTo>
                  <a:close/>
                </a:path>
                <a:path w="6059805" h="740410">
                  <a:moveTo>
                    <a:pt x="967524" y="583717"/>
                  </a:moveTo>
                  <a:lnTo>
                    <a:pt x="763828" y="583717"/>
                  </a:lnTo>
                  <a:lnTo>
                    <a:pt x="763828" y="585165"/>
                  </a:lnTo>
                  <a:lnTo>
                    <a:pt x="967524" y="585165"/>
                  </a:lnTo>
                  <a:lnTo>
                    <a:pt x="967524" y="583717"/>
                  </a:lnTo>
                  <a:close/>
                </a:path>
                <a:path w="6059805" h="740410">
                  <a:moveTo>
                    <a:pt x="1222133" y="721652"/>
                  </a:moveTo>
                  <a:lnTo>
                    <a:pt x="1018451" y="721652"/>
                  </a:lnTo>
                  <a:lnTo>
                    <a:pt x="1018451" y="723836"/>
                  </a:lnTo>
                  <a:lnTo>
                    <a:pt x="1222133" y="723836"/>
                  </a:lnTo>
                  <a:lnTo>
                    <a:pt x="1222133" y="721652"/>
                  </a:lnTo>
                  <a:close/>
                </a:path>
                <a:path w="6059805" h="740410">
                  <a:moveTo>
                    <a:pt x="1476756" y="737628"/>
                  </a:moveTo>
                  <a:lnTo>
                    <a:pt x="1273060" y="737628"/>
                  </a:lnTo>
                  <a:lnTo>
                    <a:pt x="1273060" y="739813"/>
                  </a:lnTo>
                  <a:lnTo>
                    <a:pt x="1476756" y="739813"/>
                  </a:lnTo>
                  <a:lnTo>
                    <a:pt x="1476756" y="737628"/>
                  </a:lnTo>
                  <a:close/>
                </a:path>
                <a:path w="6059805" h="740410">
                  <a:moveTo>
                    <a:pt x="1731365" y="725284"/>
                  </a:moveTo>
                  <a:lnTo>
                    <a:pt x="1527670" y="725284"/>
                  </a:lnTo>
                  <a:lnTo>
                    <a:pt x="1527670" y="726744"/>
                  </a:lnTo>
                  <a:lnTo>
                    <a:pt x="1731365" y="726744"/>
                  </a:lnTo>
                  <a:lnTo>
                    <a:pt x="1731365" y="725284"/>
                  </a:lnTo>
                  <a:close/>
                </a:path>
                <a:path w="6059805" h="740410">
                  <a:moveTo>
                    <a:pt x="1985975" y="662851"/>
                  </a:moveTo>
                  <a:lnTo>
                    <a:pt x="1782292" y="662851"/>
                  </a:lnTo>
                  <a:lnTo>
                    <a:pt x="1782292" y="665022"/>
                  </a:lnTo>
                  <a:lnTo>
                    <a:pt x="1985975" y="665022"/>
                  </a:lnTo>
                  <a:lnTo>
                    <a:pt x="1985975" y="662851"/>
                  </a:lnTo>
                  <a:close/>
                </a:path>
                <a:path w="6059805" h="740410">
                  <a:moveTo>
                    <a:pt x="2240597" y="479894"/>
                  </a:moveTo>
                  <a:lnTo>
                    <a:pt x="2036902" y="479894"/>
                  </a:lnTo>
                  <a:lnTo>
                    <a:pt x="2036902" y="483527"/>
                  </a:lnTo>
                  <a:lnTo>
                    <a:pt x="2240597" y="483527"/>
                  </a:lnTo>
                  <a:lnTo>
                    <a:pt x="2240597" y="479894"/>
                  </a:lnTo>
                  <a:close/>
                </a:path>
                <a:path w="6059805" h="740410">
                  <a:moveTo>
                    <a:pt x="2495207" y="328155"/>
                  </a:moveTo>
                  <a:lnTo>
                    <a:pt x="2291511" y="328155"/>
                  </a:lnTo>
                  <a:lnTo>
                    <a:pt x="2291511" y="330339"/>
                  </a:lnTo>
                  <a:lnTo>
                    <a:pt x="2495207" y="330339"/>
                  </a:lnTo>
                  <a:lnTo>
                    <a:pt x="2495207" y="328155"/>
                  </a:lnTo>
                  <a:close/>
                </a:path>
                <a:path w="6059805" h="740410">
                  <a:moveTo>
                    <a:pt x="2749816" y="391325"/>
                  </a:moveTo>
                  <a:lnTo>
                    <a:pt x="2546134" y="391325"/>
                  </a:lnTo>
                  <a:lnTo>
                    <a:pt x="2546134" y="392772"/>
                  </a:lnTo>
                  <a:lnTo>
                    <a:pt x="2749816" y="392772"/>
                  </a:lnTo>
                  <a:lnTo>
                    <a:pt x="2749816" y="391325"/>
                  </a:lnTo>
                  <a:close/>
                </a:path>
                <a:path w="6059805" h="740410">
                  <a:moveTo>
                    <a:pt x="3004439" y="417461"/>
                  </a:moveTo>
                  <a:lnTo>
                    <a:pt x="2800743" y="417461"/>
                  </a:lnTo>
                  <a:lnTo>
                    <a:pt x="2800743" y="421081"/>
                  </a:lnTo>
                  <a:lnTo>
                    <a:pt x="3004439" y="421081"/>
                  </a:lnTo>
                  <a:lnTo>
                    <a:pt x="3004439" y="417461"/>
                  </a:lnTo>
                  <a:close/>
                </a:path>
                <a:path w="6059805" h="740410">
                  <a:moveTo>
                    <a:pt x="3259048" y="243941"/>
                  </a:moveTo>
                  <a:lnTo>
                    <a:pt x="3055353" y="243941"/>
                  </a:lnTo>
                  <a:lnTo>
                    <a:pt x="3055353" y="246837"/>
                  </a:lnTo>
                  <a:lnTo>
                    <a:pt x="3259048" y="246837"/>
                  </a:lnTo>
                  <a:lnTo>
                    <a:pt x="3259048" y="243941"/>
                  </a:lnTo>
                  <a:close/>
                </a:path>
                <a:path w="6059805" h="740410">
                  <a:moveTo>
                    <a:pt x="3513658" y="435610"/>
                  </a:moveTo>
                  <a:lnTo>
                    <a:pt x="3309975" y="435610"/>
                  </a:lnTo>
                  <a:lnTo>
                    <a:pt x="3309975" y="437781"/>
                  </a:lnTo>
                  <a:lnTo>
                    <a:pt x="3513658" y="437781"/>
                  </a:lnTo>
                  <a:lnTo>
                    <a:pt x="3513658" y="435610"/>
                  </a:lnTo>
                  <a:close/>
                </a:path>
                <a:path w="6059805" h="740410">
                  <a:moveTo>
                    <a:pt x="3768280" y="361556"/>
                  </a:moveTo>
                  <a:lnTo>
                    <a:pt x="3564585" y="361556"/>
                  </a:lnTo>
                  <a:lnTo>
                    <a:pt x="3564585" y="364451"/>
                  </a:lnTo>
                  <a:lnTo>
                    <a:pt x="3768280" y="364451"/>
                  </a:lnTo>
                  <a:lnTo>
                    <a:pt x="3768280" y="361556"/>
                  </a:lnTo>
                  <a:close/>
                </a:path>
                <a:path w="6059805" h="740410">
                  <a:moveTo>
                    <a:pt x="4022890" y="201828"/>
                  </a:moveTo>
                  <a:lnTo>
                    <a:pt x="3819194" y="201828"/>
                  </a:lnTo>
                  <a:lnTo>
                    <a:pt x="3819194" y="208368"/>
                  </a:lnTo>
                  <a:lnTo>
                    <a:pt x="4022890" y="208368"/>
                  </a:lnTo>
                  <a:lnTo>
                    <a:pt x="4022890" y="201828"/>
                  </a:lnTo>
                  <a:close/>
                </a:path>
                <a:path w="6059805" h="740410">
                  <a:moveTo>
                    <a:pt x="4277499" y="261366"/>
                  </a:moveTo>
                  <a:lnTo>
                    <a:pt x="4073817" y="261366"/>
                  </a:lnTo>
                  <a:lnTo>
                    <a:pt x="4073817" y="265722"/>
                  </a:lnTo>
                  <a:lnTo>
                    <a:pt x="4277499" y="265722"/>
                  </a:lnTo>
                  <a:lnTo>
                    <a:pt x="4277499" y="261366"/>
                  </a:lnTo>
                  <a:close/>
                </a:path>
                <a:path w="6059805" h="740410">
                  <a:moveTo>
                    <a:pt x="4532122" y="298386"/>
                  </a:moveTo>
                  <a:lnTo>
                    <a:pt x="4328426" y="298386"/>
                  </a:lnTo>
                  <a:lnTo>
                    <a:pt x="4328426" y="304190"/>
                  </a:lnTo>
                  <a:lnTo>
                    <a:pt x="4532122" y="304190"/>
                  </a:lnTo>
                  <a:lnTo>
                    <a:pt x="4532122" y="298386"/>
                  </a:lnTo>
                  <a:close/>
                </a:path>
                <a:path w="6059805" h="740410">
                  <a:moveTo>
                    <a:pt x="4786731" y="250469"/>
                  </a:moveTo>
                  <a:lnTo>
                    <a:pt x="4583036" y="250469"/>
                  </a:lnTo>
                  <a:lnTo>
                    <a:pt x="4583036" y="254101"/>
                  </a:lnTo>
                  <a:lnTo>
                    <a:pt x="4786731" y="254101"/>
                  </a:lnTo>
                  <a:lnTo>
                    <a:pt x="4786731" y="250469"/>
                  </a:lnTo>
                  <a:close/>
                </a:path>
                <a:path w="6059805" h="740410">
                  <a:moveTo>
                    <a:pt x="5041341" y="347027"/>
                  </a:moveTo>
                  <a:lnTo>
                    <a:pt x="4837658" y="347027"/>
                  </a:lnTo>
                  <a:lnTo>
                    <a:pt x="4837658" y="349211"/>
                  </a:lnTo>
                  <a:lnTo>
                    <a:pt x="5041341" y="349211"/>
                  </a:lnTo>
                  <a:lnTo>
                    <a:pt x="5041341" y="347027"/>
                  </a:lnTo>
                  <a:close/>
                </a:path>
                <a:path w="6059805" h="740410">
                  <a:moveTo>
                    <a:pt x="5295963" y="343408"/>
                  </a:moveTo>
                  <a:lnTo>
                    <a:pt x="5092268" y="343408"/>
                  </a:lnTo>
                  <a:lnTo>
                    <a:pt x="5092268" y="348488"/>
                  </a:lnTo>
                  <a:lnTo>
                    <a:pt x="5295963" y="348488"/>
                  </a:lnTo>
                  <a:lnTo>
                    <a:pt x="5295963" y="343408"/>
                  </a:lnTo>
                  <a:close/>
                </a:path>
                <a:path w="6059805" h="740410">
                  <a:moveTo>
                    <a:pt x="5550573" y="360832"/>
                  </a:moveTo>
                  <a:lnTo>
                    <a:pt x="5346878" y="360832"/>
                  </a:lnTo>
                  <a:lnTo>
                    <a:pt x="5346878" y="368808"/>
                  </a:lnTo>
                  <a:lnTo>
                    <a:pt x="5550573" y="368808"/>
                  </a:lnTo>
                  <a:lnTo>
                    <a:pt x="5550573" y="360832"/>
                  </a:lnTo>
                  <a:close/>
                </a:path>
                <a:path w="6059805" h="740410">
                  <a:moveTo>
                    <a:pt x="5805182" y="405117"/>
                  </a:moveTo>
                  <a:lnTo>
                    <a:pt x="5601500" y="405117"/>
                  </a:lnTo>
                  <a:lnTo>
                    <a:pt x="5601500" y="412369"/>
                  </a:lnTo>
                  <a:lnTo>
                    <a:pt x="5805182" y="412369"/>
                  </a:lnTo>
                  <a:lnTo>
                    <a:pt x="5805182" y="405117"/>
                  </a:lnTo>
                  <a:close/>
                </a:path>
                <a:path w="6059805" h="740410">
                  <a:moveTo>
                    <a:pt x="6059805" y="385508"/>
                  </a:moveTo>
                  <a:lnTo>
                    <a:pt x="5856109" y="385508"/>
                  </a:lnTo>
                  <a:lnTo>
                    <a:pt x="5856109" y="389140"/>
                  </a:lnTo>
                  <a:lnTo>
                    <a:pt x="6059805" y="389140"/>
                  </a:lnTo>
                  <a:lnTo>
                    <a:pt x="6059805" y="385508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3287179" y="3691407"/>
              <a:ext cx="2750185" cy="148590"/>
            </a:xfrm>
            <a:custGeom>
              <a:avLst/>
              <a:gdLst/>
              <a:ahLst/>
              <a:cxnLst/>
              <a:rect l="l" t="t" r="r" b="b"/>
              <a:pathLst>
                <a:path w="2750185" h="148589">
                  <a:moveTo>
                    <a:pt x="203682" y="147370"/>
                  </a:moveTo>
                  <a:lnTo>
                    <a:pt x="0" y="147370"/>
                  </a:lnTo>
                  <a:lnTo>
                    <a:pt x="0" y="148094"/>
                  </a:lnTo>
                  <a:lnTo>
                    <a:pt x="203682" y="148094"/>
                  </a:lnTo>
                  <a:lnTo>
                    <a:pt x="203682" y="147370"/>
                  </a:lnTo>
                  <a:close/>
                </a:path>
                <a:path w="2750185" h="148589">
                  <a:moveTo>
                    <a:pt x="712914" y="0"/>
                  </a:moveTo>
                  <a:lnTo>
                    <a:pt x="509219" y="0"/>
                  </a:lnTo>
                  <a:lnTo>
                    <a:pt x="509219" y="723"/>
                  </a:lnTo>
                  <a:lnTo>
                    <a:pt x="712914" y="723"/>
                  </a:lnTo>
                  <a:lnTo>
                    <a:pt x="712914" y="0"/>
                  </a:lnTo>
                  <a:close/>
                </a:path>
                <a:path w="2750185" h="148589">
                  <a:moveTo>
                    <a:pt x="2749829" y="99453"/>
                  </a:moveTo>
                  <a:lnTo>
                    <a:pt x="2546134" y="99453"/>
                  </a:lnTo>
                  <a:lnTo>
                    <a:pt x="2546134" y="100190"/>
                  </a:lnTo>
                  <a:lnTo>
                    <a:pt x="2749829" y="100190"/>
                  </a:lnTo>
                  <a:lnTo>
                    <a:pt x="2749829" y="99453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741045" y="3446005"/>
              <a:ext cx="6059805" cy="665480"/>
            </a:xfrm>
            <a:custGeom>
              <a:avLst/>
              <a:gdLst/>
              <a:ahLst/>
              <a:cxnLst/>
              <a:rect l="l" t="t" r="r" b="b"/>
              <a:pathLst>
                <a:path w="6059805" h="665479">
                  <a:moveTo>
                    <a:pt x="203682" y="0"/>
                  </a:moveTo>
                  <a:lnTo>
                    <a:pt x="0" y="0"/>
                  </a:lnTo>
                  <a:lnTo>
                    <a:pt x="0" y="2184"/>
                  </a:lnTo>
                  <a:lnTo>
                    <a:pt x="203682" y="2184"/>
                  </a:lnTo>
                  <a:lnTo>
                    <a:pt x="203682" y="0"/>
                  </a:lnTo>
                  <a:close/>
                </a:path>
                <a:path w="6059805" h="665479">
                  <a:moveTo>
                    <a:pt x="458292" y="458114"/>
                  </a:moveTo>
                  <a:lnTo>
                    <a:pt x="254609" y="458114"/>
                  </a:lnTo>
                  <a:lnTo>
                    <a:pt x="254609" y="459574"/>
                  </a:lnTo>
                  <a:lnTo>
                    <a:pt x="458292" y="459574"/>
                  </a:lnTo>
                  <a:lnTo>
                    <a:pt x="458292" y="458114"/>
                  </a:lnTo>
                  <a:close/>
                </a:path>
                <a:path w="6059805" h="665479">
                  <a:moveTo>
                    <a:pt x="712914" y="525640"/>
                  </a:moveTo>
                  <a:lnTo>
                    <a:pt x="509219" y="525640"/>
                  </a:lnTo>
                  <a:lnTo>
                    <a:pt x="509219" y="526364"/>
                  </a:lnTo>
                  <a:lnTo>
                    <a:pt x="712914" y="526364"/>
                  </a:lnTo>
                  <a:lnTo>
                    <a:pt x="712914" y="525640"/>
                  </a:lnTo>
                  <a:close/>
                </a:path>
                <a:path w="6059805" h="665479">
                  <a:moveTo>
                    <a:pt x="1985975" y="663587"/>
                  </a:moveTo>
                  <a:lnTo>
                    <a:pt x="1782292" y="663587"/>
                  </a:lnTo>
                  <a:lnTo>
                    <a:pt x="1782292" y="665035"/>
                  </a:lnTo>
                  <a:lnTo>
                    <a:pt x="1985975" y="665035"/>
                  </a:lnTo>
                  <a:lnTo>
                    <a:pt x="1985975" y="663587"/>
                  </a:lnTo>
                  <a:close/>
                </a:path>
                <a:path w="6059805" h="665479">
                  <a:moveTo>
                    <a:pt x="2495207" y="327431"/>
                  </a:moveTo>
                  <a:lnTo>
                    <a:pt x="2291511" y="327431"/>
                  </a:lnTo>
                  <a:lnTo>
                    <a:pt x="2291511" y="330339"/>
                  </a:lnTo>
                  <a:lnTo>
                    <a:pt x="2495207" y="330339"/>
                  </a:lnTo>
                  <a:lnTo>
                    <a:pt x="2495207" y="327431"/>
                  </a:lnTo>
                  <a:close/>
                </a:path>
                <a:path w="6059805" h="665479">
                  <a:moveTo>
                    <a:pt x="3004439" y="417461"/>
                  </a:moveTo>
                  <a:lnTo>
                    <a:pt x="2800743" y="417461"/>
                  </a:lnTo>
                  <a:lnTo>
                    <a:pt x="2800743" y="419646"/>
                  </a:lnTo>
                  <a:lnTo>
                    <a:pt x="3004439" y="419646"/>
                  </a:lnTo>
                  <a:lnTo>
                    <a:pt x="3004439" y="417461"/>
                  </a:lnTo>
                  <a:close/>
                </a:path>
                <a:path w="6059805" h="665479">
                  <a:moveTo>
                    <a:pt x="3259048" y="238137"/>
                  </a:moveTo>
                  <a:lnTo>
                    <a:pt x="3055353" y="238137"/>
                  </a:lnTo>
                  <a:lnTo>
                    <a:pt x="3055353" y="245402"/>
                  </a:lnTo>
                  <a:lnTo>
                    <a:pt x="3259048" y="245402"/>
                  </a:lnTo>
                  <a:lnTo>
                    <a:pt x="3259048" y="238137"/>
                  </a:lnTo>
                  <a:close/>
                </a:path>
                <a:path w="6059805" h="665479">
                  <a:moveTo>
                    <a:pt x="3513658" y="432714"/>
                  </a:moveTo>
                  <a:lnTo>
                    <a:pt x="3309975" y="432714"/>
                  </a:lnTo>
                  <a:lnTo>
                    <a:pt x="3309975" y="437794"/>
                  </a:lnTo>
                  <a:lnTo>
                    <a:pt x="3513658" y="437794"/>
                  </a:lnTo>
                  <a:lnTo>
                    <a:pt x="3513658" y="432714"/>
                  </a:lnTo>
                  <a:close/>
                </a:path>
                <a:path w="6059805" h="665479">
                  <a:moveTo>
                    <a:pt x="3768280" y="362280"/>
                  </a:moveTo>
                  <a:lnTo>
                    <a:pt x="3564585" y="362280"/>
                  </a:lnTo>
                  <a:lnTo>
                    <a:pt x="3564585" y="363740"/>
                  </a:lnTo>
                  <a:lnTo>
                    <a:pt x="3768280" y="363740"/>
                  </a:lnTo>
                  <a:lnTo>
                    <a:pt x="3768280" y="362280"/>
                  </a:lnTo>
                  <a:close/>
                </a:path>
                <a:path w="6059805" h="665479">
                  <a:moveTo>
                    <a:pt x="4022890" y="201104"/>
                  </a:moveTo>
                  <a:lnTo>
                    <a:pt x="3819194" y="201104"/>
                  </a:lnTo>
                  <a:lnTo>
                    <a:pt x="3819194" y="204012"/>
                  </a:lnTo>
                  <a:lnTo>
                    <a:pt x="4022890" y="204012"/>
                  </a:lnTo>
                  <a:lnTo>
                    <a:pt x="4022890" y="201104"/>
                  </a:lnTo>
                  <a:close/>
                </a:path>
                <a:path w="6059805" h="665479">
                  <a:moveTo>
                    <a:pt x="4277499" y="259194"/>
                  </a:moveTo>
                  <a:lnTo>
                    <a:pt x="4073817" y="259194"/>
                  </a:lnTo>
                  <a:lnTo>
                    <a:pt x="4073817" y="263550"/>
                  </a:lnTo>
                  <a:lnTo>
                    <a:pt x="4277499" y="263550"/>
                  </a:lnTo>
                  <a:lnTo>
                    <a:pt x="4277499" y="259194"/>
                  </a:lnTo>
                  <a:close/>
                </a:path>
                <a:path w="6059805" h="665479">
                  <a:moveTo>
                    <a:pt x="4532122" y="298399"/>
                  </a:moveTo>
                  <a:lnTo>
                    <a:pt x="4328426" y="298399"/>
                  </a:lnTo>
                  <a:lnTo>
                    <a:pt x="4328426" y="300570"/>
                  </a:lnTo>
                  <a:lnTo>
                    <a:pt x="4532122" y="300570"/>
                  </a:lnTo>
                  <a:lnTo>
                    <a:pt x="4532122" y="298399"/>
                  </a:lnTo>
                  <a:close/>
                </a:path>
                <a:path w="6059805" h="665479">
                  <a:moveTo>
                    <a:pt x="4786731" y="244665"/>
                  </a:moveTo>
                  <a:lnTo>
                    <a:pt x="4583036" y="244665"/>
                  </a:lnTo>
                  <a:lnTo>
                    <a:pt x="4583036" y="252653"/>
                  </a:lnTo>
                  <a:lnTo>
                    <a:pt x="4786731" y="252653"/>
                  </a:lnTo>
                  <a:lnTo>
                    <a:pt x="4786731" y="244665"/>
                  </a:lnTo>
                  <a:close/>
                </a:path>
                <a:path w="6059805" h="665479">
                  <a:moveTo>
                    <a:pt x="5041341" y="344855"/>
                  </a:moveTo>
                  <a:lnTo>
                    <a:pt x="4837658" y="344855"/>
                  </a:lnTo>
                  <a:lnTo>
                    <a:pt x="4837658" y="349211"/>
                  </a:lnTo>
                  <a:lnTo>
                    <a:pt x="5041341" y="349211"/>
                  </a:lnTo>
                  <a:lnTo>
                    <a:pt x="5041341" y="344855"/>
                  </a:lnTo>
                  <a:close/>
                </a:path>
                <a:path w="6059805" h="665479">
                  <a:moveTo>
                    <a:pt x="5295963" y="341960"/>
                  </a:moveTo>
                  <a:lnTo>
                    <a:pt x="5092268" y="341960"/>
                  </a:lnTo>
                  <a:lnTo>
                    <a:pt x="5092268" y="344855"/>
                  </a:lnTo>
                  <a:lnTo>
                    <a:pt x="5295963" y="344855"/>
                  </a:lnTo>
                  <a:lnTo>
                    <a:pt x="5295963" y="341960"/>
                  </a:lnTo>
                  <a:close/>
                </a:path>
                <a:path w="6059805" h="665479">
                  <a:moveTo>
                    <a:pt x="5550573" y="355752"/>
                  </a:moveTo>
                  <a:lnTo>
                    <a:pt x="5346878" y="355752"/>
                  </a:lnTo>
                  <a:lnTo>
                    <a:pt x="5346878" y="363016"/>
                  </a:lnTo>
                  <a:lnTo>
                    <a:pt x="5550573" y="363016"/>
                  </a:lnTo>
                  <a:lnTo>
                    <a:pt x="5550573" y="355752"/>
                  </a:lnTo>
                  <a:close/>
                </a:path>
                <a:path w="6059805" h="665479">
                  <a:moveTo>
                    <a:pt x="5805182" y="400761"/>
                  </a:moveTo>
                  <a:lnTo>
                    <a:pt x="5601500" y="400761"/>
                  </a:lnTo>
                  <a:lnTo>
                    <a:pt x="5601500" y="407301"/>
                  </a:lnTo>
                  <a:lnTo>
                    <a:pt x="5805182" y="407301"/>
                  </a:lnTo>
                  <a:lnTo>
                    <a:pt x="5805182" y="400761"/>
                  </a:lnTo>
                  <a:close/>
                </a:path>
                <a:path w="6059805" h="665479">
                  <a:moveTo>
                    <a:pt x="6059805" y="384797"/>
                  </a:moveTo>
                  <a:lnTo>
                    <a:pt x="5856109" y="384797"/>
                  </a:lnTo>
                  <a:lnTo>
                    <a:pt x="5856109" y="387692"/>
                  </a:lnTo>
                  <a:lnTo>
                    <a:pt x="6059805" y="387692"/>
                  </a:lnTo>
                  <a:lnTo>
                    <a:pt x="6059805" y="384797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741045" y="3443109"/>
              <a:ext cx="5551170" cy="730885"/>
            </a:xfrm>
            <a:custGeom>
              <a:avLst/>
              <a:gdLst/>
              <a:ahLst/>
              <a:cxnLst/>
              <a:rect l="l" t="t" r="r" b="b"/>
              <a:pathLst>
                <a:path w="5551170" h="730885">
                  <a:moveTo>
                    <a:pt x="203682" y="0"/>
                  </a:moveTo>
                  <a:lnTo>
                    <a:pt x="0" y="0"/>
                  </a:lnTo>
                  <a:lnTo>
                    <a:pt x="0" y="2895"/>
                  </a:lnTo>
                  <a:lnTo>
                    <a:pt x="203682" y="2895"/>
                  </a:lnTo>
                  <a:lnTo>
                    <a:pt x="203682" y="0"/>
                  </a:lnTo>
                  <a:close/>
                </a:path>
                <a:path w="5551170" h="730885">
                  <a:moveTo>
                    <a:pt x="458292" y="460286"/>
                  </a:moveTo>
                  <a:lnTo>
                    <a:pt x="254609" y="460286"/>
                  </a:lnTo>
                  <a:lnTo>
                    <a:pt x="254609" y="461010"/>
                  </a:lnTo>
                  <a:lnTo>
                    <a:pt x="458292" y="461010"/>
                  </a:lnTo>
                  <a:lnTo>
                    <a:pt x="458292" y="460286"/>
                  </a:lnTo>
                  <a:close/>
                </a:path>
                <a:path w="5551170" h="730885">
                  <a:moveTo>
                    <a:pt x="712914" y="527812"/>
                  </a:moveTo>
                  <a:lnTo>
                    <a:pt x="509219" y="527812"/>
                  </a:lnTo>
                  <a:lnTo>
                    <a:pt x="509219" y="528535"/>
                  </a:lnTo>
                  <a:lnTo>
                    <a:pt x="712914" y="528535"/>
                  </a:lnTo>
                  <a:lnTo>
                    <a:pt x="712914" y="527812"/>
                  </a:lnTo>
                  <a:close/>
                </a:path>
                <a:path w="5551170" h="730885">
                  <a:moveTo>
                    <a:pt x="1222133" y="726008"/>
                  </a:moveTo>
                  <a:lnTo>
                    <a:pt x="1018451" y="726008"/>
                  </a:lnTo>
                  <a:lnTo>
                    <a:pt x="1018451" y="726732"/>
                  </a:lnTo>
                  <a:lnTo>
                    <a:pt x="1222133" y="726732"/>
                  </a:lnTo>
                  <a:lnTo>
                    <a:pt x="1222133" y="726008"/>
                  </a:lnTo>
                  <a:close/>
                </a:path>
                <a:path w="5551170" h="730885">
                  <a:moveTo>
                    <a:pt x="1731365" y="729640"/>
                  </a:moveTo>
                  <a:lnTo>
                    <a:pt x="1527670" y="729640"/>
                  </a:lnTo>
                  <a:lnTo>
                    <a:pt x="1527670" y="730364"/>
                  </a:lnTo>
                  <a:lnTo>
                    <a:pt x="1731365" y="730364"/>
                  </a:lnTo>
                  <a:lnTo>
                    <a:pt x="1731365" y="729640"/>
                  </a:lnTo>
                  <a:close/>
                </a:path>
                <a:path w="5551170" h="730885">
                  <a:moveTo>
                    <a:pt x="1985975" y="665746"/>
                  </a:moveTo>
                  <a:lnTo>
                    <a:pt x="1782292" y="665746"/>
                  </a:lnTo>
                  <a:lnTo>
                    <a:pt x="1782292" y="666483"/>
                  </a:lnTo>
                  <a:lnTo>
                    <a:pt x="1985975" y="666483"/>
                  </a:lnTo>
                  <a:lnTo>
                    <a:pt x="1985975" y="665746"/>
                  </a:lnTo>
                  <a:close/>
                </a:path>
                <a:path w="5551170" h="730885">
                  <a:moveTo>
                    <a:pt x="2495207" y="328879"/>
                  </a:moveTo>
                  <a:lnTo>
                    <a:pt x="2291511" y="328879"/>
                  </a:lnTo>
                  <a:lnTo>
                    <a:pt x="2291511" y="330327"/>
                  </a:lnTo>
                  <a:lnTo>
                    <a:pt x="2495207" y="330327"/>
                  </a:lnTo>
                  <a:lnTo>
                    <a:pt x="2495207" y="328879"/>
                  </a:lnTo>
                  <a:close/>
                </a:path>
                <a:path w="5551170" h="730885">
                  <a:moveTo>
                    <a:pt x="2749816" y="394220"/>
                  </a:moveTo>
                  <a:lnTo>
                    <a:pt x="2546134" y="394220"/>
                  </a:lnTo>
                  <a:lnTo>
                    <a:pt x="2546134" y="395668"/>
                  </a:lnTo>
                  <a:lnTo>
                    <a:pt x="2749816" y="395668"/>
                  </a:lnTo>
                  <a:lnTo>
                    <a:pt x="2749816" y="394220"/>
                  </a:lnTo>
                  <a:close/>
                </a:path>
                <a:path w="5551170" h="730885">
                  <a:moveTo>
                    <a:pt x="3004439" y="418909"/>
                  </a:moveTo>
                  <a:lnTo>
                    <a:pt x="2800743" y="418909"/>
                  </a:lnTo>
                  <a:lnTo>
                    <a:pt x="2800743" y="420357"/>
                  </a:lnTo>
                  <a:lnTo>
                    <a:pt x="3004439" y="420357"/>
                  </a:lnTo>
                  <a:lnTo>
                    <a:pt x="3004439" y="418909"/>
                  </a:lnTo>
                  <a:close/>
                </a:path>
                <a:path w="5551170" h="730885">
                  <a:moveTo>
                    <a:pt x="3259048" y="239585"/>
                  </a:moveTo>
                  <a:lnTo>
                    <a:pt x="3055353" y="239585"/>
                  </a:lnTo>
                  <a:lnTo>
                    <a:pt x="3055353" y="241033"/>
                  </a:lnTo>
                  <a:lnTo>
                    <a:pt x="3259048" y="241033"/>
                  </a:lnTo>
                  <a:lnTo>
                    <a:pt x="3259048" y="239585"/>
                  </a:lnTo>
                  <a:close/>
                </a:path>
                <a:path w="5551170" h="730885">
                  <a:moveTo>
                    <a:pt x="3513658" y="434873"/>
                  </a:moveTo>
                  <a:lnTo>
                    <a:pt x="3309975" y="434873"/>
                  </a:lnTo>
                  <a:lnTo>
                    <a:pt x="3309975" y="435610"/>
                  </a:lnTo>
                  <a:lnTo>
                    <a:pt x="3513658" y="435610"/>
                  </a:lnTo>
                  <a:lnTo>
                    <a:pt x="3513658" y="434873"/>
                  </a:lnTo>
                  <a:close/>
                </a:path>
                <a:path w="5551170" h="730885">
                  <a:moveTo>
                    <a:pt x="3768280" y="362280"/>
                  </a:moveTo>
                  <a:lnTo>
                    <a:pt x="3564585" y="362280"/>
                  </a:lnTo>
                  <a:lnTo>
                    <a:pt x="3564585" y="365175"/>
                  </a:lnTo>
                  <a:lnTo>
                    <a:pt x="3768280" y="365175"/>
                  </a:lnTo>
                  <a:lnTo>
                    <a:pt x="3768280" y="362280"/>
                  </a:lnTo>
                  <a:close/>
                </a:path>
                <a:path w="5551170" h="730885">
                  <a:moveTo>
                    <a:pt x="4022890" y="202552"/>
                  </a:moveTo>
                  <a:lnTo>
                    <a:pt x="3819194" y="202552"/>
                  </a:lnTo>
                  <a:lnTo>
                    <a:pt x="3819194" y="204000"/>
                  </a:lnTo>
                  <a:lnTo>
                    <a:pt x="4022890" y="204000"/>
                  </a:lnTo>
                  <a:lnTo>
                    <a:pt x="4022890" y="202552"/>
                  </a:lnTo>
                  <a:close/>
                </a:path>
                <a:path w="5551170" h="730885">
                  <a:moveTo>
                    <a:pt x="4277499" y="260629"/>
                  </a:moveTo>
                  <a:lnTo>
                    <a:pt x="4073817" y="260629"/>
                  </a:lnTo>
                  <a:lnTo>
                    <a:pt x="4073817" y="262089"/>
                  </a:lnTo>
                  <a:lnTo>
                    <a:pt x="4277499" y="262089"/>
                  </a:lnTo>
                  <a:lnTo>
                    <a:pt x="4277499" y="260629"/>
                  </a:lnTo>
                  <a:close/>
                </a:path>
                <a:path w="5551170" h="730885">
                  <a:moveTo>
                    <a:pt x="4532122" y="299834"/>
                  </a:moveTo>
                  <a:lnTo>
                    <a:pt x="4328426" y="299834"/>
                  </a:lnTo>
                  <a:lnTo>
                    <a:pt x="4328426" y="301294"/>
                  </a:lnTo>
                  <a:lnTo>
                    <a:pt x="4532122" y="301294"/>
                  </a:lnTo>
                  <a:lnTo>
                    <a:pt x="4532122" y="299834"/>
                  </a:lnTo>
                  <a:close/>
                </a:path>
                <a:path w="5551170" h="730885">
                  <a:moveTo>
                    <a:pt x="4786731" y="246113"/>
                  </a:moveTo>
                  <a:lnTo>
                    <a:pt x="4583036" y="246113"/>
                  </a:lnTo>
                  <a:lnTo>
                    <a:pt x="4583036" y="247561"/>
                  </a:lnTo>
                  <a:lnTo>
                    <a:pt x="4786731" y="247561"/>
                  </a:lnTo>
                  <a:lnTo>
                    <a:pt x="4786731" y="246113"/>
                  </a:lnTo>
                  <a:close/>
                </a:path>
                <a:path w="5551170" h="730885">
                  <a:moveTo>
                    <a:pt x="5041341" y="347027"/>
                  </a:moveTo>
                  <a:lnTo>
                    <a:pt x="4837658" y="347027"/>
                  </a:lnTo>
                  <a:lnTo>
                    <a:pt x="4837658" y="347751"/>
                  </a:lnTo>
                  <a:lnTo>
                    <a:pt x="5041341" y="347751"/>
                  </a:lnTo>
                  <a:lnTo>
                    <a:pt x="5041341" y="347027"/>
                  </a:lnTo>
                  <a:close/>
                </a:path>
                <a:path w="5551170" h="730885">
                  <a:moveTo>
                    <a:pt x="5295963" y="344131"/>
                  </a:moveTo>
                  <a:lnTo>
                    <a:pt x="5092268" y="344131"/>
                  </a:lnTo>
                  <a:lnTo>
                    <a:pt x="5092268" y="344855"/>
                  </a:lnTo>
                  <a:lnTo>
                    <a:pt x="5295963" y="344855"/>
                  </a:lnTo>
                  <a:lnTo>
                    <a:pt x="5295963" y="344131"/>
                  </a:lnTo>
                  <a:close/>
                </a:path>
                <a:path w="5551170" h="730885">
                  <a:moveTo>
                    <a:pt x="5550573" y="356463"/>
                  </a:moveTo>
                  <a:lnTo>
                    <a:pt x="5346878" y="356463"/>
                  </a:lnTo>
                  <a:lnTo>
                    <a:pt x="5346878" y="358648"/>
                  </a:lnTo>
                  <a:lnTo>
                    <a:pt x="5550573" y="358648"/>
                  </a:lnTo>
                  <a:lnTo>
                    <a:pt x="5550573" y="356463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41045" y="3440925"/>
              <a:ext cx="6059805" cy="487680"/>
            </a:xfrm>
            <a:custGeom>
              <a:avLst/>
              <a:gdLst/>
              <a:ahLst/>
              <a:cxnLst/>
              <a:rect l="l" t="t" r="r" b="b"/>
              <a:pathLst>
                <a:path w="6059805" h="487679">
                  <a:moveTo>
                    <a:pt x="203682" y="0"/>
                  </a:moveTo>
                  <a:lnTo>
                    <a:pt x="0" y="0"/>
                  </a:lnTo>
                  <a:lnTo>
                    <a:pt x="0" y="2184"/>
                  </a:lnTo>
                  <a:lnTo>
                    <a:pt x="203682" y="2184"/>
                  </a:lnTo>
                  <a:lnTo>
                    <a:pt x="203682" y="0"/>
                  </a:lnTo>
                  <a:close/>
                </a:path>
                <a:path w="6059805" h="487679">
                  <a:moveTo>
                    <a:pt x="2240597" y="486435"/>
                  </a:moveTo>
                  <a:lnTo>
                    <a:pt x="2036902" y="486435"/>
                  </a:lnTo>
                  <a:lnTo>
                    <a:pt x="2036902" y="487159"/>
                  </a:lnTo>
                  <a:lnTo>
                    <a:pt x="2240597" y="487159"/>
                  </a:lnTo>
                  <a:lnTo>
                    <a:pt x="2240597" y="486435"/>
                  </a:lnTo>
                  <a:close/>
                </a:path>
                <a:path w="6059805" h="487679">
                  <a:moveTo>
                    <a:pt x="2495207" y="330339"/>
                  </a:moveTo>
                  <a:lnTo>
                    <a:pt x="2291511" y="330339"/>
                  </a:lnTo>
                  <a:lnTo>
                    <a:pt x="2291511" y="331063"/>
                  </a:lnTo>
                  <a:lnTo>
                    <a:pt x="2495207" y="331063"/>
                  </a:lnTo>
                  <a:lnTo>
                    <a:pt x="2495207" y="330339"/>
                  </a:lnTo>
                  <a:close/>
                </a:path>
                <a:path w="6059805" h="487679">
                  <a:moveTo>
                    <a:pt x="3004439" y="419633"/>
                  </a:moveTo>
                  <a:lnTo>
                    <a:pt x="2800743" y="419633"/>
                  </a:lnTo>
                  <a:lnTo>
                    <a:pt x="2800743" y="421093"/>
                  </a:lnTo>
                  <a:lnTo>
                    <a:pt x="3004439" y="421093"/>
                  </a:lnTo>
                  <a:lnTo>
                    <a:pt x="3004439" y="419633"/>
                  </a:lnTo>
                  <a:close/>
                </a:path>
                <a:path w="6059805" h="487679">
                  <a:moveTo>
                    <a:pt x="3768280" y="363740"/>
                  </a:moveTo>
                  <a:lnTo>
                    <a:pt x="3564585" y="363740"/>
                  </a:lnTo>
                  <a:lnTo>
                    <a:pt x="3564585" y="364464"/>
                  </a:lnTo>
                  <a:lnTo>
                    <a:pt x="3768280" y="364464"/>
                  </a:lnTo>
                  <a:lnTo>
                    <a:pt x="3768280" y="363740"/>
                  </a:lnTo>
                  <a:close/>
                </a:path>
                <a:path w="6059805" h="487679">
                  <a:moveTo>
                    <a:pt x="4022890" y="203288"/>
                  </a:moveTo>
                  <a:lnTo>
                    <a:pt x="3819194" y="203288"/>
                  </a:lnTo>
                  <a:lnTo>
                    <a:pt x="3819194" y="204736"/>
                  </a:lnTo>
                  <a:lnTo>
                    <a:pt x="4022890" y="204736"/>
                  </a:lnTo>
                  <a:lnTo>
                    <a:pt x="4022890" y="203288"/>
                  </a:lnTo>
                  <a:close/>
                </a:path>
                <a:path w="6059805" h="487679">
                  <a:moveTo>
                    <a:pt x="4277499" y="261366"/>
                  </a:moveTo>
                  <a:lnTo>
                    <a:pt x="4073817" y="261366"/>
                  </a:lnTo>
                  <a:lnTo>
                    <a:pt x="4073817" y="262813"/>
                  </a:lnTo>
                  <a:lnTo>
                    <a:pt x="4277499" y="262813"/>
                  </a:lnTo>
                  <a:lnTo>
                    <a:pt x="4277499" y="261366"/>
                  </a:lnTo>
                  <a:close/>
                </a:path>
                <a:path w="6059805" h="487679">
                  <a:moveTo>
                    <a:pt x="5041341" y="348488"/>
                  </a:moveTo>
                  <a:lnTo>
                    <a:pt x="4837658" y="348488"/>
                  </a:lnTo>
                  <a:lnTo>
                    <a:pt x="4837658" y="349211"/>
                  </a:lnTo>
                  <a:lnTo>
                    <a:pt x="5041341" y="349211"/>
                  </a:lnTo>
                  <a:lnTo>
                    <a:pt x="5041341" y="348488"/>
                  </a:lnTo>
                  <a:close/>
                </a:path>
                <a:path w="6059805" h="487679">
                  <a:moveTo>
                    <a:pt x="5295963" y="344855"/>
                  </a:moveTo>
                  <a:lnTo>
                    <a:pt x="5092268" y="344855"/>
                  </a:lnTo>
                  <a:lnTo>
                    <a:pt x="5092268" y="346316"/>
                  </a:lnTo>
                  <a:lnTo>
                    <a:pt x="5295963" y="346316"/>
                  </a:lnTo>
                  <a:lnTo>
                    <a:pt x="5295963" y="344855"/>
                  </a:lnTo>
                  <a:close/>
                </a:path>
                <a:path w="6059805" h="487679">
                  <a:moveTo>
                    <a:pt x="6059805" y="389140"/>
                  </a:moveTo>
                  <a:lnTo>
                    <a:pt x="5856109" y="389140"/>
                  </a:lnTo>
                  <a:lnTo>
                    <a:pt x="5856109" y="389877"/>
                  </a:lnTo>
                  <a:lnTo>
                    <a:pt x="6059805" y="389877"/>
                  </a:lnTo>
                  <a:lnTo>
                    <a:pt x="6059805" y="389140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95654" y="3643490"/>
              <a:ext cx="5805805" cy="388620"/>
            </a:xfrm>
            <a:custGeom>
              <a:avLst/>
              <a:gdLst/>
              <a:ahLst/>
              <a:cxnLst/>
              <a:rect l="l" t="t" r="r" b="b"/>
              <a:pathLst>
                <a:path w="5805805" h="388620">
                  <a:moveTo>
                    <a:pt x="203682" y="259181"/>
                  </a:moveTo>
                  <a:lnTo>
                    <a:pt x="0" y="259181"/>
                  </a:lnTo>
                  <a:lnTo>
                    <a:pt x="0" y="259905"/>
                  </a:lnTo>
                  <a:lnTo>
                    <a:pt x="203682" y="259905"/>
                  </a:lnTo>
                  <a:lnTo>
                    <a:pt x="203682" y="259181"/>
                  </a:lnTo>
                  <a:close/>
                </a:path>
                <a:path w="5805805" h="388620">
                  <a:moveTo>
                    <a:pt x="458304" y="326707"/>
                  </a:moveTo>
                  <a:lnTo>
                    <a:pt x="254609" y="326707"/>
                  </a:lnTo>
                  <a:lnTo>
                    <a:pt x="254609" y="327431"/>
                  </a:lnTo>
                  <a:lnTo>
                    <a:pt x="458304" y="327431"/>
                  </a:lnTo>
                  <a:lnTo>
                    <a:pt x="458304" y="326707"/>
                  </a:lnTo>
                  <a:close/>
                </a:path>
                <a:path w="5805805" h="388620">
                  <a:moveTo>
                    <a:pt x="712914" y="387692"/>
                  </a:moveTo>
                  <a:lnTo>
                    <a:pt x="509219" y="387692"/>
                  </a:lnTo>
                  <a:lnTo>
                    <a:pt x="509219" y="388416"/>
                  </a:lnTo>
                  <a:lnTo>
                    <a:pt x="712914" y="388416"/>
                  </a:lnTo>
                  <a:lnTo>
                    <a:pt x="712914" y="387692"/>
                  </a:lnTo>
                  <a:close/>
                </a:path>
                <a:path w="5805805" h="388620">
                  <a:moveTo>
                    <a:pt x="2749829" y="215620"/>
                  </a:moveTo>
                  <a:lnTo>
                    <a:pt x="2546134" y="215620"/>
                  </a:lnTo>
                  <a:lnTo>
                    <a:pt x="2546134" y="217068"/>
                  </a:lnTo>
                  <a:lnTo>
                    <a:pt x="2749829" y="217068"/>
                  </a:lnTo>
                  <a:lnTo>
                    <a:pt x="2749829" y="215620"/>
                  </a:lnTo>
                  <a:close/>
                </a:path>
                <a:path w="5805805" h="388620">
                  <a:moveTo>
                    <a:pt x="3004439" y="37744"/>
                  </a:moveTo>
                  <a:lnTo>
                    <a:pt x="2800743" y="37744"/>
                  </a:lnTo>
                  <a:lnTo>
                    <a:pt x="2800743" y="39204"/>
                  </a:lnTo>
                  <a:lnTo>
                    <a:pt x="3004439" y="39204"/>
                  </a:lnTo>
                  <a:lnTo>
                    <a:pt x="3004439" y="37744"/>
                  </a:lnTo>
                  <a:close/>
                </a:path>
                <a:path w="5805805" h="388620">
                  <a:moveTo>
                    <a:pt x="3259048" y="233768"/>
                  </a:moveTo>
                  <a:lnTo>
                    <a:pt x="3055366" y="233768"/>
                  </a:lnTo>
                  <a:lnTo>
                    <a:pt x="3055366" y="234492"/>
                  </a:lnTo>
                  <a:lnTo>
                    <a:pt x="3259048" y="234492"/>
                  </a:lnTo>
                  <a:lnTo>
                    <a:pt x="3259048" y="233768"/>
                  </a:lnTo>
                  <a:close/>
                </a:path>
                <a:path w="5805805" h="388620">
                  <a:moveTo>
                    <a:pt x="3513671" y="160439"/>
                  </a:moveTo>
                  <a:lnTo>
                    <a:pt x="3309975" y="160439"/>
                  </a:lnTo>
                  <a:lnTo>
                    <a:pt x="3309975" y="161175"/>
                  </a:lnTo>
                  <a:lnTo>
                    <a:pt x="3513671" y="161175"/>
                  </a:lnTo>
                  <a:lnTo>
                    <a:pt x="3513671" y="160439"/>
                  </a:lnTo>
                  <a:close/>
                </a:path>
                <a:path w="5805805" h="388620">
                  <a:moveTo>
                    <a:pt x="3768280" y="0"/>
                  </a:moveTo>
                  <a:lnTo>
                    <a:pt x="3564585" y="0"/>
                  </a:lnTo>
                  <a:lnTo>
                    <a:pt x="3564585" y="723"/>
                  </a:lnTo>
                  <a:lnTo>
                    <a:pt x="3768280" y="723"/>
                  </a:lnTo>
                  <a:lnTo>
                    <a:pt x="3768280" y="0"/>
                  </a:lnTo>
                  <a:close/>
                </a:path>
                <a:path w="5805805" h="388620">
                  <a:moveTo>
                    <a:pt x="4022890" y="56629"/>
                  </a:moveTo>
                  <a:lnTo>
                    <a:pt x="3819207" y="56629"/>
                  </a:lnTo>
                  <a:lnTo>
                    <a:pt x="3819207" y="58801"/>
                  </a:lnTo>
                  <a:lnTo>
                    <a:pt x="4022890" y="58801"/>
                  </a:lnTo>
                  <a:lnTo>
                    <a:pt x="4022890" y="56629"/>
                  </a:lnTo>
                  <a:close/>
                </a:path>
                <a:path w="5805805" h="388620">
                  <a:moveTo>
                    <a:pt x="4277512" y="97282"/>
                  </a:moveTo>
                  <a:lnTo>
                    <a:pt x="4073817" y="97282"/>
                  </a:lnTo>
                  <a:lnTo>
                    <a:pt x="4073817" y="99453"/>
                  </a:lnTo>
                  <a:lnTo>
                    <a:pt x="4277512" y="99453"/>
                  </a:lnTo>
                  <a:lnTo>
                    <a:pt x="4277512" y="97282"/>
                  </a:lnTo>
                  <a:close/>
                </a:path>
                <a:path w="5805805" h="388620">
                  <a:moveTo>
                    <a:pt x="4532122" y="45008"/>
                  </a:moveTo>
                  <a:lnTo>
                    <a:pt x="4328426" y="45008"/>
                  </a:lnTo>
                  <a:lnTo>
                    <a:pt x="4328426" y="45732"/>
                  </a:lnTo>
                  <a:lnTo>
                    <a:pt x="4532122" y="45732"/>
                  </a:lnTo>
                  <a:lnTo>
                    <a:pt x="4532122" y="45008"/>
                  </a:lnTo>
                  <a:close/>
                </a:path>
                <a:path w="5805805" h="388620">
                  <a:moveTo>
                    <a:pt x="5041354" y="140843"/>
                  </a:moveTo>
                  <a:lnTo>
                    <a:pt x="4837658" y="140843"/>
                  </a:lnTo>
                  <a:lnTo>
                    <a:pt x="4837658" y="142290"/>
                  </a:lnTo>
                  <a:lnTo>
                    <a:pt x="5041354" y="142290"/>
                  </a:lnTo>
                  <a:lnTo>
                    <a:pt x="5041354" y="140843"/>
                  </a:lnTo>
                  <a:close/>
                </a:path>
                <a:path w="5805805" h="388620">
                  <a:moveTo>
                    <a:pt x="5295963" y="154635"/>
                  </a:moveTo>
                  <a:lnTo>
                    <a:pt x="5092268" y="154635"/>
                  </a:lnTo>
                  <a:lnTo>
                    <a:pt x="5092268" y="156083"/>
                  </a:lnTo>
                  <a:lnTo>
                    <a:pt x="5295963" y="156083"/>
                  </a:lnTo>
                  <a:lnTo>
                    <a:pt x="5295963" y="154635"/>
                  </a:lnTo>
                  <a:close/>
                </a:path>
                <a:path w="5805805" h="388620">
                  <a:moveTo>
                    <a:pt x="5550573" y="201828"/>
                  </a:moveTo>
                  <a:lnTo>
                    <a:pt x="5346890" y="201828"/>
                  </a:lnTo>
                  <a:lnTo>
                    <a:pt x="5346890" y="203276"/>
                  </a:lnTo>
                  <a:lnTo>
                    <a:pt x="5550573" y="203276"/>
                  </a:lnTo>
                  <a:lnTo>
                    <a:pt x="5550573" y="201828"/>
                  </a:lnTo>
                  <a:close/>
                </a:path>
                <a:path w="5805805" h="388620">
                  <a:moveTo>
                    <a:pt x="5805195" y="185851"/>
                  </a:moveTo>
                  <a:lnTo>
                    <a:pt x="5601500" y="185851"/>
                  </a:lnTo>
                  <a:lnTo>
                    <a:pt x="5601500" y="186575"/>
                  </a:lnTo>
                  <a:lnTo>
                    <a:pt x="5805195" y="186575"/>
                  </a:lnTo>
                  <a:lnTo>
                    <a:pt x="5805195" y="185851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41045" y="3224568"/>
              <a:ext cx="6059805" cy="961390"/>
            </a:xfrm>
            <a:custGeom>
              <a:avLst/>
              <a:gdLst/>
              <a:ahLst/>
              <a:cxnLst/>
              <a:rect l="l" t="t" r="r" b="b"/>
              <a:pathLst>
                <a:path w="6059805" h="961389">
                  <a:moveTo>
                    <a:pt x="203682" y="0"/>
                  </a:moveTo>
                  <a:lnTo>
                    <a:pt x="0" y="0"/>
                  </a:lnTo>
                  <a:lnTo>
                    <a:pt x="0" y="216357"/>
                  </a:lnTo>
                  <a:lnTo>
                    <a:pt x="203682" y="216357"/>
                  </a:lnTo>
                  <a:lnTo>
                    <a:pt x="203682" y="0"/>
                  </a:lnTo>
                  <a:close/>
                </a:path>
                <a:path w="6059805" h="961389">
                  <a:moveTo>
                    <a:pt x="458292" y="570649"/>
                  </a:moveTo>
                  <a:lnTo>
                    <a:pt x="254609" y="570649"/>
                  </a:lnTo>
                  <a:lnTo>
                    <a:pt x="254609" y="678103"/>
                  </a:lnTo>
                  <a:lnTo>
                    <a:pt x="458292" y="678103"/>
                  </a:lnTo>
                  <a:lnTo>
                    <a:pt x="458292" y="570649"/>
                  </a:lnTo>
                  <a:close/>
                </a:path>
                <a:path w="6059805" h="961389">
                  <a:moveTo>
                    <a:pt x="712914" y="657771"/>
                  </a:moveTo>
                  <a:lnTo>
                    <a:pt x="509219" y="657771"/>
                  </a:lnTo>
                  <a:lnTo>
                    <a:pt x="509219" y="745629"/>
                  </a:lnTo>
                  <a:lnTo>
                    <a:pt x="712914" y="745629"/>
                  </a:lnTo>
                  <a:lnTo>
                    <a:pt x="712914" y="657771"/>
                  </a:lnTo>
                  <a:close/>
                </a:path>
                <a:path w="6059805" h="961389">
                  <a:moveTo>
                    <a:pt x="967524" y="727468"/>
                  </a:moveTo>
                  <a:lnTo>
                    <a:pt x="763828" y="727468"/>
                  </a:lnTo>
                  <a:lnTo>
                    <a:pt x="763828" y="806615"/>
                  </a:lnTo>
                  <a:lnTo>
                    <a:pt x="967524" y="806615"/>
                  </a:lnTo>
                  <a:lnTo>
                    <a:pt x="967524" y="727468"/>
                  </a:lnTo>
                  <a:close/>
                </a:path>
                <a:path w="6059805" h="961389">
                  <a:moveTo>
                    <a:pt x="1222133" y="879208"/>
                  </a:moveTo>
                  <a:lnTo>
                    <a:pt x="1018451" y="879208"/>
                  </a:lnTo>
                  <a:lnTo>
                    <a:pt x="1018451" y="944549"/>
                  </a:lnTo>
                  <a:lnTo>
                    <a:pt x="1222133" y="944549"/>
                  </a:lnTo>
                  <a:lnTo>
                    <a:pt x="1222133" y="879208"/>
                  </a:lnTo>
                  <a:close/>
                </a:path>
                <a:path w="6059805" h="961389">
                  <a:moveTo>
                    <a:pt x="1476756" y="903173"/>
                  </a:moveTo>
                  <a:lnTo>
                    <a:pt x="1273060" y="903173"/>
                  </a:lnTo>
                  <a:lnTo>
                    <a:pt x="1273060" y="961250"/>
                  </a:lnTo>
                  <a:lnTo>
                    <a:pt x="1476756" y="961250"/>
                  </a:lnTo>
                  <a:lnTo>
                    <a:pt x="1476756" y="903173"/>
                  </a:lnTo>
                  <a:close/>
                </a:path>
                <a:path w="6059805" h="961389">
                  <a:moveTo>
                    <a:pt x="1731365" y="874128"/>
                  </a:moveTo>
                  <a:lnTo>
                    <a:pt x="1527670" y="874128"/>
                  </a:lnTo>
                  <a:lnTo>
                    <a:pt x="1527670" y="948182"/>
                  </a:lnTo>
                  <a:lnTo>
                    <a:pt x="1731365" y="948182"/>
                  </a:lnTo>
                  <a:lnTo>
                    <a:pt x="1731365" y="874128"/>
                  </a:lnTo>
                  <a:close/>
                </a:path>
                <a:path w="6059805" h="961389">
                  <a:moveTo>
                    <a:pt x="1985975" y="788454"/>
                  </a:moveTo>
                  <a:lnTo>
                    <a:pt x="1782292" y="788454"/>
                  </a:lnTo>
                  <a:lnTo>
                    <a:pt x="1782292" y="884288"/>
                  </a:lnTo>
                  <a:lnTo>
                    <a:pt x="1985975" y="884288"/>
                  </a:lnTo>
                  <a:lnTo>
                    <a:pt x="1985975" y="788454"/>
                  </a:lnTo>
                  <a:close/>
                </a:path>
                <a:path w="6059805" h="961389">
                  <a:moveTo>
                    <a:pt x="2240597" y="604050"/>
                  </a:moveTo>
                  <a:lnTo>
                    <a:pt x="2036902" y="604050"/>
                  </a:lnTo>
                  <a:lnTo>
                    <a:pt x="2036902" y="702792"/>
                  </a:lnTo>
                  <a:lnTo>
                    <a:pt x="2240597" y="702792"/>
                  </a:lnTo>
                  <a:lnTo>
                    <a:pt x="2240597" y="604050"/>
                  </a:lnTo>
                  <a:close/>
                </a:path>
                <a:path w="6059805" h="961389">
                  <a:moveTo>
                    <a:pt x="2495207" y="453771"/>
                  </a:moveTo>
                  <a:lnTo>
                    <a:pt x="2291511" y="453771"/>
                  </a:lnTo>
                  <a:lnTo>
                    <a:pt x="2291511" y="546696"/>
                  </a:lnTo>
                  <a:lnTo>
                    <a:pt x="2495207" y="546696"/>
                  </a:lnTo>
                  <a:lnTo>
                    <a:pt x="2495207" y="453771"/>
                  </a:lnTo>
                  <a:close/>
                </a:path>
                <a:path w="6059805" h="961389">
                  <a:moveTo>
                    <a:pt x="2749816" y="524192"/>
                  </a:moveTo>
                  <a:lnTo>
                    <a:pt x="2546134" y="524192"/>
                  </a:lnTo>
                  <a:lnTo>
                    <a:pt x="2546134" y="612762"/>
                  </a:lnTo>
                  <a:lnTo>
                    <a:pt x="2749816" y="612762"/>
                  </a:lnTo>
                  <a:lnTo>
                    <a:pt x="2749816" y="524192"/>
                  </a:lnTo>
                  <a:close/>
                </a:path>
                <a:path w="6059805" h="961389">
                  <a:moveTo>
                    <a:pt x="3004439" y="537984"/>
                  </a:moveTo>
                  <a:lnTo>
                    <a:pt x="2800743" y="537984"/>
                  </a:lnTo>
                  <a:lnTo>
                    <a:pt x="2800743" y="634542"/>
                  </a:lnTo>
                  <a:lnTo>
                    <a:pt x="3004439" y="634542"/>
                  </a:lnTo>
                  <a:lnTo>
                    <a:pt x="3004439" y="537984"/>
                  </a:lnTo>
                  <a:close/>
                </a:path>
                <a:path w="6059805" h="961389">
                  <a:moveTo>
                    <a:pt x="3259048" y="353580"/>
                  </a:moveTo>
                  <a:lnTo>
                    <a:pt x="3055353" y="353580"/>
                  </a:lnTo>
                  <a:lnTo>
                    <a:pt x="3055353" y="456666"/>
                  </a:lnTo>
                  <a:lnTo>
                    <a:pt x="3259048" y="456666"/>
                  </a:lnTo>
                  <a:lnTo>
                    <a:pt x="3259048" y="353580"/>
                  </a:lnTo>
                  <a:close/>
                </a:path>
                <a:path w="6059805" h="961389">
                  <a:moveTo>
                    <a:pt x="3513658" y="576465"/>
                  </a:moveTo>
                  <a:lnTo>
                    <a:pt x="3309975" y="576465"/>
                  </a:lnTo>
                  <a:lnTo>
                    <a:pt x="3309975" y="652691"/>
                  </a:lnTo>
                  <a:lnTo>
                    <a:pt x="3513658" y="652691"/>
                  </a:lnTo>
                  <a:lnTo>
                    <a:pt x="3513658" y="576465"/>
                  </a:lnTo>
                  <a:close/>
                </a:path>
                <a:path w="6059805" h="961389">
                  <a:moveTo>
                    <a:pt x="3768280" y="466102"/>
                  </a:moveTo>
                  <a:lnTo>
                    <a:pt x="3564585" y="466102"/>
                  </a:lnTo>
                  <a:lnTo>
                    <a:pt x="3564585" y="579361"/>
                  </a:lnTo>
                  <a:lnTo>
                    <a:pt x="3768280" y="579361"/>
                  </a:lnTo>
                  <a:lnTo>
                    <a:pt x="3768280" y="466102"/>
                  </a:lnTo>
                  <a:close/>
                </a:path>
                <a:path w="6059805" h="961389">
                  <a:moveTo>
                    <a:pt x="4022890" y="266458"/>
                  </a:moveTo>
                  <a:lnTo>
                    <a:pt x="3819194" y="266458"/>
                  </a:lnTo>
                  <a:lnTo>
                    <a:pt x="3819194" y="418922"/>
                  </a:lnTo>
                  <a:lnTo>
                    <a:pt x="4022890" y="418922"/>
                  </a:lnTo>
                  <a:lnTo>
                    <a:pt x="4022890" y="266458"/>
                  </a:lnTo>
                  <a:close/>
                </a:path>
                <a:path w="6059805" h="961389">
                  <a:moveTo>
                    <a:pt x="4277499" y="325983"/>
                  </a:moveTo>
                  <a:lnTo>
                    <a:pt x="4073817" y="325983"/>
                  </a:lnTo>
                  <a:lnTo>
                    <a:pt x="4073817" y="475551"/>
                  </a:lnTo>
                  <a:lnTo>
                    <a:pt x="4277499" y="475551"/>
                  </a:lnTo>
                  <a:lnTo>
                    <a:pt x="4277499" y="325983"/>
                  </a:lnTo>
                  <a:close/>
                </a:path>
                <a:path w="6059805" h="961389">
                  <a:moveTo>
                    <a:pt x="4532122" y="355028"/>
                  </a:moveTo>
                  <a:lnTo>
                    <a:pt x="4328426" y="355028"/>
                  </a:lnTo>
                  <a:lnTo>
                    <a:pt x="4328426" y="516204"/>
                  </a:lnTo>
                  <a:lnTo>
                    <a:pt x="4532122" y="516204"/>
                  </a:lnTo>
                  <a:lnTo>
                    <a:pt x="4532122" y="355028"/>
                  </a:lnTo>
                  <a:close/>
                </a:path>
                <a:path w="6059805" h="961389">
                  <a:moveTo>
                    <a:pt x="4786731" y="259194"/>
                  </a:moveTo>
                  <a:lnTo>
                    <a:pt x="4583036" y="259194"/>
                  </a:lnTo>
                  <a:lnTo>
                    <a:pt x="4583036" y="463931"/>
                  </a:lnTo>
                  <a:lnTo>
                    <a:pt x="4786731" y="463931"/>
                  </a:lnTo>
                  <a:lnTo>
                    <a:pt x="4786731" y="259194"/>
                  </a:lnTo>
                  <a:close/>
                </a:path>
                <a:path w="6059805" h="961389">
                  <a:moveTo>
                    <a:pt x="5041341" y="375361"/>
                  </a:moveTo>
                  <a:lnTo>
                    <a:pt x="4837658" y="375361"/>
                  </a:lnTo>
                  <a:lnTo>
                    <a:pt x="4837658" y="564845"/>
                  </a:lnTo>
                  <a:lnTo>
                    <a:pt x="5041341" y="564845"/>
                  </a:lnTo>
                  <a:lnTo>
                    <a:pt x="5041341" y="375361"/>
                  </a:lnTo>
                  <a:close/>
                </a:path>
                <a:path w="6059805" h="961389">
                  <a:moveTo>
                    <a:pt x="5295963" y="364464"/>
                  </a:moveTo>
                  <a:lnTo>
                    <a:pt x="5092268" y="364464"/>
                  </a:lnTo>
                  <a:lnTo>
                    <a:pt x="5092268" y="559765"/>
                  </a:lnTo>
                  <a:lnTo>
                    <a:pt x="5295963" y="559765"/>
                  </a:lnTo>
                  <a:lnTo>
                    <a:pt x="5295963" y="364464"/>
                  </a:lnTo>
                  <a:close/>
                </a:path>
                <a:path w="6059805" h="961389">
                  <a:moveTo>
                    <a:pt x="5550573" y="382612"/>
                  </a:moveTo>
                  <a:lnTo>
                    <a:pt x="5346878" y="382612"/>
                  </a:lnTo>
                  <a:lnTo>
                    <a:pt x="5346878" y="573557"/>
                  </a:lnTo>
                  <a:lnTo>
                    <a:pt x="5550573" y="573557"/>
                  </a:lnTo>
                  <a:lnTo>
                    <a:pt x="5550573" y="382612"/>
                  </a:lnTo>
                  <a:close/>
                </a:path>
                <a:path w="6059805" h="961389">
                  <a:moveTo>
                    <a:pt x="5805182" y="413105"/>
                  </a:moveTo>
                  <a:lnTo>
                    <a:pt x="5601500" y="413105"/>
                  </a:lnTo>
                  <a:lnTo>
                    <a:pt x="5601500" y="620750"/>
                  </a:lnTo>
                  <a:lnTo>
                    <a:pt x="5805182" y="620750"/>
                  </a:lnTo>
                  <a:lnTo>
                    <a:pt x="5805182" y="413105"/>
                  </a:lnTo>
                  <a:close/>
                </a:path>
                <a:path w="6059805" h="961389">
                  <a:moveTo>
                    <a:pt x="6059805" y="444322"/>
                  </a:moveTo>
                  <a:lnTo>
                    <a:pt x="5856109" y="444322"/>
                  </a:lnTo>
                  <a:lnTo>
                    <a:pt x="5856109" y="604774"/>
                  </a:lnTo>
                  <a:lnTo>
                    <a:pt x="6059805" y="604774"/>
                  </a:lnTo>
                  <a:lnTo>
                    <a:pt x="6059805" y="444322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741045" y="3203524"/>
              <a:ext cx="6059805" cy="924560"/>
            </a:xfrm>
            <a:custGeom>
              <a:avLst/>
              <a:gdLst/>
              <a:ahLst/>
              <a:cxnLst/>
              <a:rect l="l" t="t" r="r" b="b"/>
              <a:pathLst>
                <a:path w="6059805" h="924560">
                  <a:moveTo>
                    <a:pt x="203682" y="0"/>
                  </a:moveTo>
                  <a:lnTo>
                    <a:pt x="0" y="0"/>
                  </a:lnTo>
                  <a:lnTo>
                    <a:pt x="0" y="21043"/>
                  </a:lnTo>
                  <a:lnTo>
                    <a:pt x="203682" y="21043"/>
                  </a:lnTo>
                  <a:lnTo>
                    <a:pt x="203682" y="0"/>
                  </a:lnTo>
                  <a:close/>
                </a:path>
                <a:path w="6059805" h="924560">
                  <a:moveTo>
                    <a:pt x="458292" y="585889"/>
                  </a:moveTo>
                  <a:lnTo>
                    <a:pt x="254609" y="585889"/>
                  </a:lnTo>
                  <a:lnTo>
                    <a:pt x="254609" y="591693"/>
                  </a:lnTo>
                  <a:lnTo>
                    <a:pt x="458292" y="591693"/>
                  </a:lnTo>
                  <a:lnTo>
                    <a:pt x="458292" y="585889"/>
                  </a:lnTo>
                  <a:close/>
                </a:path>
                <a:path w="6059805" h="924560">
                  <a:moveTo>
                    <a:pt x="967524" y="746340"/>
                  </a:moveTo>
                  <a:lnTo>
                    <a:pt x="763828" y="746340"/>
                  </a:lnTo>
                  <a:lnTo>
                    <a:pt x="763828" y="748512"/>
                  </a:lnTo>
                  <a:lnTo>
                    <a:pt x="967524" y="748512"/>
                  </a:lnTo>
                  <a:lnTo>
                    <a:pt x="967524" y="746340"/>
                  </a:lnTo>
                  <a:close/>
                </a:path>
                <a:path w="6059805" h="924560">
                  <a:moveTo>
                    <a:pt x="1222133" y="899528"/>
                  </a:moveTo>
                  <a:lnTo>
                    <a:pt x="1018451" y="899528"/>
                  </a:lnTo>
                  <a:lnTo>
                    <a:pt x="1018451" y="900252"/>
                  </a:lnTo>
                  <a:lnTo>
                    <a:pt x="1222133" y="900252"/>
                  </a:lnTo>
                  <a:lnTo>
                    <a:pt x="1222133" y="899528"/>
                  </a:lnTo>
                  <a:close/>
                </a:path>
                <a:path w="6059805" h="924560">
                  <a:moveTo>
                    <a:pt x="1476756" y="923493"/>
                  </a:moveTo>
                  <a:lnTo>
                    <a:pt x="1273060" y="923493"/>
                  </a:lnTo>
                  <a:lnTo>
                    <a:pt x="1273060" y="924217"/>
                  </a:lnTo>
                  <a:lnTo>
                    <a:pt x="1476756" y="924217"/>
                  </a:lnTo>
                  <a:lnTo>
                    <a:pt x="1476756" y="923493"/>
                  </a:lnTo>
                  <a:close/>
                </a:path>
                <a:path w="6059805" h="924560">
                  <a:moveTo>
                    <a:pt x="1731365" y="889368"/>
                  </a:moveTo>
                  <a:lnTo>
                    <a:pt x="1527670" y="889368"/>
                  </a:lnTo>
                  <a:lnTo>
                    <a:pt x="1527670" y="895172"/>
                  </a:lnTo>
                  <a:lnTo>
                    <a:pt x="1731365" y="895172"/>
                  </a:lnTo>
                  <a:lnTo>
                    <a:pt x="1731365" y="889368"/>
                  </a:lnTo>
                  <a:close/>
                </a:path>
                <a:path w="6059805" h="924560">
                  <a:moveTo>
                    <a:pt x="1985975" y="803694"/>
                  </a:moveTo>
                  <a:lnTo>
                    <a:pt x="1782292" y="803694"/>
                  </a:lnTo>
                  <a:lnTo>
                    <a:pt x="1782292" y="809498"/>
                  </a:lnTo>
                  <a:lnTo>
                    <a:pt x="1985975" y="809498"/>
                  </a:lnTo>
                  <a:lnTo>
                    <a:pt x="1985975" y="803694"/>
                  </a:lnTo>
                  <a:close/>
                </a:path>
                <a:path w="6059805" h="924560">
                  <a:moveTo>
                    <a:pt x="2240597" y="610577"/>
                  </a:moveTo>
                  <a:lnTo>
                    <a:pt x="2036902" y="610577"/>
                  </a:lnTo>
                  <a:lnTo>
                    <a:pt x="2036902" y="625094"/>
                  </a:lnTo>
                  <a:lnTo>
                    <a:pt x="2240597" y="625094"/>
                  </a:lnTo>
                  <a:lnTo>
                    <a:pt x="2240597" y="610577"/>
                  </a:lnTo>
                  <a:close/>
                </a:path>
                <a:path w="6059805" h="924560">
                  <a:moveTo>
                    <a:pt x="2495207" y="453034"/>
                  </a:moveTo>
                  <a:lnTo>
                    <a:pt x="2291511" y="453034"/>
                  </a:lnTo>
                  <a:lnTo>
                    <a:pt x="2291511" y="474814"/>
                  </a:lnTo>
                  <a:lnTo>
                    <a:pt x="2495207" y="474814"/>
                  </a:lnTo>
                  <a:lnTo>
                    <a:pt x="2495207" y="453034"/>
                  </a:lnTo>
                  <a:close/>
                </a:path>
                <a:path w="6059805" h="924560">
                  <a:moveTo>
                    <a:pt x="2749816" y="508927"/>
                  </a:moveTo>
                  <a:lnTo>
                    <a:pt x="2546134" y="508927"/>
                  </a:lnTo>
                  <a:lnTo>
                    <a:pt x="2546134" y="545236"/>
                  </a:lnTo>
                  <a:lnTo>
                    <a:pt x="2749816" y="545236"/>
                  </a:lnTo>
                  <a:lnTo>
                    <a:pt x="2749816" y="508927"/>
                  </a:lnTo>
                  <a:close/>
                </a:path>
                <a:path w="6059805" h="924560">
                  <a:moveTo>
                    <a:pt x="3004439" y="519823"/>
                  </a:moveTo>
                  <a:lnTo>
                    <a:pt x="2800743" y="519823"/>
                  </a:lnTo>
                  <a:lnTo>
                    <a:pt x="2800743" y="559028"/>
                  </a:lnTo>
                  <a:lnTo>
                    <a:pt x="3004439" y="559028"/>
                  </a:lnTo>
                  <a:lnTo>
                    <a:pt x="3004439" y="519823"/>
                  </a:lnTo>
                  <a:close/>
                </a:path>
                <a:path w="6059805" h="924560">
                  <a:moveTo>
                    <a:pt x="3259048" y="333959"/>
                  </a:moveTo>
                  <a:lnTo>
                    <a:pt x="3055353" y="333959"/>
                  </a:lnTo>
                  <a:lnTo>
                    <a:pt x="3055353" y="374624"/>
                  </a:lnTo>
                  <a:lnTo>
                    <a:pt x="3259048" y="374624"/>
                  </a:lnTo>
                  <a:lnTo>
                    <a:pt x="3259048" y="333959"/>
                  </a:lnTo>
                  <a:close/>
                </a:path>
                <a:path w="6059805" h="924560">
                  <a:moveTo>
                    <a:pt x="3513658" y="563384"/>
                  </a:moveTo>
                  <a:lnTo>
                    <a:pt x="3309975" y="563384"/>
                  </a:lnTo>
                  <a:lnTo>
                    <a:pt x="3309975" y="597509"/>
                  </a:lnTo>
                  <a:lnTo>
                    <a:pt x="3513658" y="597509"/>
                  </a:lnTo>
                  <a:lnTo>
                    <a:pt x="3513658" y="563384"/>
                  </a:lnTo>
                  <a:close/>
                </a:path>
                <a:path w="6059805" h="924560">
                  <a:moveTo>
                    <a:pt x="3768280" y="450850"/>
                  </a:moveTo>
                  <a:lnTo>
                    <a:pt x="3564585" y="450850"/>
                  </a:lnTo>
                  <a:lnTo>
                    <a:pt x="3564585" y="487146"/>
                  </a:lnTo>
                  <a:lnTo>
                    <a:pt x="3768280" y="487146"/>
                  </a:lnTo>
                  <a:lnTo>
                    <a:pt x="3768280" y="450850"/>
                  </a:lnTo>
                  <a:close/>
                </a:path>
                <a:path w="6059805" h="924560">
                  <a:moveTo>
                    <a:pt x="4022890" y="249745"/>
                  </a:moveTo>
                  <a:lnTo>
                    <a:pt x="3819194" y="249745"/>
                  </a:lnTo>
                  <a:lnTo>
                    <a:pt x="3819194" y="287502"/>
                  </a:lnTo>
                  <a:lnTo>
                    <a:pt x="4022890" y="287502"/>
                  </a:lnTo>
                  <a:lnTo>
                    <a:pt x="4022890" y="249745"/>
                  </a:lnTo>
                  <a:close/>
                </a:path>
                <a:path w="6059805" h="924560">
                  <a:moveTo>
                    <a:pt x="4277499" y="308546"/>
                  </a:moveTo>
                  <a:lnTo>
                    <a:pt x="4073817" y="308546"/>
                  </a:lnTo>
                  <a:lnTo>
                    <a:pt x="4073817" y="347027"/>
                  </a:lnTo>
                  <a:lnTo>
                    <a:pt x="4277499" y="347027"/>
                  </a:lnTo>
                  <a:lnTo>
                    <a:pt x="4277499" y="308546"/>
                  </a:lnTo>
                  <a:close/>
                </a:path>
                <a:path w="6059805" h="924560">
                  <a:moveTo>
                    <a:pt x="4532122" y="344131"/>
                  </a:moveTo>
                  <a:lnTo>
                    <a:pt x="4328426" y="344131"/>
                  </a:lnTo>
                  <a:lnTo>
                    <a:pt x="4328426" y="376072"/>
                  </a:lnTo>
                  <a:lnTo>
                    <a:pt x="4532122" y="376072"/>
                  </a:lnTo>
                  <a:lnTo>
                    <a:pt x="4532122" y="344131"/>
                  </a:lnTo>
                  <a:close/>
                </a:path>
                <a:path w="6059805" h="924560">
                  <a:moveTo>
                    <a:pt x="4786731" y="254101"/>
                  </a:moveTo>
                  <a:lnTo>
                    <a:pt x="4583036" y="254101"/>
                  </a:lnTo>
                  <a:lnTo>
                    <a:pt x="4583036" y="280238"/>
                  </a:lnTo>
                  <a:lnTo>
                    <a:pt x="4786731" y="280238"/>
                  </a:lnTo>
                  <a:lnTo>
                    <a:pt x="4786731" y="254101"/>
                  </a:lnTo>
                  <a:close/>
                </a:path>
                <a:path w="6059805" h="924560">
                  <a:moveTo>
                    <a:pt x="5041341" y="351383"/>
                  </a:moveTo>
                  <a:lnTo>
                    <a:pt x="4837658" y="351383"/>
                  </a:lnTo>
                  <a:lnTo>
                    <a:pt x="4837658" y="396405"/>
                  </a:lnTo>
                  <a:lnTo>
                    <a:pt x="5041341" y="396405"/>
                  </a:lnTo>
                  <a:lnTo>
                    <a:pt x="5041341" y="351383"/>
                  </a:lnTo>
                  <a:close/>
                </a:path>
                <a:path w="6059805" h="924560">
                  <a:moveTo>
                    <a:pt x="5295963" y="344855"/>
                  </a:moveTo>
                  <a:lnTo>
                    <a:pt x="5092268" y="344855"/>
                  </a:lnTo>
                  <a:lnTo>
                    <a:pt x="5092268" y="385508"/>
                  </a:lnTo>
                  <a:lnTo>
                    <a:pt x="5295963" y="385508"/>
                  </a:lnTo>
                  <a:lnTo>
                    <a:pt x="5295963" y="344855"/>
                  </a:lnTo>
                  <a:close/>
                </a:path>
                <a:path w="6059805" h="924560">
                  <a:moveTo>
                    <a:pt x="5550573" y="373888"/>
                  </a:moveTo>
                  <a:lnTo>
                    <a:pt x="5346878" y="373888"/>
                  </a:lnTo>
                  <a:lnTo>
                    <a:pt x="5346878" y="403656"/>
                  </a:lnTo>
                  <a:lnTo>
                    <a:pt x="5550573" y="403656"/>
                  </a:lnTo>
                  <a:lnTo>
                    <a:pt x="5550573" y="373888"/>
                  </a:lnTo>
                  <a:close/>
                </a:path>
                <a:path w="6059805" h="924560">
                  <a:moveTo>
                    <a:pt x="5805182" y="414553"/>
                  </a:moveTo>
                  <a:lnTo>
                    <a:pt x="5601500" y="414553"/>
                  </a:lnTo>
                  <a:lnTo>
                    <a:pt x="5601500" y="434149"/>
                  </a:lnTo>
                  <a:lnTo>
                    <a:pt x="5805182" y="434149"/>
                  </a:lnTo>
                  <a:lnTo>
                    <a:pt x="5805182" y="414553"/>
                  </a:lnTo>
                  <a:close/>
                </a:path>
                <a:path w="6059805" h="924560">
                  <a:moveTo>
                    <a:pt x="6059805" y="447941"/>
                  </a:moveTo>
                  <a:lnTo>
                    <a:pt x="5856109" y="447941"/>
                  </a:lnTo>
                  <a:lnTo>
                    <a:pt x="5856109" y="465366"/>
                  </a:lnTo>
                  <a:lnTo>
                    <a:pt x="6059805" y="465366"/>
                  </a:lnTo>
                  <a:lnTo>
                    <a:pt x="6059805" y="447941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41045" y="3202787"/>
              <a:ext cx="5296535" cy="890269"/>
            </a:xfrm>
            <a:custGeom>
              <a:avLst/>
              <a:gdLst/>
              <a:ahLst/>
              <a:cxnLst/>
              <a:rect l="l" t="t" r="r" b="b"/>
              <a:pathLst>
                <a:path w="5296535" h="890270">
                  <a:moveTo>
                    <a:pt x="203682" y="0"/>
                  </a:moveTo>
                  <a:lnTo>
                    <a:pt x="0" y="0"/>
                  </a:lnTo>
                  <a:lnTo>
                    <a:pt x="0" y="736"/>
                  </a:lnTo>
                  <a:lnTo>
                    <a:pt x="203682" y="736"/>
                  </a:lnTo>
                  <a:lnTo>
                    <a:pt x="203682" y="0"/>
                  </a:lnTo>
                  <a:close/>
                </a:path>
                <a:path w="5296535" h="890270">
                  <a:moveTo>
                    <a:pt x="1731365" y="889381"/>
                  </a:moveTo>
                  <a:lnTo>
                    <a:pt x="1527670" y="889381"/>
                  </a:lnTo>
                  <a:lnTo>
                    <a:pt x="1527670" y="890104"/>
                  </a:lnTo>
                  <a:lnTo>
                    <a:pt x="1731365" y="890104"/>
                  </a:lnTo>
                  <a:lnTo>
                    <a:pt x="1731365" y="889381"/>
                  </a:lnTo>
                  <a:close/>
                </a:path>
                <a:path w="5296535" h="890270">
                  <a:moveTo>
                    <a:pt x="1985975" y="803706"/>
                  </a:moveTo>
                  <a:lnTo>
                    <a:pt x="1782292" y="803706"/>
                  </a:lnTo>
                  <a:lnTo>
                    <a:pt x="1782292" y="804430"/>
                  </a:lnTo>
                  <a:lnTo>
                    <a:pt x="1985975" y="804430"/>
                  </a:lnTo>
                  <a:lnTo>
                    <a:pt x="1985975" y="803706"/>
                  </a:lnTo>
                  <a:close/>
                </a:path>
                <a:path w="5296535" h="890270">
                  <a:moveTo>
                    <a:pt x="2749816" y="508939"/>
                  </a:moveTo>
                  <a:lnTo>
                    <a:pt x="2546134" y="508939"/>
                  </a:lnTo>
                  <a:lnTo>
                    <a:pt x="2546134" y="509663"/>
                  </a:lnTo>
                  <a:lnTo>
                    <a:pt x="2749816" y="509663"/>
                  </a:lnTo>
                  <a:lnTo>
                    <a:pt x="2749816" y="508939"/>
                  </a:lnTo>
                  <a:close/>
                </a:path>
                <a:path w="5296535" h="890270">
                  <a:moveTo>
                    <a:pt x="4022890" y="249758"/>
                  </a:moveTo>
                  <a:lnTo>
                    <a:pt x="3819194" y="249758"/>
                  </a:lnTo>
                  <a:lnTo>
                    <a:pt x="3819194" y="250482"/>
                  </a:lnTo>
                  <a:lnTo>
                    <a:pt x="4022890" y="250482"/>
                  </a:lnTo>
                  <a:lnTo>
                    <a:pt x="4022890" y="249758"/>
                  </a:lnTo>
                  <a:close/>
                </a:path>
                <a:path w="5296535" h="890270">
                  <a:moveTo>
                    <a:pt x="5295963" y="344868"/>
                  </a:moveTo>
                  <a:lnTo>
                    <a:pt x="5092268" y="344868"/>
                  </a:lnTo>
                  <a:lnTo>
                    <a:pt x="5092268" y="345592"/>
                  </a:lnTo>
                  <a:lnTo>
                    <a:pt x="5295963" y="345592"/>
                  </a:lnTo>
                  <a:lnTo>
                    <a:pt x="5295963" y="344868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41045" y="3129470"/>
              <a:ext cx="6059805" cy="997585"/>
            </a:xfrm>
            <a:custGeom>
              <a:avLst/>
              <a:gdLst/>
              <a:ahLst/>
              <a:cxnLst/>
              <a:rect l="l" t="t" r="r" b="b"/>
              <a:pathLst>
                <a:path w="6059805" h="997585">
                  <a:moveTo>
                    <a:pt x="203682" y="0"/>
                  </a:moveTo>
                  <a:lnTo>
                    <a:pt x="0" y="0"/>
                  </a:lnTo>
                  <a:lnTo>
                    <a:pt x="0" y="73317"/>
                  </a:lnTo>
                  <a:lnTo>
                    <a:pt x="203682" y="73317"/>
                  </a:lnTo>
                  <a:lnTo>
                    <a:pt x="203682" y="0"/>
                  </a:lnTo>
                  <a:close/>
                </a:path>
                <a:path w="6059805" h="997585">
                  <a:moveTo>
                    <a:pt x="458292" y="657034"/>
                  </a:moveTo>
                  <a:lnTo>
                    <a:pt x="254609" y="657034"/>
                  </a:lnTo>
                  <a:lnTo>
                    <a:pt x="254609" y="659942"/>
                  </a:lnTo>
                  <a:lnTo>
                    <a:pt x="458292" y="659942"/>
                  </a:lnTo>
                  <a:lnTo>
                    <a:pt x="458292" y="657034"/>
                  </a:lnTo>
                  <a:close/>
                </a:path>
                <a:path w="6059805" h="997585">
                  <a:moveTo>
                    <a:pt x="712914" y="749249"/>
                  </a:moveTo>
                  <a:lnTo>
                    <a:pt x="509219" y="749249"/>
                  </a:lnTo>
                  <a:lnTo>
                    <a:pt x="509219" y="752868"/>
                  </a:lnTo>
                  <a:lnTo>
                    <a:pt x="712914" y="752868"/>
                  </a:lnTo>
                  <a:lnTo>
                    <a:pt x="712914" y="749249"/>
                  </a:lnTo>
                  <a:close/>
                </a:path>
                <a:path w="6059805" h="997585">
                  <a:moveTo>
                    <a:pt x="967524" y="819670"/>
                  </a:moveTo>
                  <a:lnTo>
                    <a:pt x="763828" y="819670"/>
                  </a:lnTo>
                  <a:lnTo>
                    <a:pt x="763828" y="820394"/>
                  </a:lnTo>
                  <a:lnTo>
                    <a:pt x="967524" y="820394"/>
                  </a:lnTo>
                  <a:lnTo>
                    <a:pt x="967524" y="819670"/>
                  </a:lnTo>
                  <a:close/>
                </a:path>
                <a:path w="6059805" h="997585">
                  <a:moveTo>
                    <a:pt x="1222133" y="972134"/>
                  </a:moveTo>
                  <a:lnTo>
                    <a:pt x="1018451" y="972134"/>
                  </a:lnTo>
                  <a:lnTo>
                    <a:pt x="1018451" y="973582"/>
                  </a:lnTo>
                  <a:lnTo>
                    <a:pt x="1222133" y="973582"/>
                  </a:lnTo>
                  <a:lnTo>
                    <a:pt x="1222133" y="972134"/>
                  </a:lnTo>
                  <a:close/>
                </a:path>
                <a:path w="6059805" h="997585">
                  <a:moveTo>
                    <a:pt x="1476756" y="996810"/>
                  </a:moveTo>
                  <a:lnTo>
                    <a:pt x="1273060" y="996810"/>
                  </a:lnTo>
                  <a:lnTo>
                    <a:pt x="1273060" y="997546"/>
                  </a:lnTo>
                  <a:lnTo>
                    <a:pt x="1476756" y="997546"/>
                  </a:lnTo>
                  <a:lnTo>
                    <a:pt x="1476756" y="996810"/>
                  </a:lnTo>
                  <a:close/>
                </a:path>
                <a:path w="6059805" h="997585">
                  <a:moveTo>
                    <a:pt x="1731365" y="960513"/>
                  </a:moveTo>
                  <a:lnTo>
                    <a:pt x="1527670" y="960513"/>
                  </a:lnTo>
                  <a:lnTo>
                    <a:pt x="1527670" y="962698"/>
                  </a:lnTo>
                  <a:lnTo>
                    <a:pt x="1731365" y="962698"/>
                  </a:lnTo>
                  <a:lnTo>
                    <a:pt x="1731365" y="960513"/>
                  </a:lnTo>
                  <a:close/>
                </a:path>
                <a:path w="6059805" h="997585">
                  <a:moveTo>
                    <a:pt x="1985975" y="869759"/>
                  </a:moveTo>
                  <a:lnTo>
                    <a:pt x="1782292" y="869759"/>
                  </a:lnTo>
                  <a:lnTo>
                    <a:pt x="1782292" y="877023"/>
                  </a:lnTo>
                  <a:lnTo>
                    <a:pt x="1985975" y="877023"/>
                  </a:lnTo>
                  <a:lnTo>
                    <a:pt x="1985975" y="869759"/>
                  </a:lnTo>
                  <a:close/>
                </a:path>
                <a:path w="6059805" h="997585">
                  <a:moveTo>
                    <a:pt x="2240597" y="679551"/>
                  </a:moveTo>
                  <a:lnTo>
                    <a:pt x="2036902" y="679551"/>
                  </a:lnTo>
                  <a:lnTo>
                    <a:pt x="2036902" y="684631"/>
                  </a:lnTo>
                  <a:lnTo>
                    <a:pt x="2240597" y="684631"/>
                  </a:lnTo>
                  <a:lnTo>
                    <a:pt x="2240597" y="679551"/>
                  </a:lnTo>
                  <a:close/>
                </a:path>
                <a:path w="6059805" h="997585">
                  <a:moveTo>
                    <a:pt x="2495207" y="519823"/>
                  </a:moveTo>
                  <a:lnTo>
                    <a:pt x="2291511" y="519823"/>
                  </a:lnTo>
                  <a:lnTo>
                    <a:pt x="2291511" y="527088"/>
                  </a:lnTo>
                  <a:lnTo>
                    <a:pt x="2495207" y="527088"/>
                  </a:lnTo>
                  <a:lnTo>
                    <a:pt x="2495207" y="519823"/>
                  </a:lnTo>
                  <a:close/>
                </a:path>
                <a:path w="6059805" h="997585">
                  <a:moveTo>
                    <a:pt x="2749816" y="573544"/>
                  </a:moveTo>
                  <a:lnTo>
                    <a:pt x="2546134" y="573544"/>
                  </a:lnTo>
                  <a:lnTo>
                    <a:pt x="2546134" y="582256"/>
                  </a:lnTo>
                  <a:lnTo>
                    <a:pt x="2749816" y="582256"/>
                  </a:lnTo>
                  <a:lnTo>
                    <a:pt x="2749816" y="573544"/>
                  </a:lnTo>
                  <a:close/>
                </a:path>
                <a:path w="6059805" h="997585">
                  <a:moveTo>
                    <a:pt x="3004439" y="585165"/>
                  </a:moveTo>
                  <a:lnTo>
                    <a:pt x="2800743" y="585165"/>
                  </a:lnTo>
                  <a:lnTo>
                    <a:pt x="2800743" y="593877"/>
                  </a:lnTo>
                  <a:lnTo>
                    <a:pt x="3004439" y="593877"/>
                  </a:lnTo>
                  <a:lnTo>
                    <a:pt x="3004439" y="585165"/>
                  </a:lnTo>
                  <a:close/>
                </a:path>
                <a:path w="6059805" h="997585">
                  <a:moveTo>
                    <a:pt x="3259048" y="395668"/>
                  </a:moveTo>
                  <a:lnTo>
                    <a:pt x="3055353" y="395668"/>
                  </a:lnTo>
                  <a:lnTo>
                    <a:pt x="3055353" y="408012"/>
                  </a:lnTo>
                  <a:lnTo>
                    <a:pt x="3259048" y="408012"/>
                  </a:lnTo>
                  <a:lnTo>
                    <a:pt x="3259048" y="395668"/>
                  </a:lnTo>
                  <a:close/>
                </a:path>
                <a:path w="6059805" h="997585">
                  <a:moveTo>
                    <a:pt x="3513658" y="634530"/>
                  </a:moveTo>
                  <a:lnTo>
                    <a:pt x="3309975" y="634530"/>
                  </a:lnTo>
                  <a:lnTo>
                    <a:pt x="3309975" y="637438"/>
                  </a:lnTo>
                  <a:lnTo>
                    <a:pt x="3513658" y="637438"/>
                  </a:lnTo>
                  <a:lnTo>
                    <a:pt x="3513658" y="634530"/>
                  </a:lnTo>
                  <a:close/>
                </a:path>
                <a:path w="6059805" h="997585">
                  <a:moveTo>
                    <a:pt x="3768280" y="511111"/>
                  </a:moveTo>
                  <a:lnTo>
                    <a:pt x="3564585" y="511111"/>
                  </a:lnTo>
                  <a:lnTo>
                    <a:pt x="3564585" y="524903"/>
                  </a:lnTo>
                  <a:lnTo>
                    <a:pt x="3768280" y="524903"/>
                  </a:lnTo>
                  <a:lnTo>
                    <a:pt x="3768280" y="511111"/>
                  </a:lnTo>
                  <a:close/>
                </a:path>
                <a:path w="6059805" h="997585">
                  <a:moveTo>
                    <a:pt x="4022890" y="309283"/>
                  </a:moveTo>
                  <a:lnTo>
                    <a:pt x="3819194" y="309283"/>
                  </a:lnTo>
                  <a:lnTo>
                    <a:pt x="3819194" y="323075"/>
                  </a:lnTo>
                  <a:lnTo>
                    <a:pt x="4022890" y="323075"/>
                  </a:lnTo>
                  <a:lnTo>
                    <a:pt x="4022890" y="309283"/>
                  </a:lnTo>
                  <a:close/>
                </a:path>
                <a:path w="6059805" h="997585">
                  <a:moveTo>
                    <a:pt x="4277499" y="370268"/>
                  </a:moveTo>
                  <a:lnTo>
                    <a:pt x="4073817" y="370268"/>
                  </a:lnTo>
                  <a:lnTo>
                    <a:pt x="4073817" y="382600"/>
                  </a:lnTo>
                  <a:lnTo>
                    <a:pt x="4277499" y="382600"/>
                  </a:lnTo>
                  <a:lnTo>
                    <a:pt x="4277499" y="370268"/>
                  </a:lnTo>
                  <a:close/>
                </a:path>
                <a:path w="6059805" h="997585">
                  <a:moveTo>
                    <a:pt x="4532122" y="406565"/>
                  </a:moveTo>
                  <a:lnTo>
                    <a:pt x="4328426" y="406565"/>
                  </a:lnTo>
                  <a:lnTo>
                    <a:pt x="4328426" y="418185"/>
                  </a:lnTo>
                  <a:lnTo>
                    <a:pt x="4532122" y="418185"/>
                  </a:lnTo>
                  <a:lnTo>
                    <a:pt x="4532122" y="406565"/>
                  </a:lnTo>
                  <a:close/>
                </a:path>
                <a:path w="6059805" h="997585">
                  <a:moveTo>
                    <a:pt x="4786731" y="317258"/>
                  </a:moveTo>
                  <a:lnTo>
                    <a:pt x="4583036" y="317258"/>
                  </a:lnTo>
                  <a:lnTo>
                    <a:pt x="4583036" y="328155"/>
                  </a:lnTo>
                  <a:lnTo>
                    <a:pt x="4786731" y="328155"/>
                  </a:lnTo>
                  <a:lnTo>
                    <a:pt x="4786731" y="317258"/>
                  </a:lnTo>
                  <a:close/>
                </a:path>
                <a:path w="6059805" h="997585">
                  <a:moveTo>
                    <a:pt x="5041341" y="413829"/>
                  </a:moveTo>
                  <a:lnTo>
                    <a:pt x="4837658" y="413829"/>
                  </a:lnTo>
                  <a:lnTo>
                    <a:pt x="4837658" y="425437"/>
                  </a:lnTo>
                  <a:lnTo>
                    <a:pt x="5041341" y="425437"/>
                  </a:lnTo>
                  <a:lnTo>
                    <a:pt x="5041341" y="413829"/>
                  </a:lnTo>
                  <a:close/>
                </a:path>
                <a:path w="6059805" h="997585">
                  <a:moveTo>
                    <a:pt x="5295963" y="409473"/>
                  </a:moveTo>
                  <a:lnTo>
                    <a:pt x="5092268" y="409473"/>
                  </a:lnTo>
                  <a:lnTo>
                    <a:pt x="5092268" y="418185"/>
                  </a:lnTo>
                  <a:lnTo>
                    <a:pt x="5295963" y="418185"/>
                  </a:lnTo>
                  <a:lnTo>
                    <a:pt x="5295963" y="409473"/>
                  </a:lnTo>
                  <a:close/>
                </a:path>
                <a:path w="6059805" h="997585">
                  <a:moveTo>
                    <a:pt x="5550573" y="442137"/>
                  </a:moveTo>
                  <a:lnTo>
                    <a:pt x="5346878" y="442137"/>
                  </a:lnTo>
                  <a:lnTo>
                    <a:pt x="5346878" y="447941"/>
                  </a:lnTo>
                  <a:lnTo>
                    <a:pt x="5550573" y="447941"/>
                  </a:lnTo>
                  <a:lnTo>
                    <a:pt x="5550573" y="442137"/>
                  </a:lnTo>
                  <a:close/>
                </a:path>
                <a:path w="6059805" h="997585">
                  <a:moveTo>
                    <a:pt x="5805182" y="482790"/>
                  </a:moveTo>
                  <a:lnTo>
                    <a:pt x="5601500" y="482790"/>
                  </a:lnTo>
                  <a:lnTo>
                    <a:pt x="5601500" y="488607"/>
                  </a:lnTo>
                  <a:lnTo>
                    <a:pt x="5805182" y="488607"/>
                  </a:lnTo>
                  <a:lnTo>
                    <a:pt x="5805182" y="482790"/>
                  </a:lnTo>
                  <a:close/>
                </a:path>
                <a:path w="6059805" h="997585">
                  <a:moveTo>
                    <a:pt x="6059805" y="513283"/>
                  </a:moveTo>
                  <a:lnTo>
                    <a:pt x="5856109" y="513283"/>
                  </a:lnTo>
                  <a:lnTo>
                    <a:pt x="5856109" y="521995"/>
                  </a:lnTo>
                  <a:lnTo>
                    <a:pt x="6059805" y="521995"/>
                  </a:lnTo>
                  <a:lnTo>
                    <a:pt x="6059805" y="513283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741045" y="2993694"/>
              <a:ext cx="6059805" cy="1132840"/>
            </a:xfrm>
            <a:custGeom>
              <a:avLst/>
              <a:gdLst/>
              <a:ahLst/>
              <a:cxnLst/>
              <a:rect l="l" t="t" r="r" b="b"/>
              <a:pathLst>
                <a:path w="6059805" h="1132839">
                  <a:moveTo>
                    <a:pt x="203682" y="0"/>
                  </a:moveTo>
                  <a:lnTo>
                    <a:pt x="0" y="0"/>
                  </a:lnTo>
                  <a:lnTo>
                    <a:pt x="0" y="135775"/>
                  </a:lnTo>
                  <a:lnTo>
                    <a:pt x="203682" y="135775"/>
                  </a:lnTo>
                  <a:lnTo>
                    <a:pt x="203682" y="0"/>
                  </a:lnTo>
                  <a:close/>
                </a:path>
                <a:path w="6059805" h="1132839">
                  <a:moveTo>
                    <a:pt x="458292" y="755065"/>
                  </a:moveTo>
                  <a:lnTo>
                    <a:pt x="254609" y="755065"/>
                  </a:lnTo>
                  <a:lnTo>
                    <a:pt x="254609" y="792810"/>
                  </a:lnTo>
                  <a:lnTo>
                    <a:pt x="458292" y="792810"/>
                  </a:lnTo>
                  <a:lnTo>
                    <a:pt x="458292" y="755065"/>
                  </a:lnTo>
                  <a:close/>
                </a:path>
                <a:path w="6059805" h="1132839">
                  <a:moveTo>
                    <a:pt x="712914" y="859612"/>
                  </a:moveTo>
                  <a:lnTo>
                    <a:pt x="509219" y="859612"/>
                  </a:lnTo>
                  <a:lnTo>
                    <a:pt x="509219" y="885012"/>
                  </a:lnTo>
                  <a:lnTo>
                    <a:pt x="712914" y="885012"/>
                  </a:lnTo>
                  <a:lnTo>
                    <a:pt x="712914" y="859612"/>
                  </a:lnTo>
                  <a:close/>
                </a:path>
                <a:path w="6059805" h="1132839">
                  <a:moveTo>
                    <a:pt x="967524" y="934389"/>
                  </a:moveTo>
                  <a:lnTo>
                    <a:pt x="763828" y="934389"/>
                  </a:lnTo>
                  <a:lnTo>
                    <a:pt x="763828" y="955446"/>
                  </a:lnTo>
                  <a:lnTo>
                    <a:pt x="967524" y="955446"/>
                  </a:lnTo>
                  <a:lnTo>
                    <a:pt x="967524" y="934389"/>
                  </a:lnTo>
                  <a:close/>
                </a:path>
                <a:path w="6059805" h="1132839">
                  <a:moveTo>
                    <a:pt x="1222133" y="1091933"/>
                  </a:moveTo>
                  <a:lnTo>
                    <a:pt x="1018451" y="1091933"/>
                  </a:lnTo>
                  <a:lnTo>
                    <a:pt x="1018451" y="1107909"/>
                  </a:lnTo>
                  <a:lnTo>
                    <a:pt x="1222133" y="1107909"/>
                  </a:lnTo>
                  <a:lnTo>
                    <a:pt x="1222133" y="1091933"/>
                  </a:lnTo>
                  <a:close/>
                </a:path>
                <a:path w="6059805" h="1132839">
                  <a:moveTo>
                    <a:pt x="1476756" y="1115898"/>
                  </a:moveTo>
                  <a:lnTo>
                    <a:pt x="1273060" y="1115898"/>
                  </a:lnTo>
                  <a:lnTo>
                    <a:pt x="1273060" y="1132586"/>
                  </a:lnTo>
                  <a:lnTo>
                    <a:pt x="1476756" y="1132586"/>
                  </a:lnTo>
                  <a:lnTo>
                    <a:pt x="1476756" y="1115898"/>
                  </a:lnTo>
                  <a:close/>
                </a:path>
                <a:path w="6059805" h="1132839">
                  <a:moveTo>
                    <a:pt x="1731365" y="1071600"/>
                  </a:moveTo>
                  <a:lnTo>
                    <a:pt x="1527670" y="1071600"/>
                  </a:lnTo>
                  <a:lnTo>
                    <a:pt x="1527670" y="1096289"/>
                  </a:lnTo>
                  <a:lnTo>
                    <a:pt x="1731365" y="1096289"/>
                  </a:lnTo>
                  <a:lnTo>
                    <a:pt x="1731365" y="1071600"/>
                  </a:lnTo>
                  <a:close/>
                </a:path>
                <a:path w="6059805" h="1132839">
                  <a:moveTo>
                    <a:pt x="1985975" y="966330"/>
                  </a:moveTo>
                  <a:lnTo>
                    <a:pt x="1782292" y="966330"/>
                  </a:lnTo>
                  <a:lnTo>
                    <a:pt x="1782292" y="1005535"/>
                  </a:lnTo>
                  <a:lnTo>
                    <a:pt x="1985975" y="1005535"/>
                  </a:lnTo>
                  <a:lnTo>
                    <a:pt x="1985975" y="966330"/>
                  </a:lnTo>
                  <a:close/>
                </a:path>
                <a:path w="6059805" h="1132839">
                  <a:moveTo>
                    <a:pt x="2240597" y="744893"/>
                  </a:moveTo>
                  <a:lnTo>
                    <a:pt x="2036902" y="744893"/>
                  </a:lnTo>
                  <a:lnTo>
                    <a:pt x="2036902" y="815327"/>
                  </a:lnTo>
                  <a:lnTo>
                    <a:pt x="2240597" y="815327"/>
                  </a:lnTo>
                  <a:lnTo>
                    <a:pt x="2240597" y="744893"/>
                  </a:lnTo>
                  <a:close/>
                </a:path>
                <a:path w="6059805" h="1132839">
                  <a:moveTo>
                    <a:pt x="2495207" y="569201"/>
                  </a:moveTo>
                  <a:lnTo>
                    <a:pt x="2291511" y="569201"/>
                  </a:lnTo>
                  <a:lnTo>
                    <a:pt x="2291511" y="655599"/>
                  </a:lnTo>
                  <a:lnTo>
                    <a:pt x="2495207" y="655599"/>
                  </a:lnTo>
                  <a:lnTo>
                    <a:pt x="2495207" y="569201"/>
                  </a:lnTo>
                  <a:close/>
                </a:path>
                <a:path w="6059805" h="1132839">
                  <a:moveTo>
                    <a:pt x="2749816" y="597522"/>
                  </a:moveTo>
                  <a:lnTo>
                    <a:pt x="2546134" y="597522"/>
                  </a:lnTo>
                  <a:lnTo>
                    <a:pt x="2546134" y="709320"/>
                  </a:lnTo>
                  <a:lnTo>
                    <a:pt x="2749816" y="709320"/>
                  </a:lnTo>
                  <a:lnTo>
                    <a:pt x="2749816" y="597522"/>
                  </a:lnTo>
                  <a:close/>
                </a:path>
                <a:path w="6059805" h="1132839">
                  <a:moveTo>
                    <a:pt x="3004439" y="639622"/>
                  </a:moveTo>
                  <a:lnTo>
                    <a:pt x="2800743" y="639622"/>
                  </a:lnTo>
                  <a:lnTo>
                    <a:pt x="2800743" y="720940"/>
                  </a:lnTo>
                  <a:lnTo>
                    <a:pt x="3004439" y="720940"/>
                  </a:lnTo>
                  <a:lnTo>
                    <a:pt x="3004439" y="639622"/>
                  </a:lnTo>
                  <a:close/>
                </a:path>
                <a:path w="6059805" h="1132839">
                  <a:moveTo>
                    <a:pt x="3259048" y="414566"/>
                  </a:moveTo>
                  <a:lnTo>
                    <a:pt x="3055353" y="414566"/>
                  </a:lnTo>
                  <a:lnTo>
                    <a:pt x="3055353" y="531444"/>
                  </a:lnTo>
                  <a:lnTo>
                    <a:pt x="3259048" y="531444"/>
                  </a:lnTo>
                  <a:lnTo>
                    <a:pt x="3259048" y="414566"/>
                  </a:lnTo>
                  <a:close/>
                </a:path>
                <a:path w="6059805" h="1132839">
                  <a:moveTo>
                    <a:pt x="3513658" y="675932"/>
                  </a:moveTo>
                  <a:lnTo>
                    <a:pt x="3309975" y="675932"/>
                  </a:lnTo>
                  <a:lnTo>
                    <a:pt x="3309975" y="770305"/>
                  </a:lnTo>
                  <a:lnTo>
                    <a:pt x="3513658" y="770305"/>
                  </a:lnTo>
                  <a:lnTo>
                    <a:pt x="3513658" y="675932"/>
                  </a:lnTo>
                  <a:close/>
                </a:path>
                <a:path w="6059805" h="1132839">
                  <a:moveTo>
                    <a:pt x="3768280" y="572109"/>
                  </a:moveTo>
                  <a:lnTo>
                    <a:pt x="3564585" y="572109"/>
                  </a:lnTo>
                  <a:lnTo>
                    <a:pt x="3564585" y="646887"/>
                  </a:lnTo>
                  <a:lnTo>
                    <a:pt x="3768280" y="646887"/>
                  </a:lnTo>
                  <a:lnTo>
                    <a:pt x="3768280" y="572109"/>
                  </a:lnTo>
                  <a:close/>
                </a:path>
                <a:path w="6059805" h="1132839">
                  <a:moveTo>
                    <a:pt x="4022890" y="353580"/>
                  </a:moveTo>
                  <a:lnTo>
                    <a:pt x="3819194" y="353580"/>
                  </a:lnTo>
                  <a:lnTo>
                    <a:pt x="3819194" y="445058"/>
                  </a:lnTo>
                  <a:lnTo>
                    <a:pt x="4022890" y="445058"/>
                  </a:lnTo>
                  <a:lnTo>
                    <a:pt x="4022890" y="353580"/>
                  </a:lnTo>
                  <a:close/>
                </a:path>
                <a:path w="6059805" h="1132839">
                  <a:moveTo>
                    <a:pt x="4277499" y="437794"/>
                  </a:moveTo>
                  <a:lnTo>
                    <a:pt x="4073817" y="437794"/>
                  </a:lnTo>
                  <a:lnTo>
                    <a:pt x="4073817" y="506044"/>
                  </a:lnTo>
                  <a:lnTo>
                    <a:pt x="4277499" y="506044"/>
                  </a:lnTo>
                  <a:lnTo>
                    <a:pt x="4277499" y="437794"/>
                  </a:lnTo>
                  <a:close/>
                </a:path>
                <a:path w="6059805" h="1132839">
                  <a:moveTo>
                    <a:pt x="4532122" y="450862"/>
                  </a:moveTo>
                  <a:lnTo>
                    <a:pt x="4328426" y="450862"/>
                  </a:lnTo>
                  <a:lnTo>
                    <a:pt x="4328426" y="542340"/>
                  </a:lnTo>
                  <a:lnTo>
                    <a:pt x="4532122" y="542340"/>
                  </a:lnTo>
                  <a:lnTo>
                    <a:pt x="4532122" y="450862"/>
                  </a:lnTo>
                  <a:close/>
                </a:path>
                <a:path w="6059805" h="1132839">
                  <a:moveTo>
                    <a:pt x="4786731" y="383336"/>
                  </a:moveTo>
                  <a:lnTo>
                    <a:pt x="4583036" y="383336"/>
                  </a:lnTo>
                  <a:lnTo>
                    <a:pt x="4583036" y="453034"/>
                  </a:lnTo>
                  <a:lnTo>
                    <a:pt x="4786731" y="453034"/>
                  </a:lnTo>
                  <a:lnTo>
                    <a:pt x="4786731" y="383336"/>
                  </a:lnTo>
                  <a:close/>
                </a:path>
                <a:path w="6059805" h="1132839">
                  <a:moveTo>
                    <a:pt x="5041341" y="452310"/>
                  </a:moveTo>
                  <a:lnTo>
                    <a:pt x="4837658" y="452310"/>
                  </a:lnTo>
                  <a:lnTo>
                    <a:pt x="4837658" y="549605"/>
                  </a:lnTo>
                  <a:lnTo>
                    <a:pt x="5041341" y="549605"/>
                  </a:lnTo>
                  <a:lnTo>
                    <a:pt x="5041341" y="452310"/>
                  </a:lnTo>
                  <a:close/>
                </a:path>
                <a:path w="6059805" h="1132839">
                  <a:moveTo>
                    <a:pt x="5295963" y="455942"/>
                  </a:moveTo>
                  <a:lnTo>
                    <a:pt x="5092268" y="455942"/>
                  </a:lnTo>
                  <a:lnTo>
                    <a:pt x="5092268" y="545249"/>
                  </a:lnTo>
                  <a:lnTo>
                    <a:pt x="5295963" y="545249"/>
                  </a:lnTo>
                  <a:lnTo>
                    <a:pt x="5295963" y="455942"/>
                  </a:lnTo>
                  <a:close/>
                </a:path>
                <a:path w="6059805" h="1132839">
                  <a:moveTo>
                    <a:pt x="5550573" y="486435"/>
                  </a:moveTo>
                  <a:lnTo>
                    <a:pt x="5346878" y="486435"/>
                  </a:lnTo>
                  <a:lnTo>
                    <a:pt x="5346878" y="577913"/>
                  </a:lnTo>
                  <a:lnTo>
                    <a:pt x="5550573" y="577913"/>
                  </a:lnTo>
                  <a:lnTo>
                    <a:pt x="5550573" y="486435"/>
                  </a:lnTo>
                  <a:close/>
                </a:path>
                <a:path w="6059805" h="1132839">
                  <a:moveTo>
                    <a:pt x="5805182" y="556856"/>
                  </a:moveTo>
                  <a:lnTo>
                    <a:pt x="5601500" y="556856"/>
                  </a:lnTo>
                  <a:lnTo>
                    <a:pt x="5601500" y="618566"/>
                  </a:lnTo>
                  <a:lnTo>
                    <a:pt x="5805182" y="618566"/>
                  </a:lnTo>
                  <a:lnTo>
                    <a:pt x="5805182" y="556856"/>
                  </a:lnTo>
                  <a:close/>
                </a:path>
                <a:path w="6059805" h="1132839">
                  <a:moveTo>
                    <a:pt x="6059805" y="599694"/>
                  </a:moveTo>
                  <a:lnTo>
                    <a:pt x="5856109" y="599694"/>
                  </a:lnTo>
                  <a:lnTo>
                    <a:pt x="5856109" y="649058"/>
                  </a:lnTo>
                  <a:lnTo>
                    <a:pt x="6059805" y="649058"/>
                  </a:lnTo>
                  <a:lnTo>
                    <a:pt x="6059805" y="599694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95654" y="3346538"/>
              <a:ext cx="5805805" cy="581660"/>
            </a:xfrm>
            <a:custGeom>
              <a:avLst/>
              <a:gdLst/>
              <a:ahLst/>
              <a:cxnLst/>
              <a:rect l="l" t="t" r="r" b="b"/>
              <a:pathLst>
                <a:path w="5805805" h="581660">
                  <a:moveTo>
                    <a:pt x="203682" y="401497"/>
                  </a:moveTo>
                  <a:lnTo>
                    <a:pt x="0" y="401497"/>
                  </a:lnTo>
                  <a:lnTo>
                    <a:pt x="0" y="402221"/>
                  </a:lnTo>
                  <a:lnTo>
                    <a:pt x="203682" y="402221"/>
                  </a:lnTo>
                  <a:lnTo>
                    <a:pt x="203682" y="401497"/>
                  </a:lnTo>
                  <a:close/>
                </a:path>
                <a:path w="5805805" h="581660">
                  <a:moveTo>
                    <a:pt x="458304" y="506044"/>
                  </a:moveTo>
                  <a:lnTo>
                    <a:pt x="254609" y="506044"/>
                  </a:lnTo>
                  <a:lnTo>
                    <a:pt x="254609" y="506768"/>
                  </a:lnTo>
                  <a:lnTo>
                    <a:pt x="458304" y="506768"/>
                  </a:lnTo>
                  <a:lnTo>
                    <a:pt x="458304" y="506044"/>
                  </a:lnTo>
                  <a:close/>
                </a:path>
                <a:path w="5805805" h="581660">
                  <a:moveTo>
                    <a:pt x="712914" y="580097"/>
                  </a:moveTo>
                  <a:lnTo>
                    <a:pt x="509219" y="580097"/>
                  </a:lnTo>
                  <a:lnTo>
                    <a:pt x="509219" y="581545"/>
                  </a:lnTo>
                  <a:lnTo>
                    <a:pt x="712914" y="581545"/>
                  </a:lnTo>
                  <a:lnTo>
                    <a:pt x="712914" y="580097"/>
                  </a:lnTo>
                  <a:close/>
                </a:path>
                <a:path w="5805805" h="581660">
                  <a:moveTo>
                    <a:pt x="2495207" y="243217"/>
                  </a:moveTo>
                  <a:lnTo>
                    <a:pt x="2291524" y="243217"/>
                  </a:lnTo>
                  <a:lnTo>
                    <a:pt x="2291524" y="244678"/>
                  </a:lnTo>
                  <a:lnTo>
                    <a:pt x="2495207" y="244678"/>
                  </a:lnTo>
                  <a:lnTo>
                    <a:pt x="2495207" y="243217"/>
                  </a:lnTo>
                  <a:close/>
                </a:path>
                <a:path w="5805805" h="581660">
                  <a:moveTo>
                    <a:pt x="3768280" y="0"/>
                  </a:moveTo>
                  <a:lnTo>
                    <a:pt x="3564585" y="0"/>
                  </a:lnTo>
                  <a:lnTo>
                    <a:pt x="3564585" y="736"/>
                  </a:lnTo>
                  <a:lnTo>
                    <a:pt x="3768280" y="736"/>
                  </a:lnTo>
                  <a:lnTo>
                    <a:pt x="3768280" y="0"/>
                  </a:lnTo>
                  <a:close/>
                </a:path>
                <a:path w="5805805" h="581660">
                  <a:moveTo>
                    <a:pt x="5295963" y="129235"/>
                  </a:moveTo>
                  <a:lnTo>
                    <a:pt x="5092268" y="129235"/>
                  </a:lnTo>
                  <a:lnTo>
                    <a:pt x="5092268" y="133591"/>
                  </a:lnTo>
                  <a:lnTo>
                    <a:pt x="5295963" y="133591"/>
                  </a:lnTo>
                  <a:lnTo>
                    <a:pt x="5295963" y="129235"/>
                  </a:lnTo>
                  <a:close/>
                </a:path>
                <a:path w="5805805" h="581660">
                  <a:moveTo>
                    <a:pt x="5550573" y="196024"/>
                  </a:moveTo>
                  <a:lnTo>
                    <a:pt x="5346890" y="196024"/>
                  </a:lnTo>
                  <a:lnTo>
                    <a:pt x="5346890" y="204012"/>
                  </a:lnTo>
                  <a:lnTo>
                    <a:pt x="5550573" y="204012"/>
                  </a:lnTo>
                  <a:lnTo>
                    <a:pt x="5550573" y="196024"/>
                  </a:lnTo>
                  <a:close/>
                </a:path>
                <a:path w="5805805" h="581660">
                  <a:moveTo>
                    <a:pt x="5805195" y="245402"/>
                  </a:moveTo>
                  <a:lnTo>
                    <a:pt x="5601500" y="245402"/>
                  </a:lnTo>
                  <a:lnTo>
                    <a:pt x="5601500" y="246849"/>
                  </a:lnTo>
                  <a:lnTo>
                    <a:pt x="5805195" y="246849"/>
                  </a:lnTo>
                  <a:lnTo>
                    <a:pt x="5805195" y="245402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41045" y="2984982"/>
              <a:ext cx="6059805" cy="1080770"/>
            </a:xfrm>
            <a:custGeom>
              <a:avLst/>
              <a:gdLst/>
              <a:ahLst/>
              <a:cxnLst/>
              <a:rect l="l" t="t" r="r" b="b"/>
              <a:pathLst>
                <a:path w="6059805" h="1080770">
                  <a:moveTo>
                    <a:pt x="203682" y="0"/>
                  </a:moveTo>
                  <a:lnTo>
                    <a:pt x="0" y="0"/>
                  </a:lnTo>
                  <a:lnTo>
                    <a:pt x="0" y="8712"/>
                  </a:lnTo>
                  <a:lnTo>
                    <a:pt x="203682" y="8712"/>
                  </a:lnTo>
                  <a:lnTo>
                    <a:pt x="203682" y="0"/>
                  </a:lnTo>
                  <a:close/>
                </a:path>
                <a:path w="6059805" h="1080770">
                  <a:moveTo>
                    <a:pt x="458292" y="757237"/>
                  </a:moveTo>
                  <a:lnTo>
                    <a:pt x="254609" y="757237"/>
                  </a:lnTo>
                  <a:lnTo>
                    <a:pt x="254609" y="763054"/>
                  </a:lnTo>
                  <a:lnTo>
                    <a:pt x="458292" y="763054"/>
                  </a:lnTo>
                  <a:lnTo>
                    <a:pt x="458292" y="757237"/>
                  </a:lnTo>
                  <a:close/>
                </a:path>
                <a:path w="6059805" h="1080770">
                  <a:moveTo>
                    <a:pt x="712914" y="865416"/>
                  </a:moveTo>
                  <a:lnTo>
                    <a:pt x="509219" y="865416"/>
                  </a:lnTo>
                  <a:lnTo>
                    <a:pt x="509219" y="867600"/>
                  </a:lnTo>
                  <a:lnTo>
                    <a:pt x="712914" y="867600"/>
                  </a:lnTo>
                  <a:lnTo>
                    <a:pt x="712914" y="865416"/>
                  </a:lnTo>
                  <a:close/>
                </a:path>
                <a:path w="6059805" h="1080770">
                  <a:moveTo>
                    <a:pt x="967524" y="939469"/>
                  </a:moveTo>
                  <a:lnTo>
                    <a:pt x="763828" y="939469"/>
                  </a:lnTo>
                  <a:lnTo>
                    <a:pt x="763828" y="941654"/>
                  </a:lnTo>
                  <a:lnTo>
                    <a:pt x="967524" y="941654"/>
                  </a:lnTo>
                  <a:lnTo>
                    <a:pt x="967524" y="939469"/>
                  </a:lnTo>
                  <a:close/>
                </a:path>
                <a:path w="6059805" h="1080770">
                  <a:moveTo>
                    <a:pt x="1731365" y="1078865"/>
                  </a:moveTo>
                  <a:lnTo>
                    <a:pt x="1527670" y="1078865"/>
                  </a:lnTo>
                  <a:lnTo>
                    <a:pt x="1527670" y="1080312"/>
                  </a:lnTo>
                  <a:lnTo>
                    <a:pt x="1731365" y="1080312"/>
                  </a:lnTo>
                  <a:lnTo>
                    <a:pt x="1731365" y="1078865"/>
                  </a:lnTo>
                  <a:close/>
                </a:path>
                <a:path w="6059805" h="1080770">
                  <a:moveTo>
                    <a:pt x="1985975" y="973594"/>
                  </a:moveTo>
                  <a:lnTo>
                    <a:pt x="1782292" y="973594"/>
                  </a:lnTo>
                  <a:lnTo>
                    <a:pt x="1782292" y="975042"/>
                  </a:lnTo>
                  <a:lnTo>
                    <a:pt x="1985975" y="975042"/>
                  </a:lnTo>
                  <a:lnTo>
                    <a:pt x="1985975" y="973594"/>
                  </a:lnTo>
                  <a:close/>
                </a:path>
                <a:path w="6059805" h="1080770">
                  <a:moveTo>
                    <a:pt x="2240597" y="749249"/>
                  </a:moveTo>
                  <a:lnTo>
                    <a:pt x="2036902" y="749249"/>
                  </a:lnTo>
                  <a:lnTo>
                    <a:pt x="2036902" y="753605"/>
                  </a:lnTo>
                  <a:lnTo>
                    <a:pt x="2240597" y="753605"/>
                  </a:lnTo>
                  <a:lnTo>
                    <a:pt x="2240597" y="749249"/>
                  </a:lnTo>
                  <a:close/>
                </a:path>
                <a:path w="6059805" h="1080770">
                  <a:moveTo>
                    <a:pt x="2495207" y="575741"/>
                  </a:moveTo>
                  <a:lnTo>
                    <a:pt x="2291511" y="575741"/>
                  </a:lnTo>
                  <a:lnTo>
                    <a:pt x="2291511" y="577913"/>
                  </a:lnTo>
                  <a:lnTo>
                    <a:pt x="2495207" y="577913"/>
                  </a:lnTo>
                  <a:lnTo>
                    <a:pt x="2495207" y="575741"/>
                  </a:lnTo>
                  <a:close/>
                </a:path>
                <a:path w="6059805" h="1080770">
                  <a:moveTo>
                    <a:pt x="2749816" y="601141"/>
                  </a:moveTo>
                  <a:lnTo>
                    <a:pt x="2546134" y="601141"/>
                  </a:lnTo>
                  <a:lnTo>
                    <a:pt x="2546134" y="604774"/>
                  </a:lnTo>
                  <a:lnTo>
                    <a:pt x="2749816" y="604774"/>
                  </a:lnTo>
                  <a:lnTo>
                    <a:pt x="2749816" y="601141"/>
                  </a:lnTo>
                  <a:close/>
                </a:path>
                <a:path w="6059805" h="1080770">
                  <a:moveTo>
                    <a:pt x="3004439" y="641807"/>
                  </a:moveTo>
                  <a:lnTo>
                    <a:pt x="2800743" y="641807"/>
                  </a:lnTo>
                  <a:lnTo>
                    <a:pt x="2800743" y="648335"/>
                  </a:lnTo>
                  <a:lnTo>
                    <a:pt x="3004439" y="648335"/>
                  </a:lnTo>
                  <a:lnTo>
                    <a:pt x="3004439" y="641807"/>
                  </a:lnTo>
                  <a:close/>
                </a:path>
                <a:path w="6059805" h="1080770">
                  <a:moveTo>
                    <a:pt x="3259048" y="416737"/>
                  </a:moveTo>
                  <a:lnTo>
                    <a:pt x="3055353" y="416737"/>
                  </a:lnTo>
                  <a:lnTo>
                    <a:pt x="3055353" y="423278"/>
                  </a:lnTo>
                  <a:lnTo>
                    <a:pt x="3259048" y="423278"/>
                  </a:lnTo>
                  <a:lnTo>
                    <a:pt x="3259048" y="416737"/>
                  </a:lnTo>
                  <a:close/>
                </a:path>
                <a:path w="6059805" h="1080770">
                  <a:moveTo>
                    <a:pt x="3513658" y="682459"/>
                  </a:moveTo>
                  <a:lnTo>
                    <a:pt x="3309975" y="682459"/>
                  </a:lnTo>
                  <a:lnTo>
                    <a:pt x="3309975" y="684644"/>
                  </a:lnTo>
                  <a:lnTo>
                    <a:pt x="3513658" y="684644"/>
                  </a:lnTo>
                  <a:lnTo>
                    <a:pt x="3513658" y="682459"/>
                  </a:lnTo>
                  <a:close/>
                </a:path>
                <a:path w="6059805" h="1080770">
                  <a:moveTo>
                    <a:pt x="3768280" y="575005"/>
                  </a:moveTo>
                  <a:lnTo>
                    <a:pt x="3564585" y="575005"/>
                  </a:lnTo>
                  <a:lnTo>
                    <a:pt x="3564585" y="580821"/>
                  </a:lnTo>
                  <a:lnTo>
                    <a:pt x="3768280" y="580821"/>
                  </a:lnTo>
                  <a:lnTo>
                    <a:pt x="3768280" y="575005"/>
                  </a:lnTo>
                  <a:close/>
                </a:path>
                <a:path w="6059805" h="1080770">
                  <a:moveTo>
                    <a:pt x="4022890" y="352844"/>
                  </a:moveTo>
                  <a:lnTo>
                    <a:pt x="3819194" y="352844"/>
                  </a:lnTo>
                  <a:lnTo>
                    <a:pt x="3819194" y="361556"/>
                  </a:lnTo>
                  <a:lnTo>
                    <a:pt x="4022890" y="361556"/>
                  </a:lnTo>
                  <a:lnTo>
                    <a:pt x="4022890" y="352844"/>
                  </a:lnTo>
                  <a:close/>
                </a:path>
                <a:path w="6059805" h="1080770">
                  <a:moveTo>
                    <a:pt x="4277499" y="438518"/>
                  </a:moveTo>
                  <a:lnTo>
                    <a:pt x="4073817" y="438518"/>
                  </a:lnTo>
                  <a:lnTo>
                    <a:pt x="4073817" y="446506"/>
                  </a:lnTo>
                  <a:lnTo>
                    <a:pt x="4277499" y="446506"/>
                  </a:lnTo>
                  <a:lnTo>
                    <a:pt x="4277499" y="438518"/>
                  </a:lnTo>
                  <a:close/>
                </a:path>
                <a:path w="6059805" h="1080770">
                  <a:moveTo>
                    <a:pt x="4532122" y="455218"/>
                  </a:moveTo>
                  <a:lnTo>
                    <a:pt x="4328426" y="455218"/>
                  </a:lnTo>
                  <a:lnTo>
                    <a:pt x="4328426" y="459574"/>
                  </a:lnTo>
                  <a:lnTo>
                    <a:pt x="4532122" y="459574"/>
                  </a:lnTo>
                  <a:lnTo>
                    <a:pt x="4532122" y="455218"/>
                  </a:lnTo>
                  <a:close/>
                </a:path>
                <a:path w="6059805" h="1080770">
                  <a:moveTo>
                    <a:pt x="4786731" y="391325"/>
                  </a:moveTo>
                  <a:lnTo>
                    <a:pt x="4583036" y="391325"/>
                  </a:lnTo>
                  <a:lnTo>
                    <a:pt x="4583036" y="392049"/>
                  </a:lnTo>
                  <a:lnTo>
                    <a:pt x="4786731" y="392049"/>
                  </a:lnTo>
                  <a:lnTo>
                    <a:pt x="4786731" y="391325"/>
                  </a:lnTo>
                  <a:close/>
                </a:path>
                <a:path w="6059805" h="1080770">
                  <a:moveTo>
                    <a:pt x="5041341" y="456666"/>
                  </a:moveTo>
                  <a:lnTo>
                    <a:pt x="4837658" y="456666"/>
                  </a:lnTo>
                  <a:lnTo>
                    <a:pt x="4837658" y="461022"/>
                  </a:lnTo>
                  <a:lnTo>
                    <a:pt x="5041341" y="461022"/>
                  </a:lnTo>
                  <a:lnTo>
                    <a:pt x="5041341" y="456666"/>
                  </a:lnTo>
                  <a:close/>
                </a:path>
                <a:path w="6059805" h="1080770">
                  <a:moveTo>
                    <a:pt x="5295963" y="460298"/>
                  </a:moveTo>
                  <a:lnTo>
                    <a:pt x="5092268" y="460298"/>
                  </a:lnTo>
                  <a:lnTo>
                    <a:pt x="5092268" y="464654"/>
                  </a:lnTo>
                  <a:lnTo>
                    <a:pt x="5295963" y="464654"/>
                  </a:lnTo>
                  <a:lnTo>
                    <a:pt x="5295963" y="460298"/>
                  </a:lnTo>
                  <a:close/>
                </a:path>
                <a:path w="6059805" h="1080770">
                  <a:moveTo>
                    <a:pt x="5550573" y="485711"/>
                  </a:moveTo>
                  <a:lnTo>
                    <a:pt x="5346878" y="485711"/>
                  </a:lnTo>
                  <a:lnTo>
                    <a:pt x="5346878" y="490791"/>
                  </a:lnTo>
                  <a:lnTo>
                    <a:pt x="5550573" y="490791"/>
                  </a:lnTo>
                  <a:lnTo>
                    <a:pt x="5550573" y="485711"/>
                  </a:lnTo>
                  <a:close/>
                </a:path>
                <a:path w="6059805" h="1080770">
                  <a:moveTo>
                    <a:pt x="5805182" y="555409"/>
                  </a:moveTo>
                  <a:lnTo>
                    <a:pt x="5601500" y="555409"/>
                  </a:lnTo>
                  <a:lnTo>
                    <a:pt x="5601500" y="557580"/>
                  </a:lnTo>
                  <a:lnTo>
                    <a:pt x="5805182" y="557580"/>
                  </a:lnTo>
                  <a:lnTo>
                    <a:pt x="5805182" y="555409"/>
                  </a:lnTo>
                  <a:close/>
                </a:path>
                <a:path w="6059805" h="1080770">
                  <a:moveTo>
                    <a:pt x="6059805" y="600417"/>
                  </a:moveTo>
                  <a:lnTo>
                    <a:pt x="5856109" y="600417"/>
                  </a:lnTo>
                  <a:lnTo>
                    <a:pt x="5856109" y="606958"/>
                  </a:lnTo>
                  <a:lnTo>
                    <a:pt x="6059805" y="606958"/>
                  </a:lnTo>
                  <a:lnTo>
                    <a:pt x="6059805" y="600417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41045" y="2884792"/>
              <a:ext cx="6059805" cy="1224915"/>
            </a:xfrm>
            <a:custGeom>
              <a:avLst/>
              <a:gdLst/>
              <a:ahLst/>
              <a:cxnLst/>
              <a:rect l="l" t="t" r="r" b="b"/>
              <a:pathLst>
                <a:path w="6059805" h="1224914">
                  <a:moveTo>
                    <a:pt x="203682" y="0"/>
                  </a:moveTo>
                  <a:lnTo>
                    <a:pt x="0" y="0"/>
                  </a:lnTo>
                  <a:lnTo>
                    <a:pt x="0" y="100190"/>
                  </a:lnTo>
                  <a:lnTo>
                    <a:pt x="203682" y="100190"/>
                  </a:lnTo>
                  <a:lnTo>
                    <a:pt x="203682" y="0"/>
                  </a:lnTo>
                  <a:close/>
                </a:path>
                <a:path w="6059805" h="1224914">
                  <a:moveTo>
                    <a:pt x="458292" y="770305"/>
                  </a:moveTo>
                  <a:lnTo>
                    <a:pt x="254609" y="770305"/>
                  </a:lnTo>
                  <a:lnTo>
                    <a:pt x="254609" y="857427"/>
                  </a:lnTo>
                  <a:lnTo>
                    <a:pt x="458292" y="857427"/>
                  </a:lnTo>
                  <a:lnTo>
                    <a:pt x="458292" y="770305"/>
                  </a:lnTo>
                  <a:close/>
                </a:path>
                <a:path w="6059805" h="1224914">
                  <a:moveTo>
                    <a:pt x="712914" y="881392"/>
                  </a:moveTo>
                  <a:lnTo>
                    <a:pt x="509219" y="881392"/>
                  </a:lnTo>
                  <a:lnTo>
                    <a:pt x="509219" y="965606"/>
                  </a:lnTo>
                  <a:lnTo>
                    <a:pt x="712914" y="965606"/>
                  </a:lnTo>
                  <a:lnTo>
                    <a:pt x="712914" y="881392"/>
                  </a:lnTo>
                  <a:close/>
                </a:path>
                <a:path w="6059805" h="1224914">
                  <a:moveTo>
                    <a:pt x="967524" y="975042"/>
                  </a:moveTo>
                  <a:lnTo>
                    <a:pt x="763828" y="975042"/>
                  </a:lnTo>
                  <a:lnTo>
                    <a:pt x="763828" y="1039660"/>
                  </a:lnTo>
                  <a:lnTo>
                    <a:pt x="967524" y="1039660"/>
                  </a:lnTo>
                  <a:lnTo>
                    <a:pt x="967524" y="975042"/>
                  </a:lnTo>
                  <a:close/>
                </a:path>
                <a:path w="6059805" h="1224914">
                  <a:moveTo>
                    <a:pt x="1222133" y="1128229"/>
                  </a:moveTo>
                  <a:lnTo>
                    <a:pt x="1018451" y="1128229"/>
                  </a:lnTo>
                  <a:lnTo>
                    <a:pt x="1018451" y="1200835"/>
                  </a:lnTo>
                  <a:lnTo>
                    <a:pt x="1222133" y="1200835"/>
                  </a:lnTo>
                  <a:lnTo>
                    <a:pt x="1222133" y="1128229"/>
                  </a:lnTo>
                  <a:close/>
                </a:path>
                <a:path w="6059805" h="1224914">
                  <a:moveTo>
                    <a:pt x="1476756" y="1138402"/>
                  </a:moveTo>
                  <a:lnTo>
                    <a:pt x="1273060" y="1138402"/>
                  </a:lnTo>
                  <a:lnTo>
                    <a:pt x="1273060" y="1224800"/>
                  </a:lnTo>
                  <a:lnTo>
                    <a:pt x="1476756" y="1224800"/>
                  </a:lnTo>
                  <a:lnTo>
                    <a:pt x="1476756" y="1138402"/>
                  </a:lnTo>
                  <a:close/>
                </a:path>
                <a:path w="6059805" h="1224914">
                  <a:moveTo>
                    <a:pt x="1731365" y="1118793"/>
                  </a:moveTo>
                  <a:lnTo>
                    <a:pt x="1527670" y="1118793"/>
                  </a:lnTo>
                  <a:lnTo>
                    <a:pt x="1527670" y="1179055"/>
                  </a:lnTo>
                  <a:lnTo>
                    <a:pt x="1731365" y="1179055"/>
                  </a:lnTo>
                  <a:lnTo>
                    <a:pt x="1731365" y="1118793"/>
                  </a:lnTo>
                  <a:close/>
                </a:path>
                <a:path w="6059805" h="1224914">
                  <a:moveTo>
                    <a:pt x="1985975" y="1031671"/>
                  </a:moveTo>
                  <a:lnTo>
                    <a:pt x="1782292" y="1031671"/>
                  </a:lnTo>
                  <a:lnTo>
                    <a:pt x="1782292" y="1073785"/>
                  </a:lnTo>
                  <a:lnTo>
                    <a:pt x="1985975" y="1073785"/>
                  </a:lnTo>
                  <a:lnTo>
                    <a:pt x="1985975" y="1031671"/>
                  </a:lnTo>
                  <a:close/>
                </a:path>
                <a:path w="6059805" h="1224914">
                  <a:moveTo>
                    <a:pt x="2240597" y="808062"/>
                  </a:moveTo>
                  <a:lnTo>
                    <a:pt x="2036902" y="808062"/>
                  </a:lnTo>
                  <a:lnTo>
                    <a:pt x="2036902" y="849439"/>
                  </a:lnTo>
                  <a:lnTo>
                    <a:pt x="2240597" y="849439"/>
                  </a:lnTo>
                  <a:lnTo>
                    <a:pt x="2240597" y="808062"/>
                  </a:lnTo>
                  <a:close/>
                </a:path>
                <a:path w="6059805" h="1224914">
                  <a:moveTo>
                    <a:pt x="2495207" y="635990"/>
                  </a:moveTo>
                  <a:lnTo>
                    <a:pt x="2291511" y="635990"/>
                  </a:lnTo>
                  <a:lnTo>
                    <a:pt x="2291511" y="675919"/>
                  </a:lnTo>
                  <a:lnTo>
                    <a:pt x="2495207" y="675919"/>
                  </a:lnTo>
                  <a:lnTo>
                    <a:pt x="2495207" y="635990"/>
                  </a:lnTo>
                  <a:close/>
                </a:path>
                <a:path w="6059805" h="1224914">
                  <a:moveTo>
                    <a:pt x="2749816" y="664311"/>
                  </a:moveTo>
                  <a:lnTo>
                    <a:pt x="2546134" y="664311"/>
                  </a:lnTo>
                  <a:lnTo>
                    <a:pt x="2546134" y="701332"/>
                  </a:lnTo>
                  <a:lnTo>
                    <a:pt x="2749816" y="701332"/>
                  </a:lnTo>
                  <a:lnTo>
                    <a:pt x="2749816" y="664311"/>
                  </a:lnTo>
                  <a:close/>
                </a:path>
                <a:path w="6059805" h="1224914">
                  <a:moveTo>
                    <a:pt x="3004439" y="687539"/>
                  </a:moveTo>
                  <a:lnTo>
                    <a:pt x="2800743" y="687539"/>
                  </a:lnTo>
                  <a:lnTo>
                    <a:pt x="2800743" y="741997"/>
                  </a:lnTo>
                  <a:lnTo>
                    <a:pt x="3004439" y="741997"/>
                  </a:lnTo>
                  <a:lnTo>
                    <a:pt x="3004439" y="687539"/>
                  </a:lnTo>
                  <a:close/>
                </a:path>
                <a:path w="6059805" h="1224914">
                  <a:moveTo>
                    <a:pt x="3259048" y="460298"/>
                  </a:moveTo>
                  <a:lnTo>
                    <a:pt x="3055353" y="460298"/>
                  </a:lnTo>
                  <a:lnTo>
                    <a:pt x="3055353" y="516928"/>
                  </a:lnTo>
                  <a:lnTo>
                    <a:pt x="3259048" y="516928"/>
                  </a:lnTo>
                  <a:lnTo>
                    <a:pt x="3259048" y="460298"/>
                  </a:lnTo>
                  <a:close/>
                </a:path>
                <a:path w="6059805" h="1224914">
                  <a:moveTo>
                    <a:pt x="3513658" y="736917"/>
                  </a:moveTo>
                  <a:lnTo>
                    <a:pt x="3309975" y="736917"/>
                  </a:lnTo>
                  <a:lnTo>
                    <a:pt x="3309975" y="782650"/>
                  </a:lnTo>
                  <a:lnTo>
                    <a:pt x="3513658" y="782650"/>
                  </a:lnTo>
                  <a:lnTo>
                    <a:pt x="3513658" y="736917"/>
                  </a:lnTo>
                  <a:close/>
                </a:path>
                <a:path w="6059805" h="1224914">
                  <a:moveTo>
                    <a:pt x="3768280" y="612038"/>
                  </a:moveTo>
                  <a:lnTo>
                    <a:pt x="3564585" y="612038"/>
                  </a:lnTo>
                  <a:lnTo>
                    <a:pt x="3564585" y="675195"/>
                  </a:lnTo>
                  <a:lnTo>
                    <a:pt x="3768280" y="675195"/>
                  </a:lnTo>
                  <a:lnTo>
                    <a:pt x="3768280" y="612038"/>
                  </a:lnTo>
                  <a:close/>
                </a:path>
                <a:path w="6059805" h="1224914">
                  <a:moveTo>
                    <a:pt x="4022890" y="393509"/>
                  </a:moveTo>
                  <a:lnTo>
                    <a:pt x="3819194" y="393509"/>
                  </a:lnTo>
                  <a:lnTo>
                    <a:pt x="3819194" y="453034"/>
                  </a:lnTo>
                  <a:lnTo>
                    <a:pt x="4022890" y="453034"/>
                  </a:lnTo>
                  <a:lnTo>
                    <a:pt x="4022890" y="393509"/>
                  </a:lnTo>
                  <a:close/>
                </a:path>
                <a:path w="6059805" h="1224914">
                  <a:moveTo>
                    <a:pt x="4277499" y="474091"/>
                  </a:moveTo>
                  <a:lnTo>
                    <a:pt x="4073817" y="474091"/>
                  </a:lnTo>
                  <a:lnTo>
                    <a:pt x="4073817" y="538708"/>
                  </a:lnTo>
                  <a:lnTo>
                    <a:pt x="4277499" y="538708"/>
                  </a:lnTo>
                  <a:lnTo>
                    <a:pt x="4277499" y="474091"/>
                  </a:lnTo>
                  <a:close/>
                </a:path>
                <a:path w="6059805" h="1224914">
                  <a:moveTo>
                    <a:pt x="4532122" y="489343"/>
                  </a:moveTo>
                  <a:lnTo>
                    <a:pt x="4328426" y="489343"/>
                  </a:lnTo>
                  <a:lnTo>
                    <a:pt x="4328426" y="555409"/>
                  </a:lnTo>
                  <a:lnTo>
                    <a:pt x="4532122" y="555409"/>
                  </a:lnTo>
                  <a:lnTo>
                    <a:pt x="4532122" y="489343"/>
                  </a:lnTo>
                  <a:close/>
                </a:path>
                <a:path w="6059805" h="1224914">
                  <a:moveTo>
                    <a:pt x="4786731" y="431253"/>
                  </a:moveTo>
                  <a:lnTo>
                    <a:pt x="4583036" y="431253"/>
                  </a:lnTo>
                  <a:lnTo>
                    <a:pt x="4583036" y="491515"/>
                  </a:lnTo>
                  <a:lnTo>
                    <a:pt x="4786731" y="491515"/>
                  </a:lnTo>
                  <a:lnTo>
                    <a:pt x="4786731" y="431253"/>
                  </a:lnTo>
                  <a:close/>
                </a:path>
                <a:path w="6059805" h="1224914">
                  <a:moveTo>
                    <a:pt x="5041341" y="474814"/>
                  </a:moveTo>
                  <a:lnTo>
                    <a:pt x="4837658" y="474814"/>
                  </a:lnTo>
                  <a:lnTo>
                    <a:pt x="4837658" y="556856"/>
                  </a:lnTo>
                  <a:lnTo>
                    <a:pt x="5041341" y="556856"/>
                  </a:lnTo>
                  <a:lnTo>
                    <a:pt x="5041341" y="474814"/>
                  </a:lnTo>
                  <a:close/>
                </a:path>
                <a:path w="6059805" h="1224914">
                  <a:moveTo>
                    <a:pt x="5295963" y="480631"/>
                  </a:moveTo>
                  <a:lnTo>
                    <a:pt x="5092268" y="480631"/>
                  </a:lnTo>
                  <a:lnTo>
                    <a:pt x="5092268" y="560489"/>
                  </a:lnTo>
                  <a:lnTo>
                    <a:pt x="5295963" y="560489"/>
                  </a:lnTo>
                  <a:lnTo>
                    <a:pt x="5295963" y="480631"/>
                  </a:lnTo>
                  <a:close/>
                </a:path>
                <a:path w="6059805" h="1224914">
                  <a:moveTo>
                    <a:pt x="5550573" y="488619"/>
                  </a:moveTo>
                  <a:lnTo>
                    <a:pt x="5346878" y="488619"/>
                  </a:lnTo>
                  <a:lnTo>
                    <a:pt x="5346878" y="585901"/>
                  </a:lnTo>
                  <a:lnTo>
                    <a:pt x="5550573" y="585901"/>
                  </a:lnTo>
                  <a:lnTo>
                    <a:pt x="5550573" y="488619"/>
                  </a:lnTo>
                  <a:close/>
                </a:path>
                <a:path w="6059805" h="1224914">
                  <a:moveTo>
                    <a:pt x="5805182" y="568477"/>
                  </a:moveTo>
                  <a:lnTo>
                    <a:pt x="5601500" y="568477"/>
                  </a:lnTo>
                  <a:lnTo>
                    <a:pt x="5601500" y="655599"/>
                  </a:lnTo>
                  <a:lnTo>
                    <a:pt x="5805182" y="655599"/>
                  </a:lnTo>
                  <a:lnTo>
                    <a:pt x="5805182" y="568477"/>
                  </a:lnTo>
                  <a:close/>
                </a:path>
                <a:path w="6059805" h="1224914">
                  <a:moveTo>
                    <a:pt x="6059805" y="603326"/>
                  </a:moveTo>
                  <a:lnTo>
                    <a:pt x="5856109" y="603326"/>
                  </a:lnTo>
                  <a:lnTo>
                    <a:pt x="5856109" y="700608"/>
                  </a:lnTo>
                  <a:lnTo>
                    <a:pt x="6059805" y="700608"/>
                  </a:lnTo>
                  <a:lnTo>
                    <a:pt x="6059805" y="603326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41045" y="2859392"/>
              <a:ext cx="6059805" cy="1163955"/>
            </a:xfrm>
            <a:custGeom>
              <a:avLst/>
              <a:gdLst/>
              <a:ahLst/>
              <a:cxnLst/>
              <a:rect l="l" t="t" r="r" b="b"/>
              <a:pathLst>
                <a:path w="6059805" h="1163954">
                  <a:moveTo>
                    <a:pt x="20368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203682" y="25400"/>
                  </a:lnTo>
                  <a:lnTo>
                    <a:pt x="203682" y="0"/>
                  </a:lnTo>
                  <a:close/>
                </a:path>
                <a:path w="6059805" h="1163954">
                  <a:moveTo>
                    <a:pt x="458292" y="788454"/>
                  </a:moveTo>
                  <a:lnTo>
                    <a:pt x="254609" y="788454"/>
                  </a:lnTo>
                  <a:lnTo>
                    <a:pt x="254609" y="795705"/>
                  </a:lnTo>
                  <a:lnTo>
                    <a:pt x="458292" y="795705"/>
                  </a:lnTo>
                  <a:lnTo>
                    <a:pt x="458292" y="788454"/>
                  </a:lnTo>
                  <a:close/>
                </a:path>
                <a:path w="6059805" h="1163954">
                  <a:moveTo>
                    <a:pt x="967524" y="996810"/>
                  </a:moveTo>
                  <a:lnTo>
                    <a:pt x="763828" y="996810"/>
                  </a:lnTo>
                  <a:lnTo>
                    <a:pt x="763828" y="1000442"/>
                  </a:lnTo>
                  <a:lnTo>
                    <a:pt x="967524" y="1000442"/>
                  </a:lnTo>
                  <a:lnTo>
                    <a:pt x="967524" y="996810"/>
                  </a:lnTo>
                  <a:close/>
                </a:path>
                <a:path w="6059805" h="1163954">
                  <a:moveTo>
                    <a:pt x="1222133" y="1152182"/>
                  </a:moveTo>
                  <a:lnTo>
                    <a:pt x="1018451" y="1152182"/>
                  </a:lnTo>
                  <a:lnTo>
                    <a:pt x="1018451" y="1153629"/>
                  </a:lnTo>
                  <a:lnTo>
                    <a:pt x="1222133" y="1153629"/>
                  </a:lnTo>
                  <a:lnTo>
                    <a:pt x="1222133" y="1152182"/>
                  </a:lnTo>
                  <a:close/>
                </a:path>
                <a:path w="6059805" h="1163954">
                  <a:moveTo>
                    <a:pt x="1476756" y="1160894"/>
                  </a:moveTo>
                  <a:lnTo>
                    <a:pt x="1273060" y="1160894"/>
                  </a:lnTo>
                  <a:lnTo>
                    <a:pt x="1273060" y="1163802"/>
                  </a:lnTo>
                  <a:lnTo>
                    <a:pt x="1476756" y="1163802"/>
                  </a:lnTo>
                  <a:lnTo>
                    <a:pt x="1476756" y="1160894"/>
                  </a:lnTo>
                  <a:close/>
                </a:path>
                <a:path w="6059805" h="1163954">
                  <a:moveTo>
                    <a:pt x="1731365" y="1142746"/>
                  </a:moveTo>
                  <a:lnTo>
                    <a:pt x="1527670" y="1142746"/>
                  </a:lnTo>
                  <a:lnTo>
                    <a:pt x="1527670" y="1144193"/>
                  </a:lnTo>
                  <a:lnTo>
                    <a:pt x="1731365" y="1144193"/>
                  </a:lnTo>
                  <a:lnTo>
                    <a:pt x="1731365" y="1142746"/>
                  </a:lnTo>
                  <a:close/>
                </a:path>
                <a:path w="6059805" h="1163954">
                  <a:moveTo>
                    <a:pt x="1985975" y="1051267"/>
                  </a:moveTo>
                  <a:lnTo>
                    <a:pt x="1782292" y="1051267"/>
                  </a:lnTo>
                  <a:lnTo>
                    <a:pt x="1782292" y="1057071"/>
                  </a:lnTo>
                  <a:lnTo>
                    <a:pt x="1985975" y="1057071"/>
                  </a:lnTo>
                  <a:lnTo>
                    <a:pt x="1985975" y="1051267"/>
                  </a:lnTo>
                  <a:close/>
                </a:path>
                <a:path w="6059805" h="1163954">
                  <a:moveTo>
                    <a:pt x="2240597" y="821842"/>
                  </a:moveTo>
                  <a:lnTo>
                    <a:pt x="2036902" y="821842"/>
                  </a:lnTo>
                  <a:lnTo>
                    <a:pt x="2036902" y="833462"/>
                  </a:lnTo>
                  <a:lnTo>
                    <a:pt x="2240597" y="833462"/>
                  </a:lnTo>
                  <a:lnTo>
                    <a:pt x="2240597" y="821842"/>
                  </a:lnTo>
                  <a:close/>
                </a:path>
                <a:path w="6059805" h="1163954">
                  <a:moveTo>
                    <a:pt x="2495207" y="646874"/>
                  </a:moveTo>
                  <a:lnTo>
                    <a:pt x="2291511" y="646874"/>
                  </a:lnTo>
                  <a:lnTo>
                    <a:pt x="2291511" y="661390"/>
                  </a:lnTo>
                  <a:lnTo>
                    <a:pt x="2495207" y="661390"/>
                  </a:lnTo>
                  <a:lnTo>
                    <a:pt x="2495207" y="646874"/>
                  </a:lnTo>
                  <a:close/>
                </a:path>
                <a:path w="6059805" h="1163954">
                  <a:moveTo>
                    <a:pt x="2749816" y="680275"/>
                  </a:moveTo>
                  <a:lnTo>
                    <a:pt x="2546134" y="680275"/>
                  </a:lnTo>
                  <a:lnTo>
                    <a:pt x="2546134" y="689711"/>
                  </a:lnTo>
                  <a:lnTo>
                    <a:pt x="2749816" y="689711"/>
                  </a:lnTo>
                  <a:lnTo>
                    <a:pt x="2749816" y="680275"/>
                  </a:lnTo>
                  <a:close/>
                </a:path>
                <a:path w="6059805" h="1163954">
                  <a:moveTo>
                    <a:pt x="3004439" y="707136"/>
                  </a:moveTo>
                  <a:lnTo>
                    <a:pt x="2800743" y="707136"/>
                  </a:lnTo>
                  <a:lnTo>
                    <a:pt x="2800743" y="712939"/>
                  </a:lnTo>
                  <a:lnTo>
                    <a:pt x="3004439" y="712939"/>
                  </a:lnTo>
                  <a:lnTo>
                    <a:pt x="3004439" y="707136"/>
                  </a:lnTo>
                  <a:close/>
                </a:path>
                <a:path w="6059805" h="1163954">
                  <a:moveTo>
                    <a:pt x="3259048" y="471906"/>
                  </a:moveTo>
                  <a:lnTo>
                    <a:pt x="3055353" y="471906"/>
                  </a:lnTo>
                  <a:lnTo>
                    <a:pt x="3055353" y="485698"/>
                  </a:lnTo>
                  <a:lnTo>
                    <a:pt x="3259048" y="485698"/>
                  </a:lnTo>
                  <a:lnTo>
                    <a:pt x="3259048" y="471906"/>
                  </a:lnTo>
                  <a:close/>
                </a:path>
                <a:path w="6059805" h="1163954">
                  <a:moveTo>
                    <a:pt x="3513658" y="753605"/>
                  </a:moveTo>
                  <a:lnTo>
                    <a:pt x="3309975" y="753605"/>
                  </a:lnTo>
                  <a:lnTo>
                    <a:pt x="3309975" y="762317"/>
                  </a:lnTo>
                  <a:lnTo>
                    <a:pt x="3513658" y="762317"/>
                  </a:lnTo>
                  <a:lnTo>
                    <a:pt x="3513658" y="753605"/>
                  </a:lnTo>
                  <a:close/>
                </a:path>
                <a:path w="6059805" h="1163954">
                  <a:moveTo>
                    <a:pt x="3768280" y="627278"/>
                  </a:moveTo>
                  <a:lnTo>
                    <a:pt x="3564585" y="627278"/>
                  </a:lnTo>
                  <a:lnTo>
                    <a:pt x="3564585" y="637438"/>
                  </a:lnTo>
                  <a:lnTo>
                    <a:pt x="3768280" y="637438"/>
                  </a:lnTo>
                  <a:lnTo>
                    <a:pt x="3768280" y="627278"/>
                  </a:lnTo>
                  <a:close/>
                </a:path>
                <a:path w="6059805" h="1163954">
                  <a:moveTo>
                    <a:pt x="4022890" y="409473"/>
                  </a:moveTo>
                  <a:lnTo>
                    <a:pt x="3819194" y="409473"/>
                  </a:lnTo>
                  <a:lnTo>
                    <a:pt x="3819194" y="418909"/>
                  </a:lnTo>
                  <a:lnTo>
                    <a:pt x="4022890" y="418909"/>
                  </a:lnTo>
                  <a:lnTo>
                    <a:pt x="4022890" y="409473"/>
                  </a:lnTo>
                  <a:close/>
                </a:path>
                <a:path w="6059805" h="1163954">
                  <a:moveTo>
                    <a:pt x="4277499" y="491502"/>
                  </a:moveTo>
                  <a:lnTo>
                    <a:pt x="4073817" y="491502"/>
                  </a:lnTo>
                  <a:lnTo>
                    <a:pt x="4073817" y="499491"/>
                  </a:lnTo>
                  <a:lnTo>
                    <a:pt x="4277499" y="499491"/>
                  </a:lnTo>
                  <a:lnTo>
                    <a:pt x="4277499" y="491502"/>
                  </a:lnTo>
                  <a:close/>
                </a:path>
                <a:path w="6059805" h="1163954">
                  <a:moveTo>
                    <a:pt x="4532122" y="500951"/>
                  </a:moveTo>
                  <a:lnTo>
                    <a:pt x="4328426" y="500951"/>
                  </a:lnTo>
                  <a:lnTo>
                    <a:pt x="4328426" y="514743"/>
                  </a:lnTo>
                  <a:lnTo>
                    <a:pt x="4532122" y="514743"/>
                  </a:lnTo>
                  <a:lnTo>
                    <a:pt x="4532122" y="500951"/>
                  </a:lnTo>
                  <a:close/>
                </a:path>
                <a:path w="6059805" h="1163954">
                  <a:moveTo>
                    <a:pt x="4786731" y="453034"/>
                  </a:moveTo>
                  <a:lnTo>
                    <a:pt x="4583036" y="453034"/>
                  </a:lnTo>
                  <a:lnTo>
                    <a:pt x="4583036" y="456653"/>
                  </a:lnTo>
                  <a:lnTo>
                    <a:pt x="4786731" y="456653"/>
                  </a:lnTo>
                  <a:lnTo>
                    <a:pt x="4786731" y="453034"/>
                  </a:lnTo>
                  <a:close/>
                </a:path>
                <a:path w="6059805" h="1163954">
                  <a:moveTo>
                    <a:pt x="5041341" y="492963"/>
                  </a:moveTo>
                  <a:lnTo>
                    <a:pt x="4837658" y="492963"/>
                  </a:lnTo>
                  <a:lnTo>
                    <a:pt x="4837658" y="500214"/>
                  </a:lnTo>
                  <a:lnTo>
                    <a:pt x="5041341" y="500214"/>
                  </a:lnTo>
                  <a:lnTo>
                    <a:pt x="5041341" y="492963"/>
                  </a:lnTo>
                  <a:close/>
                </a:path>
                <a:path w="6059805" h="1163954">
                  <a:moveTo>
                    <a:pt x="5295963" y="498767"/>
                  </a:moveTo>
                  <a:lnTo>
                    <a:pt x="5092268" y="498767"/>
                  </a:lnTo>
                  <a:lnTo>
                    <a:pt x="5092268" y="506031"/>
                  </a:lnTo>
                  <a:lnTo>
                    <a:pt x="5295963" y="506031"/>
                  </a:lnTo>
                  <a:lnTo>
                    <a:pt x="5295963" y="498767"/>
                  </a:lnTo>
                  <a:close/>
                </a:path>
                <a:path w="6059805" h="1163954">
                  <a:moveTo>
                    <a:pt x="5550573" y="507479"/>
                  </a:moveTo>
                  <a:lnTo>
                    <a:pt x="5346878" y="507479"/>
                  </a:lnTo>
                  <a:lnTo>
                    <a:pt x="5346878" y="514019"/>
                  </a:lnTo>
                  <a:lnTo>
                    <a:pt x="5550573" y="514019"/>
                  </a:lnTo>
                  <a:lnTo>
                    <a:pt x="5550573" y="507479"/>
                  </a:lnTo>
                  <a:close/>
                </a:path>
                <a:path w="6059805" h="1163954">
                  <a:moveTo>
                    <a:pt x="5805182" y="582256"/>
                  </a:moveTo>
                  <a:lnTo>
                    <a:pt x="5601500" y="582256"/>
                  </a:lnTo>
                  <a:lnTo>
                    <a:pt x="5601500" y="593877"/>
                  </a:lnTo>
                  <a:lnTo>
                    <a:pt x="5805182" y="593877"/>
                  </a:lnTo>
                  <a:lnTo>
                    <a:pt x="5805182" y="582256"/>
                  </a:lnTo>
                  <a:close/>
                </a:path>
                <a:path w="6059805" h="1163954">
                  <a:moveTo>
                    <a:pt x="6059805" y="626541"/>
                  </a:moveTo>
                  <a:lnTo>
                    <a:pt x="5856109" y="626541"/>
                  </a:lnTo>
                  <a:lnTo>
                    <a:pt x="5856109" y="628726"/>
                  </a:lnTo>
                  <a:lnTo>
                    <a:pt x="6059805" y="628726"/>
                  </a:lnTo>
                  <a:lnTo>
                    <a:pt x="6059805" y="626541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41045" y="2855759"/>
              <a:ext cx="6059805" cy="1156335"/>
            </a:xfrm>
            <a:custGeom>
              <a:avLst/>
              <a:gdLst/>
              <a:ahLst/>
              <a:cxnLst/>
              <a:rect l="l" t="t" r="r" b="b"/>
              <a:pathLst>
                <a:path w="6059805" h="1156335">
                  <a:moveTo>
                    <a:pt x="203682" y="0"/>
                  </a:moveTo>
                  <a:lnTo>
                    <a:pt x="0" y="0"/>
                  </a:lnTo>
                  <a:lnTo>
                    <a:pt x="0" y="3632"/>
                  </a:lnTo>
                  <a:lnTo>
                    <a:pt x="203682" y="3632"/>
                  </a:lnTo>
                  <a:lnTo>
                    <a:pt x="203682" y="0"/>
                  </a:lnTo>
                  <a:close/>
                </a:path>
                <a:path w="6059805" h="1156335">
                  <a:moveTo>
                    <a:pt x="458292" y="790625"/>
                  </a:moveTo>
                  <a:lnTo>
                    <a:pt x="254609" y="790625"/>
                  </a:lnTo>
                  <a:lnTo>
                    <a:pt x="254609" y="792086"/>
                  </a:lnTo>
                  <a:lnTo>
                    <a:pt x="458292" y="792086"/>
                  </a:lnTo>
                  <a:lnTo>
                    <a:pt x="458292" y="790625"/>
                  </a:lnTo>
                  <a:close/>
                </a:path>
                <a:path w="6059805" h="1156335">
                  <a:moveTo>
                    <a:pt x="712914" y="909701"/>
                  </a:moveTo>
                  <a:lnTo>
                    <a:pt x="509219" y="909701"/>
                  </a:lnTo>
                  <a:lnTo>
                    <a:pt x="509219" y="910424"/>
                  </a:lnTo>
                  <a:lnTo>
                    <a:pt x="712914" y="910424"/>
                  </a:lnTo>
                  <a:lnTo>
                    <a:pt x="712914" y="909701"/>
                  </a:lnTo>
                  <a:close/>
                </a:path>
                <a:path w="6059805" h="1156335">
                  <a:moveTo>
                    <a:pt x="967524" y="998994"/>
                  </a:moveTo>
                  <a:lnTo>
                    <a:pt x="763828" y="998994"/>
                  </a:lnTo>
                  <a:lnTo>
                    <a:pt x="763828" y="1000442"/>
                  </a:lnTo>
                  <a:lnTo>
                    <a:pt x="967524" y="1000442"/>
                  </a:lnTo>
                  <a:lnTo>
                    <a:pt x="967524" y="998994"/>
                  </a:lnTo>
                  <a:close/>
                </a:path>
                <a:path w="6059805" h="1156335">
                  <a:moveTo>
                    <a:pt x="1222133" y="1152906"/>
                  </a:moveTo>
                  <a:lnTo>
                    <a:pt x="1018451" y="1152906"/>
                  </a:lnTo>
                  <a:lnTo>
                    <a:pt x="1018451" y="1155814"/>
                  </a:lnTo>
                  <a:lnTo>
                    <a:pt x="1222133" y="1155814"/>
                  </a:lnTo>
                  <a:lnTo>
                    <a:pt x="1222133" y="1152906"/>
                  </a:lnTo>
                  <a:close/>
                </a:path>
                <a:path w="6059805" h="1156335">
                  <a:moveTo>
                    <a:pt x="1731365" y="1144930"/>
                  </a:moveTo>
                  <a:lnTo>
                    <a:pt x="1527670" y="1144930"/>
                  </a:lnTo>
                  <a:lnTo>
                    <a:pt x="1527670" y="1146378"/>
                  </a:lnTo>
                  <a:lnTo>
                    <a:pt x="1731365" y="1146378"/>
                  </a:lnTo>
                  <a:lnTo>
                    <a:pt x="1731365" y="1144930"/>
                  </a:lnTo>
                  <a:close/>
                </a:path>
                <a:path w="6059805" h="1156335">
                  <a:moveTo>
                    <a:pt x="1985975" y="1051991"/>
                  </a:moveTo>
                  <a:lnTo>
                    <a:pt x="1782292" y="1051991"/>
                  </a:lnTo>
                  <a:lnTo>
                    <a:pt x="1782292" y="1054900"/>
                  </a:lnTo>
                  <a:lnTo>
                    <a:pt x="1985975" y="1054900"/>
                  </a:lnTo>
                  <a:lnTo>
                    <a:pt x="1985975" y="1051991"/>
                  </a:lnTo>
                  <a:close/>
                </a:path>
                <a:path w="6059805" h="1156335">
                  <a:moveTo>
                    <a:pt x="2240597" y="818946"/>
                  </a:moveTo>
                  <a:lnTo>
                    <a:pt x="2036902" y="818946"/>
                  </a:lnTo>
                  <a:lnTo>
                    <a:pt x="2036902" y="825474"/>
                  </a:lnTo>
                  <a:lnTo>
                    <a:pt x="2240597" y="825474"/>
                  </a:lnTo>
                  <a:lnTo>
                    <a:pt x="2240597" y="818946"/>
                  </a:lnTo>
                  <a:close/>
                </a:path>
                <a:path w="6059805" h="1156335">
                  <a:moveTo>
                    <a:pt x="2495207" y="647598"/>
                  </a:moveTo>
                  <a:lnTo>
                    <a:pt x="2291511" y="647598"/>
                  </a:lnTo>
                  <a:lnTo>
                    <a:pt x="2291511" y="650506"/>
                  </a:lnTo>
                  <a:lnTo>
                    <a:pt x="2495207" y="650506"/>
                  </a:lnTo>
                  <a:lnTo>
                    <a:pt x="2495207" y="647598"/>
                  </a:lnTo>
                  <a:close/>
                </a:path>
                <a:path w="6059805" h="1156335">
                  <a:moveTo>
                    <a:pt x="2749816" y="679551"/>
                  </a:moveTo>
                  <a:lnTo>
                    <a:pt x="2546134" y="679551"/>
                  </a:lnTo>
                  <a:lnTo>
                    <a:pt x="2546134" y="683907"/>
                  </a:lnTo>
                  <a:lnTo>
                    <a:pt x="2749816" y="683907"/>
                  </a:lnTo>
                  <a:lnTo>
                    <a:pt x="2749816" y="679551"/>
                  </a:lnTo>
                  <a:close/>
                </a:path>
                <a:path w="6059805" h="1156335">
                  <a:moveTo>
                    <a:pt x="3004439" y="707859"/>
                  </a:moveTo>
                  <a:lnTo>
                    <a:pt x="2800743" y="707859"/>
                  </a:lnTo>
                  <a:lnTo>
                    <a:pt x="2800743" y="710768"/>
                  </a:lnTo>
                  <a:lnTo>
                    <a:pt x="3004439" y="710768"/>
                  </a:lnTo>
                  <a:lnTo>
                    <a:pt x="3004439" y="707859"/>
                  </a:lnTo>
                  <a:close/>
                </a:path>
                <a:path w="6059805" h="1156335">
                  <a:moveTo>
                    <a:pt x="3259048" y="470458"/>
                  </a:moveTo>
                  <a:lnTo>
                    <a:pt x="3055353" y="470458"/>
                  </a:lnTo>
                  <a:lnTo>
                    <a:pt x="3055353" y="475538"/>
                  </a:lnTo>
                  <a:lnTo>
                    <a:pt x="3259048" y="475538"/>
                  </a:lnTo>
                  <a:lnTo>
                    <a:pt x="3259048" y="470458"/>
                  </a:lnTo>
                  <a:close/>
                </a:path>
                <a:path w="6059805" h="1156335">
                  <a:moveTo>
                    <a:pt x="3513658" y="752881"/>
                  </a:moveTo>
                  <a:lnTo>
                    <a:pt x="3309975" y="752881"/>
                  </a:lnTo>
                  <a:lnTo>
                    <a:pt x="3309975" y="757237"/>
                  </a:lnTo>
                  <a:lnTo>
                    <a:pt x="3513658" y="757237"/>
                  </a:lnTo>
                  <a:lnTo>
                    <a:pt x="3513658" y="752881"/>
                  </a:lnTo>
                  <a:close/>
                </a:path>
                <a:path w="6059805" h="1156335">
                  <a:moveTo>
                    <a:pt x="3768280" y="628002"/>
                  </a:moveTo>
                  <a:lnTo>
                    <a:pt x="3564585" y="628002"/>
                  </a:lnTo>
                  <a:lnTo>
                    <a:pt x="3564585" y="630910"/>
                  </a:lnTo>
                  <a:lnTo>
                    <a:pt x="3768280" y="630910"/>
                  </a:lnTo>
                  <a:lnTo>
                    <a:pt x="3768280" y="628002"/>
                  </a:lnTo>
                  <a:close/>
                </a:path>
                <a:path w="6059805" h="1156335">
                  <a:moveTo>
                    <a:pt x="4022890" y="408749"/>
                  </a:moveTo>
                  <a:lnTo>
                    <a:pt x="3819194" y="408749"/>
                  </a:lnTo>
                  <a:lnTo>
                    <a:pt x="3819194" y="413105"/>
                  </a:lnTo>
                  <a:lnTo>
                    <a:pt x="4022890" y="413105"/>
                  </a:lnTo>
                  <a:lnTo>
                    <a:pt x="4022890" y="408749"/>
                  </a:lnTo>
                  <a:close/>
                </a:path>
                <a:path w="6059805" h="1156335">
                  <a:moveTo>
                    <a:pt x="4532122" y="501675"/>
                  </a:moveTo>
                  <a:lnTo>
                    <a:pt x="4328426" y="501675"/>
                  </a:lnTo>
                  <a:lnTo>
                    <a:pt x="4328426" y="504583"/>
                  </a:lnTo>
                  <a:lnTo>
                    <a:pt x="4532122" y="504583"/>
                  </a:lnTo>
                  <a:lnTo>
                    <a:pt x="4532122" y="501675"/>
                  </a:lnTo>
                  <a:close/>
                </a:path>
                <a:path w="6059805" h="1156335">
                  <a:moveTo>
                    <a:pt x="4786731" y="454482"/>
                  </a:moveTo>
                  <a:lnTo>
                    <a:pt x="4583036" y="454482"/>
                  </a:lnTo>
                  <a:lnTo>
                    <a:pt x="4583036" y="456666"/>
                  </a:lnTo>
                  <a:lnTo>
                    <a:pt x="4786731" y="456666"/>
                  </a:lnTo>
                  <a:lnTo>
                    <a:pt x="4786731" y="454482"/>
                  </a:lnTo>
                  <a:close/>
                </a:path>
                <a:path w="6059805" h="1156335">
                  <a:moveTo>
                    <a:pt x="5041341" y="493687"/>
                  </a:moveTo>
                  <a:lnTo>
                    <a:pt x="4837658" y="493687"/>
                  </a:lnTo>
                  <a:lnTo>
                    <a:pt x="4837658" y="496595"/>
                  </a:lnTo>
                  <a:lnTo>
                    <a:pt x="5041341" y="496595"/>
                  </a:lnTo>
                  <a:lnTo>
                    <a:pt x="5041341" y="493687"/>
                  </a:lnTo>
                  <a:close/>
                </a:path>
                <a:path w="6059805" h="1156335">
                  <a:moveTo>
                    <a:pt x="5295963" y="499491"/>
                  </a:moveTo>
                  <a:lnTo>
                    <a:pt x="5092268" y="499491"/>
                  </a:lnTo>
                  <a:lnTo>
                    <a:pt x="5092268" y="502399"/>
                  </a:lnTo>
                  <a:lnTo>
                    <a:pt x="5295963" y="502399"/>
                  </a:lnTo>
                  <a:lnTo>
                    <a:pt x="5295963" y="499491"/>
                  </a:lnTo>
                  <a:close/>
                </a:path>
                <a:path w="6059805" h="1156335">
                  <a:moveTo>
                    <a:pt x="5550573" y="509663"/>
                  </a:moveTo>
                  <a:lnTo>
                    <a:pt x="5346878" y="509663"/>
                  </a:lnTo>
                  <a:lnTo>
                    <a:pt x="5346878" y="511111"/>
                  </a:lnTo>
                  <a:lnTo>
                    <a:pt x="5550573" y="511111"/>
                  </a:lnTo>
                  <a:lnTo>
                    <a:pt x="5550573" y="509663"/>
                  </a:lnTo>
                  <a:close/>
                </a:path>
                <a:path w="6059805" h="1156335">
                  <a:moveTo>
                    <a:pt x="5805182" y="581533"/>
                  </a:moveTo>
                  <a:lnTo>
                    <a:pt x="5601500" y="581533"/>
                  </a:lnTo>
                  <a:lnTo>
                    <a:pt x="5601500" y="585889"/>
                  </a:lnTo>
                  <a:lnTo>
                    <a:pt x="5805182" y="585889"/>
                  </a:lnTo>
                  <a:lnTo>
                    <a:pt x="5805182" y="581533"/>
                  </a:lnTo>
                  <a:close/>
                </a:path>
                <a:path w="6059805" h="1156335">
                  <a:moveTo>
                    <a:pt x="6059805" y="628002"/>
                  </a:moveTo>
                  <a:lnTo>
                    <a:pt x="5856109" y="628002"/>
                  </a:lnTo>
                  <a:lnTo>
                    <a:pt x="5856109" y="630174"/>
                  </a:lnTo>
                  <a:lnTo>
                    <a:pt x="6059805" y="630174"/>
                  </a:lnTo>
                  <a:lnTo>
                    <a:pt x="6059805" y="628002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41045" y="2465158"/>
              <a:ext cx="6059805" cy="1555750"/>
            </a:xfrm>
            <a:custGeom>
              <a:avLst/>
              <a:gdLst/>
              <a:ahLst/>
              <a:cxnLst/>
              <a:rect l="l" t="t" r="r" b="b"/>
              <a:pathLst>
                <a:path w="6059805" h="1555750">
                  <a:moveTo>
                    <a:pt x="203682" y="0"/>
                  </a:moveTo>
                  <a:lnTo>
                    <a:pt x="0" y="0"/>
                  </a:lnTo>
                  <a:lnTo>
                    <a:pt x="0" y="390601"/>
                  </a:lnTo>
                  <a:lnTo>
                    <a:pt x="203682" y="390601"/>
                  </a:lnTo>
                  <a:lnTo>
                    <a:pt x="203682" y="0"/>
                  </a:lnTo>
                  <a:close/>
                </a:path>
                <a:path w="6059805" h="1555750">
                  <a:moveTo>
                    <a:pt x="458292" y="1020051"/>
                  </a:moveTo>
                  <a:lnTo>
                    <a:pt x="254609" y="1020051"/>
                  </a:lnTo>
                  <a:lnTo>
                    <a:pt x="254609" y="1181227"/>
                  </a:lnTo>
                  <a:lnTo>
                    <a:pt x="458292" y="1181227"/>
                  </a:lnTo>
                  <a:lnTo>
                    <a:pt x="458292" y="1020051"/>
                  </a:lnTo>
                  <a:close/>
                </a:path>
                <a:path w="6059805" h="1555750">
                  <a:moveTo>
                    <a:pt x="712914" y="1156550"/>
                  </a:moveTo>
                  <a:lnTo>
                    <a:pt x="509219" y="1156550"/>
                  </a:lnTo>
                  <a:lnTo>
                    <a:pt x="509219" y="1300302"/>
                  </a:lnTo>
                  <a:lnTo>
                    <a:pt x="712914" y="1300302"/>
                  </a:lnTo>
                  <a:lnTo>
                    <a:pt x="712914" y="1156550"/>
                  </a:lnTo>
                  <a:close/>
                </a:path>
                <a:path w="6059805" h="1555750">
                  <a:moveTo>
                    <a:pt x="967524" y="1258912"/>
                  </a:moveTo>
                  <a:lnTo>
                    <a:pt x="763828" y="1258912"/>
                  </a:lnTo>
                  <a:lnTo>
                    <a:pt x="763828" y="1389595"/>
                  </a:lnTo>
                  <a:lnTo>
                    <a:pt x="967524" y="1389595"/>
                  </a:lnTo>
                  <a:lnTo>
                    <a:pt x="967524" y="1258912"/>
                  </a:lnTo>
                  <a:close/>
                </a:path>
                <a:path w="6059805" h="1555750">
                  <a:moveTo>
                    <a:pt x="1222133" y="1436065"/>
                  </a:moveTo>
                  <a:lnTo>
                    <a:pt x="1018451" y="1436065"/>
                  </a:lnTo>
                  <a:lnTo>
                    <a:pt x="1018451" y="1543507"/>
                  </a:lnTo>
                  <a:lnTo>
                    <a:pt x="1222133" y="1543507"/>
                  </a:lnTo>
                  <a:lnTo>
                    <a:pt x="1222133" y="1436065"/>
                  </a:lnTo>
                  <a:close/>
                </a:path>
                <a:path w="6059805" h="1555750">
                  <a:moveTo>
                    <a:pt x="1476756" y="1454213"/>
                  </a:moveTo>
                  <a:lnTo>
                    <a:pt x="1273060" y="1454213"/>
                  </a:lnTo>
                  <a:lnTo>
                    <a:pt x="1273060" y="1555127"/>
                  </a:lnTo>
                  <a:lnTo>
                    <a:pt x="1476756" y="1555127"/>
                  </a:lnTo>
                  <a:lnTo>
                    <a:pt x="1476756" y="1454213"/>
                  </a:lnTo>
                  <a:close/>
                </a:path>
                <a:path w="6059805" h="1555750">
                  <a:moveTo>
                    <a:pt x="1731365" y="1406296"/>
                  </a:moveTo>
                  <a:lnTo>
                    <a:pt x="1527670" y="1406296"/>
                  </a:lnTo>
                  <a:lnTo>
                    <a:pt x="1527670" y="1535531"/>
                  </a:lnTo>
                  <a:lnTo>
                    <a:pt x="1731365" y="1535531"/>
                  </a:lnTo>
                  <a:lnTo>
                    <a:pt x="1731365" y="1406296"/>
                  </a:lnTo>
                  <a:close/>
                </a:path>
                <a:path w="6059805" h="1555750">
                  <a:moveTo>
                    <a:pt x="1985975" y="1282141"/>
                  </a:moveTo>
                  <a:lnTo>
                    <a:pt x="1782292" y="1282141"/>
                  </a:lnTo>
                  <a:lnTo>
                    <a:pt x="1782292" y="1442593"/>
                  </a:lnTo>
                  <a:lnTo>
                    <a:pt x="1985975" y="1442593"/>
                  </a:lnTo>
                  <a:lnTo>
                    <a:pt x="1985975" y="1282141"/>
                  </a:lnTo>
                  <a:close/>
                </a:path>
                <a:path w="6059805" h="1555750">
                  <a:moveTo>
                    <a:pt x="2240597" y="1020775"/>
                  </a:moveTo>
                  <a:lnTo>
                    <a:pt x="2036902" y="1020775"/>
                  </a:lnTo>
                  <a:lnTo>
                    <a:pt x="2036902" y="1209548"/>
                  </a:lnTo>
                  <a:lnTo>
                    <a:pt x="2240597" y="1209548"/>
                  </a:lnTo>
                  <a:lnTo>
                    <a:pt x="2240597" y="1020775"/>
                  </a:lnTo>
                  <a:close/>
                </a:path>
                <a:path w="6059805" h="1555750">
                  <a:moveTo>
                    <a:pt x="2495207" y="800074"/>
                  </a:moveTo>
                  <a:lnTo>
                    <a:pt x="2291511" y="800074"/>
                  </a:lnTo>
                  <a:lnTo>
                    <a:pt x="2291511" y="1038199"/>
                  </a:lnTo>
                  <a:lnTo>
                    <a:pt x="2495207" y="1038199"/>
                  </a:lnTo>
                  <a:lnTo>
                    <a:pt x="2495207" y="800074"/>
                  </a:lnTo>
                  <a:close/>
                </a:path>
                <a:path w="6059805" h="1555750">
                  <a:moveTo>
                    <a:pt x="2749816" y="770305"/>
                  </a:moveTo>
                  <a:lnTo>
                    <a:pt x="2546134" y="770305"/>
                  </a:lnTo>
                  <a:lnTo>
                    <a:pt x="2546134" y="1070152"/>
                  </a:lnTo>
                  <a:lnTo>
                    <a:pt x="2749816" y="1070152"/>
                  </a:lnTo>
                  <a:lnTo>
                    <a:pt x="2749816" y="770305"/>
                  </a:lnTo>
                  <a:close/>
                </a:path>
                <a:path w="6059805" h="1555750">
                  <a:moveTo>
                    <a:pt x="3004439" y="764501"/>
                  </a:moveTo>
                  <a:lnTo>
                    <a:pt x="2800743" y="764501"/>
                  </a:lnTo>
                  <a:lnTo>
                    <a:pt x="2800743" y="1098461"/>
                  </a:lnTo>
                  <a:lnTo>
                    <a:pt x="3004439" y="1098461"/>
                  </a:lnTo>
                  <a:lnTo>
                    <a:pt x="3004439" y="764501"/>
                  </a:lnTo>
                  <a:close/>
                </a:path>
                <a:path w="6059805" h="1555750">
                  <a:moveTo>
                    <a:pt x="3259048" y="459574"/>
                  </a:moveTo>
                  <a:lnTo>
                    <a:pt x="3055353" y="459574"/>
                  </a:lnTo>
                  <a:lnTo>
                    <a:pt x="3055353" y="861060"/>
                  </a:lnTo>
                  <a:lnTo>
                    <a:pt x="3259048" y="861060"/>
                  </a:lnTo>
                  <a:lnTo>
                    <a:pt x="3259048" y="459574"/>
                  </a:lnTo>
                  <a:close/>
                </a:path>
                <a:path w="6059805" h="1555750">
                  <a:moveTo>
                    <a:pt x="3513658" y="789901"/>
                  </a:moveTo>
                  <a:lnTo>
                    <a:pt x="3309975" y="789901"/>
                  </a:lnTo>
                  <a:lnTo>
                    <a:pt x="3309975" y="1143469"/>
                  </a:lnTo>
                  <a:lnTo>
                    <a:pt x="3513658" y="1143469"/>
                  </a:lnTo>
                  <a:lnTo>
                    <a:pt x="3513658" y="789901"/>
                  </a:lnTo>
                  <a:close/>
                </a:path>
                <a:path w="6059805" h="1555750">
                  <a:moveTo>
                    <a:pt x="3768280" y="652691"/>
                  </a:moveTo>
                  <a:lnTo>
                    <a:pt x="3564585" y="652691"/>
                  </a:lnTo>
                  <a:lnTo>
                    <a:pt x="3564585" y="1018603"/>
                  </a:lnTo>
                  <a:lnTo>
                    <a:pt x="3768280" y="1018603"/>
                  </a:lnTo>
                  <a:lnTo>
                    <a:pt x="3768280" y="652691"/>
                  </a:lnTo>
                  <a:close/>
                </a:path>
                <a:path w="6059805" h="1555750">
                  <a:moveTo>
                    <a:pt x="4022890" y="423989"/>
                  </a:moveTo>
                  <a:lnTo>
                    <a:pt x="3819194" y="423989"/>
                  </a:lnTo>
                  <a:lnTo>
                    <a:pt x="3819194" y="799338"/>
                  </a:lnTo>
                  <a:lnTo>
                    <a:pt x="4022890" y="799338"/>
                  </a:lnTo>
                  <a:lnTo>
                    <a:pt x="4022890" y="423989"/>
                  </a:lnTo>
                  <a:close/>
                </a:path>
                <a:path w="6059805" h="1555750">
                  <a:moveTo>
                    <a:pt x="4277499" y="513295"/>
                  </a:moveTo>
                  <a:lnTo>
                    <a:pt x="4073817" y="513295"/>
                  </a:lnTo>
                  <a:lnTo>
                    <a:pt x="4073817" y="885736"/>
                  </a:lnTo>
                  <a:lnTo>
                    <a:pt x="4277499" y="885736"/>
                  </a:lnTo>
                  <a:lnTo>
                    <a:pt x="4277499" y="513295"/>
                  </a:lnTo>
                  <a:close/>
                </a:path>
                <a:path w="6059805" h="1555750">
                  <a:moveTo>
                    <a:pt x="4532122" y="525640"/>
                  </a:moveTo>
                  <a:lnTo>
                    <a:pt x="4328426" y="525640"/>
                  </a:lnTo>
                  <a:lnTo>
                    <a:pt x="4328426" y="892276"/>
                  </a:lnTo>
                  <a:lnTo>
                    <a:pt x="4532122" y="892276"/>
                  </a:lnTo>
                  <a:lnTo>
                    <a:pt x="4532122" y="525640"/>
                  </a:lnTo>
                  <a:close/>
                </a:path>
                <a:path w="6059805" h="1555750">
                  <a:moveTo>
                    <a:pt x="4786731" y="490791"/>
                  </a:moveTo>
                  <a:lnTo>
                    <a:pt x="4583036" y="490791"/>
                  </a:lnTo>
                  <a:lnTo>
                    <a:pt x="4583036" y="845083"/>
                  </a:lnTo>
                  <a:lnTo>
                    <a:pt x="4786731" y="845083"/>
                  </a:lnTo>
                  <a:lnTo>
                    <a:pt x="4786731" y="490791"/>
                  </a:lnTo>
                  <a:close/>
                </a:path>
                <a:path w="6059805" h="1555750">
                  <a:moveTo>
                    <a:pt x="5041341" y="561213"/>
                  </a:moveTo>
                  <a:lnTo>
                    <a:pt x="4837658" y="561213"/>
                  </a:lnTo>
                  <a:lnTo>
                    <a:pt x="4837658" y="884288"/>
                  </a:lnTo>
                  <a:lnTo>
                    <a:pt x="5041341" y="884288"/>
                  </a:lnTo>
                  <a:lnTo>
                    <a:pt x="5041341" y="561213"/>
                  </a:lnTo>
                  <a:close/>
                </a:path>
                <a:path w="6059805" h="1555750">
                  <a:moveTo>
                    <a:pt x="5295963" y="599694"/>
                  </a:moveTo>
                  <a:lnTo>
                    <a:pt x="5092268" y="599694"/>
                  </a:lnTo>
                  <a:lnTo>
                    <a:pt x="5092268" y="890092"/>
                  </a:lnTo>
                  <a:lnTo>
                    <a:pt x="5295963" y="890092"/>
                  </a:lnTo>
                  <a:lnTo>
                    <a:pt x="5295963" y="599694"/>
                  </a:lnTo>
                  <a:close/>
                </a:path>
                <a:path w="6059805" h="1555750">
                  <a:moveTo>
                    <a:pt x="5550573" y="661403"/>
                  </a:moveTo>
                  <a:lnTo>
                    <a:pt x="5346878" y="661403"/>
                  </a:lnTo>
                  <a:lnTo>
                    <a:pt x="5346878" y="900264"/>
                  </a:lnTo>
                  <a:lnTo>
                    <a:pt x="5550573" y="900264"/>
                  </a:lnTo>
                  <a:lnTo>
                    <a:pt x="5550573" y="661403"/>
                  </a:lnTo>
                  <a:close/>
                </a:path>
                <a:path w="6059805" h="1555750">
                  <a:moveTo>
                    <a:pt x="5805182" y="760869"/>
                  </a:moveTo>
                  <a:lnTo>
                    <a:pt x="5601500" y="760869"/>
                  </a:lnTo>
                  <a:lnTo>
                    <a:pt x="5601500" y="972134"/>
                  </a:lnTo>
                  <a:lnTo>
                    <a:pt x="5805182" y="972134"/>
                  </a:lnTo>
                  <a:lnTo>
                    <a:pt x="5805182" y="760869"/>
                  </a:lnTo>
                  <a:close/>
                </a:path>
                <a:path w="6059805" h="1555750">
                  <a:moveTo>
                    <a:pt x="6059805" y="827659"/>
                  </a:moveTo>
                  <a:lnTo>
                    <a:pt x="5856109" y="827659"/>
                  </a:lnTo>
                  <a:lnTo>
                    <a:pt x="5856109" y="1018603"/>
                  </a:lnTo>
                  <a:lnTo>
                    <a:pt x="6059805" y="1018603"/>
                  </a:lnTo>
                  <a:lnTo>
                    <a:pt x="6059805" y="827659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41045" y="2399817"/>
              <a:ext cx="6059805" cy="1519555"/>
            </a:xfrm>
            <a:custGeom>
              <a:avLst/>
              <a:gdLst/>
              <a:ahLst/>
              <a:cxnLst/>
              <a:rect l="l" t="t" r="r" b="b"/>
              <a:pathLst>
                <a:path w="6059805" h="1519554">
                  <a:moveTo>
                    <a:pt x="203682" y="0"/>
                  </a:moveTo>
                  <a:lnTo>
                    <a:pt x="0" y="0"/>
                  </a:lnTo>
                  <a:lnTo>
                    <a:pt x="0" y="65341"/>
                  </a:lnTo>
                  <a:lnTo>
                    <a:pt x="203682" y="65341"/>
                  </a:lnTo>
                  <a:lnTo>
                    <a:pt x="203682" y="0"/>
                  </a:lnTo>
                  <a:close/>
                </a:path>
                <a:path w="6059805" h="1519554">
                  <a:moveTo>
                    <a:pt x="458292" y="1041831"/>
                  </a:moveTo>
                  <a:lnTo>
                    <a:pt x="254609" y="1041831"/>
                  </a:lnTo>
                  <a:lnTo>
                    <a:pt x="254609" y="1085392"/>
                  </a:lnTo>
                  <a:lnTo>
                    <a:pt x="458292" y="1085392"/>
                  </a:lnTo>
                  <a:lnTo>
                    <a:pt x="458292" y="1041831"/>
                  </a:lnTo>
                  <a:close/>
                </a:path>
                <a:path w="6059805" h="1519554">
                  <a:moveTo>
                    <a:pt x="712914" y="1171067"/>
                  </a:moveTo>
                  <a:lnTo>
                    <a:pt x="509219" y="1171067"/>
                  </a:lnTo>
                  <a:lnTo>
                    <a:pt x="509219" y="1221892"/>
                  </a:lnTo>
                  <a:lnTo>
                    <a:pt x="712914" y="1221892"/>
                  </a:lnTo>
                  <a:lnTo>
                    <a:pt x="712914" y="1171067"/>
                  </a:lnTo>
                  <a:close/>
                </a:path>
                <a:path w="6059805" h="1519554">
                  <a:moveTo>
                    <a:pt x="967524" y="1301750"/>
                  </a:moveTo>
                  <a:lnTo>
                    <a:pt x="763828" y="1301750"/>
                  </a:lnTo>
                  <a:lnTo>
                    <a:pt x="763828" y="1324254"/>
                  </a:lnTo>
                  <a:lnTo>
                    <a:pt x="967524" y="1324254"/>
                  </a:lnTo>
                  <a:lnTo>
                    <a:pt x="967524" y="1301750"/>
                  </a:lnTo>
                  <a:close/>
                </a:path>
                <a:path w="6059805" h="1519554">
                  <a:moveTo>
                    <a:pt x="1222133" y="1488338"/>
                  </a:moveTo>
                  <a:lnTo>
                    <a:pt x="1018451" y="1488338"/>
                  </a:lnTo>
                  <a:lnTo>
                    <a:pt x="1018451" y="1501406"/>
                  </a:lnTo>
                  <a:lnTo>
                    <a:pt x="1222133" y="1501406"/>
                  </a:lnTo>
                  <a:lnTo>
                    <a:pt x="1222133" y="1488338"/>
                  </a:lnTo>
                  <a:close/>
                </a:path>
                <a:path w="6059805" h="1519554">
                  <a:moveTo>
                    <a:pt x="1476756" y="1507210"/>
                  </a:moveTo>
                  <a:lnTo>
                    <a:pt x="1273060" y="1507210"/>
                  </a:lnTo>
                  <a:lnTo>
                    <a:pt x="1273060" y="1519555"/>
                  </a:lnTo>
                  <a:lnTo>
                    <a:pt x="1476756" y="1519555"/>
                  </a:lnTo>
                  <a:lnTo>
                    <a:pt x="1476756" y="1507210"/>
                  </a:lnTo>
                  <a:close/>
                </a:path>
                <a:path w="6059805" h="1519554">
                  <a:moveTo>
                    <a:pt x="1731365" y="1463649"/>
                  </a:moveTo>
                  <a:lnTo>
                    <a:pt x="1527670" y="1463649"/>
                  </a:lnTo>
                  <a:lnTo>
                    <a:pt x="1527670" y="1471637"/>
                  </a:lnTo>
                  <a:lnTo>
                    <a:pt x="1731365" y="1471637"/>
                  </a:lnTo>
                  <a:lnTo>
                    <a:pt x="1731365" y="1463649"/>
                  </a:lnTo>
                  <a:close/>
                </a:path>
                <a:path w="6059805" h="1519554">
                  <a:moveTo>
                    <a:pt x="1985975" y="1343126"/>
                  </a:moveTo>
                  <a:lnTo>
                    <a:pt x="1782292" y="1343126"/>
                  </a:lnTo>
                  <a:lnTo>
                    <a:pt x="1782292" y="1347482"/>
                  </a:lnTo>
                  <a:lnTo>
                    <a:pt x="1985975" y="1347482"/>
                  </a:lnTo>
                  <a:lnTo>
                    <a:pt x="1985975" y="1343126"/>
                  </a:lnTo>
                  <a:close/>
                </a:path>
                <a:path w="6059805" h="1519554">
                  <a:moveTo>
                    <a:pt x="2240597" y="1075956"/>
                  </a:moveTo>
                  <a:lnTo>
                    <a:pt x="2036902" y="1075956"/>
                  </a:lnTo>
                  <a:lnTo>
                    <a:pt x="2036902" y="1086116"/>
                  </a:lnTo>
                  <a:lnTo>
                    <a:pt x="2240597" y="1086116"/>
                  </a:lnTo>
                  <a:lnTo>
                    <a:pt x="2240597" y="1075956"/>
                  </a:lnTo>
                  <a:close/>
                </a:path>
                <a:path w="6059805" h="1519554">
                  <a:moveTo>
                    <a:pt x="2495207" y="854519"/>
                  </a:moveTo>
                  <a:lnTo>
                    <a:pt x="2291511" y="854519"/>
                  </a:lnTo>
                  <a:lnTo>
                    <a:pt x="2291511" y="865416"/>
                  </a:lnTo>
                  <a:lnTo>
                    <a:pt x="2495207" y="865416"/>
                  </a:lnTo>
                  <a:lnTo>
                    <a:pt x="2495207" y="854519"/>
                  </a:lnTo>
                  <a:close/>
                </a:path>
                <a:path w="6059805" h="1519554">
                  <a:moveTo>
                    <a:pt x="2749816" y="810958"/>
                  </a:moveTo>
                  <a:lnTo>
                    <a:pt x="2546134" y="810958"/>
                  </a:lnTo>
                  <a:lnTo>
                    <a:pt x="2546134" y="835647"/>
                  </a:lnTo>
                  <a:lnTo>
                    <a:pt x="2749816" y="835647"/>
                  </a:lnTo>
                  <a:lnTo>
                    <a:pt x="2749816" y="810958"/>
                  </a:lnTo>
                  <a:close/>
                </a:path>
                <a:path w="6059805" h="1519554">
                  <a:moveTo>
                    <a:pt x="3004439" y="801522"/>
                  </a:moveTo>
                  <a:lnTo>
                    <a:pt x="2800743" y="801522"/>
                  </a:lnTo>
                  <a:lnTo>
                    <a:pt x="2800743" y="829843"/>
                  </a:lnTo>
                  <a:lnTo>
                    <a:pt x="3004439" y="829843"/>
                  </a:lnTo>
                  <a:lnTo>
                    <a:pt x="3004439" y="801522"/>
                  </a:lnTo>
                  <a:close/>
                </a:path>
                <a:path w="6059805" h="1519554">
                  <a:moveTo>
                    <a:pt x="3259048" y="492239"/>
                  </a:moveTo>
                  <a:lnTo>
                    <a:pt x="3055353" y="492239"/>
                  </a:lnTo>
                  <a:lnTo>
                    <a:pt x="3055353" y="524916"/>
                  </a:lnTo>
                  <a:lnTo>
                    <a:pt x="3259048" y="524916"/>
                  </a:lnTo>
                  <a:lnTo>
                    <a:pt x="3259048" y="492239"/>
                  </a:lnTo>
                  <a:close/>
                </a:path>
                <a:path w="6059805" h="1519554">
                  <a:moveTo>
                    <a:pt x="3513658" y="833462"/>
                  </a:moveTo>
                  <a:lnTo>
                    <a:pt x="3309975" y="833462"/>
                  </a:lnTo>
                  <a:lnTo>
                    <a:pt x="3309975" y="855243"/>
                  </a:lnTo>
                  <a:lnTo>
                    <a:pt x="3513658" y="855243"/>
                  </a:lnTo>
                  <a:lnTo>
                    <a:pt x="3513658" y="833462"/>
                  </a:lnTo>
                  <a:close/>
                </a:path>
                <a:path w="6059805" h="1519554">
                  <a:moveTo>
                    <a:pt x="3768280" y="691896"/>
                  </a:moveTo>
                  <a:lnTo>
                    <a:pt x="3564585" y="691896"/>
                  </a:lnTo>
                  <a:lnTo>
                    <a:pt x="3564585" y="718032"/>
                  </a:lnTo>
                  <a:lnTo>
                    <a:pt x="3768280" y="718032"/>
                  </a:lnTo>
                  <a:lnTo>
                    <a:pt x="3768280" y="691896"/>
                  </a:lnTo>
                  <a:close/>
                </a:path>
                <a:path w="6059805" h="1519554">
                  <a:moveTo>
                    <a:pt x="4022890" y="451586"/>
                  </a:moveTo>
                  <a:lnTo>
                    <a:pt x="3819194" y="451586"/>
                  </a:lnTo>
                  <a:lnTo>
                    <a:pt x="3819194" y="489331"/>
                  </a:lnTo>
                  <a:lnTo>
                    <a:pt x="4022890" y="489331"/>
                  </a:lnTo>
                  <a:lnTo>
                    <a:pt x="4022890" y="451586"/>
                  </a:lnTo>
                  <a:close/>
                </a:path>
                <a:path w="6059805" h="1519554">
                  <a:moveTo>
                    <a:pt x="4277499" y="536524"/>
                  </a:moveTo>
                  <a:lnTo>
                    <a:pt x="4073817" y="536524"/>
                  </a:lnTo>
                  <a:lnTo>
                    <a:pt x="4073817" y="578637"/>
                  </a:lnTo>
                  <a:lnTo>
                    <a:pt x="4277499" y="578637"/>
                  </a:lnTo>
                  <a:lnTo>
                    <a:pt x="4277499" y="536524"/>
                  </a:lnTo>
                  <a:close/>
                </a:path>
                <a:path w="6059805" h="1519554">
                  <a:moveTo>
                    <a:pt x="4532122" y="551776"/>
                  </a:moveTo>
                  <a:lnTo>
                    <a:pt x="4328426" y="551776"/>
                  </a:lnTo>
                  <a:lnTo>
                    <a:pt x="4328426" y="590981"/>
                  </a:lnTo>
                  <a:lnTo>
                    <a:pt x="4532122" y="590981"/>
                  </a:lnTo>
                  <a:lnTo>
                    <a:pt x="4532122" y="551776"/>
                  </a:lnTo>
                  <a:close/>
                </a:path>
                <a:path w="6059805" h="1519554">
                  <a:moveTo>
                    <a:pt x="4786731" y="508939"/>
                  </a:moveTo>
                  <a:lnTo>
                    <a:pt x="4583036" y="508939"/>
                  </a:lnTo>
                  <a:lnTo>
                    <a:pt x="4583036" y="556133"/>
                  </a:lnTo>
                  <a:lnTo>
                    <a:pt x="4786731" y="556133"/>
                  </a:lnTo>
                  <a:lnTo>
                    <a:pt x="4786731" y="508939"/>
                  </a:lnTo>
                  <a:close/>
                </a:path>
                <a:path w="6059805" h="1519554">
                  <a:moveTo>
                    <a:pt x="5041341" y="566293"/>
                  </a:moveTo>
                  <a:lnTo>
                    <a:pt x="4837658" y="566293"/>
                  </a:lnTo>
                  <a:lnTo>
                    <a:pt x="4837658" y="626554"/>
                  </a:lnTo>
                  <a:lnTo>
                    <a:pt x="5041341" y="626554"/>
                  </a:lnTo>
                  <a:lnTo>
                    <a:pt x="5041341" y="566293"/>
                  </a:lnTo>
                  <a:close/>
                </a:path>
                <a:path w="6059805" h="1519554">
                  <a:moveTo>
                    <a:pt x="5295963" y="578637"/>
                  </a:moveTo>
                  <a:lnTo>
                    <a:pt x="5092268" y="578637"/>
                  </a:lnTo>
                  <a:lnTo>
                    <a:pt x="5092268" y="665035"/>
                  </a:lnTo>
                  <a:lnTo>
                    <a:pt x="5295963" y="665035"/>
                  </a:lnTo>
                  <a:lnTo>
                    <a:pt x="5295963" y="578637"/>
                  </a:lnTo>
                  <a:close/>
                </a:path>
                <a:path w="6059805" h="1519554">
                  <a:moveTo>
                    <a:pt x="5550573" y="651243"/>
                  </a:moveTo>
                  <a:lnTo>
                    <a:pt x="5346878" y="651243"/>
                  </a:lnTo>
                  <a:lnTo>
                    <a:pt x="5346878" y="726744"/>
                  </a:lnTo>
                  <a:lnTo>
                    <a:pt x="5550573" y="726744"/>
                  </a:lnTo>
                  <a:lnTo>
                    <a:pt x="5550573" y="651243"/>
                  </a:lnTo>
                  <a:close/>
                </a:path>
                <a:path w="6059805" h="1519554">
                  <a:moveTo>
                    <a:pt x="5805182" y="757961"/>
                  </a:moveTo>
                  <a:lnTo>
                    <a:pt x="5601500" y="757961"/>
                  </a:lnTo>
                  <a:lnTo>
                    <a:pt x="5601500" y="826211"/>
                  </a:lnTo>
                  <a:lnTo>
                    <a:pt x="5805182" y="826211"/>
                  </a:lnTo>
                  <a:lnTo>
                    <a:pt x="5805182" y="757961"/>
                  </a:lnTo>
                  <a:close/>
                </a:path>
                <a:path w="6059805" h="1519554">
                  <a:moveTo>
                    <a:pt x="6059805" y="828382"/>
                  </a:moveTo>
                  <a:lnTo>
                    <a:pt x="5856109" y="828382"/>
                  </a:lnTo>
                  <a:lnTo>
                    <a:pt x="5856109" y="893000"/>
                  </a:lnTo>
                  <a:lnTo>
                    <a:pt x="6059805" y="893000"/>
                  </a:lnTo>
                  <a:lnTo>
                    <a:pt x="6059805" y="828382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160" y="1993138"/>
              <a:ext cx="95249" cy="95249"/>
            </a:xfrm>
            <a:prstGeom prst="rect">
              <a:avLst/>
            </a:prstGeom>
          </p:spPr>
        </p:pic>
      </p:grpSp>
      <p:sp>
        <p:nvSpPr>
          <p:cNvPr id="75" name="object 75" descr=""/>
          <p:cNvSpPr txBox="1"/>
          <p:nvPr/>
        </p:nvSpPr>
        <p:spPr>
          <a:xfrm>
            <a:off x="263525" y="1946306"/>
            <a:ext cx="8185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253232" y="1946306"/>
            <a:ext cx="44195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ARSON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7" name="object 7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3710" y="1993138"/>
            <a:ext cx="95249" cy="95249"/>
          </a:xfrm>
          <a:prstGeom prst="rect">
            <a:avLst/>
          </a:prstGeom>
        </p:spPr>
      </p:pic>
      <p:sp>
        <p:nvSpPr>
          <p:cNvPr id="78" name="object 78" descr=""/>
          <p:cNvSpPr txBox="1"/>
          <p:nvPr/>
        </p:nvSpPr>
        <p:spPr>
          <a:xfrm>
            <a:off x="1842591" y="1946306"/>
            <a:ext cx="5270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79" name="object 7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0460" y="1993138"/>
            <a:ext cx="95249" cy="95249"/>
          </a:xfrm>
          <a:prstGeom prst="rect">
            <a:avLst/>
          </a:prstGeom>
        </p:spPr>
      </p:pic>
      <p:sp>
        <p:nvSpPr>
          <p:cNvPr id="80" name="object 80" descr=""/>
          <p:cNvSpPr txBox="1"/>
          <p:nvPr/>
        </p:nvSpPr>
        <p:spPr>
          <a:xfrm>
            <a:off x="2516931" y="1946306"/>
            <a:ext cx="51498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77210" y="1993138"/>
            <a:ext cx="95249" cy="95249"/>
          </a:xfrm>
          <a:prstGeom prst="rect">
            <a:avLst/>
          </a:prstGeom>
        </p:spPr>
      </p:pic>
      <p:sp>
        <p:nvSpPr>
          <p:cNvPr id="82" name="object 82" descr=""/>
          <p:cNvSpPr txBox="1"/>
          <p:nvPr/>
        </p:nvSpPr>
        <p:spPr>
          <a:xfrm>
            <a:off x="3179216" y="1946306"/>
            <a:ext cx="5854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BURGLA…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3" name="object 8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635" y="1993138"/>
            <a:ext cx="95249" cy="95249"/>
          </a:xfrm>
          <a:prstGeom prst="rect">
            <a:avLst/>
          </a:prstGeom>
        </p:spPr>
      </p:pic>
      <p:sp>
        <p:nvSpPr>
          <p:cNvPr id="84" name="object 84" descr=""/>
          <p:cNvSpPr txBox="1"/>
          <p:nvPr/>
        </p:nvSpPr>
        <p:spPr>
          <a:xfrm>
            <a:off x="3912195" y="1946306"/>
            <a:ext cx="5276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CONCE…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5" name="object 8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86910" y="1993138"/>
            <a:ext cx="95249" cy="95249"/>
          </a:xfrm>
          <a:prstGeom prst="rect">
            <a:avLst/>
          </a:prstGeom>
        </p:spPr>
      </p:pic>
      <p:sp>
        <p:nvSpPr>
          <p:cNvPr id="86" name="object 86" descr=""/>
          <p:cNvSpPr txBox="1"/>
          <p:nvPr/>
        </p:nvSpPr>
        <p:spPr>
          <a:xfrm>
            <a:off x="4587279" y="1946306"/>
            <a:ext cx="5499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7" name="object 8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82235" y="1993138"/>
            <a:ext cx="95249" cy="95249"/>
          </a:xfrm>
          <a:prstGeom prst="rect">
            <a:avLst/>
          </a:prstGeom>
        </p:spPr>
      </p:pic>
      <p:sp>
        <p:nvSpPr>
          <p:cNvPr id="88" name="object 88" descr=""/>
          <p:cNvSpPr txBox="1"/>
          <p:nvPr/>
        </p:nvSpPr>
        <p:spPr>
          <a:xfrm>
            <a:off x="5284837" y="1946306"/>
            <a:ext cx="5499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89" name="object 8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77560" y="1993138"/>
            <a:ext cx="95249" cy="95249"/>
          </a:xfrm>
          <a:prstGeom prst="rect">
            <a:avLst/>
          </a:prstGeom>
        </p:spPr>
      </p:pic>
      <p:sp>
        <p:nvSpPr>
          <p:cNvPr id="90" name="object 90" descr=""/>
          <p:cNvSpPr txBox="1"/>
          <p:nvPr/>
        </p:nvSpPr>
        <p:spPr>
          <a:xfrm>
            <a:off x="5982394" y="1946306"/>
            <a:ext cx="5499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228600" y="1952625"/>
            <a:ext cx="7419975" cy="5133975"/>
            <a:chOff x="228600" y="1952625"/>
            <a:chExt cx="7419975" cy="5133975"/>
          </a:xfrm>
        </p:grpSpPr>
        <p:pic>
          <p:nvPicPr>
            <p:cNvPr id="92" name="object 9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6082" y="1952625"/>
              <a:ext cx="90487" cy="161925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228600" y="4857750"/>
              <a:ext cx="7419975" cy="2228850"/>
            </a:xfrm>
            <a:custGeom>
              <a:avLst/>
              <a:gdLst/>
              <a:ahLst/>
              <a:cxnLst/>
              <a:rect l="l" t="t" r="r" b="b"/>
              <a:pathLst>
                <a:path w="7419975" h="2228850">
                  <a:moveTo>
                    <a:pt x="7419975" y="2228850"/>
                  </a:moveTo>
                  <a:lnTo>
                    <a:pt x="0" y="2228850"/>
                  </a:lnTo>
                  <a:lnTo>
                    <a:pt x="0" y="0"/>
                  </a:lnTo>
                  <a:lnTo>
                    <a:pt x="7419975" y="0"/>
                  </a:lnTo>
                  <a:lnTo>
                    <a:pt x="7419975" y="2228850"/>
                  </a:lnTo>
                  <a:close/>
                </a:path>
              </a:pathLst>
            </a:custGeom>
            <a:solidFill>
              <a:srgbClr val="E669B9">
                <a:alpha val="580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9766" y="4894291"/>
              <a:ext cx="1557450" cy="144433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769620" y="630842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4770120" y="6308420"/>
              <a:ext cx="2809875" cy="9525"/>
            </a:xfrm>
            <a:custGeom>
              <a:avLst/>
              <a:gdLst/>
              <a:ahLst/>
              <a:cxnLst/>
              <a:rect l="l" t="t" r="r" b="b"/>
              <a:pathLst>
                <a:path w="28098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8098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28098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8098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28098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28098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28098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28098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28098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28098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28098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28098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28098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28098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28098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28098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28098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28098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28098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28098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28098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28098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28098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28098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28098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28098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28098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28098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28098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28098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28098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28098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28098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28098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28098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28098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28098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28098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28098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28098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28098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28098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28098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28098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28098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28098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28098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28098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28098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28098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521622" y="6222788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769620" y="5172075"/>
            <a:ext cx="6810375" cy="577850"/>
            <a:chOff x="769620" y="5172075"/>
            <a:chExt cx="6810375" cy="577850"/>
          </a:xfrm>
        </p:grpSpPr>
        <p:sp>
          <p:nvSpPr>
            <p:cNvPr id="99" name="object 99" descr=""/>
            <p:cNvSpPr/>
            <p:nvPr/>
          </p:nvSpPr>
          <p:spPr>
            <a:xfrm>
              <a:off x="769620" y="5740247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769620" y="5172087"/>
              <a:ext cx="6810375" cy="577850"/>
            </a:xfrm>
            <a:custGeom>
              <a:avLst/>
              <a:gdLst/>
              <a:ahLst/>
              <a:cxnLst/>
              <a:rect l="l" t="t" r="r" b="b"/>
              <a:pathLst>
                <a:path w="6810375" h="57785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6810375" h="57785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6810375" h="57785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6810375" h="57785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6810375" h="57785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6810375" h="57785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6810375" h="57785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6810375" h="57785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6810375" h="57785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6810375" h="57785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6810375" h="57785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6810375" h="57785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6810375" h="57785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6810375" h="57785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6810375" h="57785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6810375" h="57785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6810375" h="57785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6810375" h="577850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6810375" h="57785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6810375" h="57785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6810375" h="57785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6810375" h="577850">
                  <a:moveTo>
                    <a:pt x="4010025" y="568159"/>
                  </a:moveTo>
                  <a:lnTo>
                    <a:pt x="4000500" y="568159"/>
                  </a:lnTo>
                  <a:lnTo>
                    <a:pt x="4000500" y="577684"/>
                  </a:lnTo>
                  <a:lnTo>
                    <a:pt x="4010025" y="577684"/>
                  </a:lnTo>
                  <a:lnTo>
                    <a:pt x="4010025" y="568159"/>
                  </a:lnTo>
                  <a:close/>
                </a:path>
                <a:path w="6810375" h="577850">
                  <a:moveTo>
                    <a:pt x="4067175" y="568159"/>
                  </a:moveTo>
                  <a:lnTo>
                    <a:pt x="4057650" y="568159"/>
                  </a:lnTo>
                  <a:lnTo>
                    <a:pt x="4057650" y="577684"/>
                  </a:lnTo>
                  <a:lnTo>
                    <a:pt x="4067175" y="577684"/>
                  </a:lnTo>
                  <a:lnTo>
                    <a:pt x="4067175" y="568159"/>
                  </a:lnTo>
                  <a:close/>
                </a:path>
                <a:path w="6810375" h="577850">
                  <a:moveTo>
                    <a:pt x="4124325" y="568159"/>
                  </a:moveTo>
                  <a:lnTo>
                    <a:pt x="4114800" y="568159"/>
                  </a:lnTo>
                  <a:lnTo>
                    <a:pt x="4114800" y="577684"/>
                  </a:lnTo>
                  <a:lnTo>
                    <a:pt x="4124325" y="577684"/>
                  </a:lnTo>
                  <a:lnTo>
                    <a:pt x="4124325" y="568159"/>
                  </a:lnTo>
                  <a:close/>
                </a:path>
                <a:path w="6810375" h="577850">
                  <a:moveTo>
                    <a:pt x="4181475" y="568159"/>
                  </a:moveTo>
                  <a:lnTo>
                    <a:pt x="4171950" y="568159"/>
                  </a:lnTo>
                  <a:lnTo>
                    <a:pt x="4171950" y="577684"/>
                  </a:lnTo>
                  <a:lnTo>
                    <a:pt x="4181475" y="577684"/>
                  </a:lnTo>
                  <a:lnTo>
                    <a:pt x="4181475" y="568159"/>
                  </a:lnTo>
                  <a:close/>
                </a:path>
                <a:path w="6810375" h="577850">
                  <a:moveTo>
                    <a:pt x="4238625" y="568159"/>
                  </a:moveTo>
                  <a:lnTo>
                    <a:pt x="4229100" y="568159"/>
                  </a:lnTo>
                  <a:lnTo>
                    <a:pt x="4229100" y="577684"/>
                  </a:lnTo>
                  <a:lnTo>
                    <a:pt x="4238625" y="577684"/>
                  </a:lnTo>
                  <a:lnTo>
                    <a:pt x="4238625" y="568159"/>
                  </a:lnTo>
                  <a:close/>
                </a:path>
                <a:path w="6810375" h="577850">
                  <a:moveTo>
                    <a:pt x="4295775" y="568159"/>
                  </a:moveTo>
                  <a:lnTo>
                    <a:pt x="4286250" y="568159"/>
                  </a:lnTo>
                  <a:lnTo>
                    <a:pt x="4286250" y="577684"/>
                  </a:lnTo>
                  <a:lnTo>
                    <a:pt x="4295775" y="577684"/>
                  </a:lnTo>
                  <a:lnTo>
                    <a:pt x="4295775" y="568159"/>
                  </a:lnTo>
                  <a:close/>
                </a:path>
                <a:path w="6810375" h="577850">
                  <a:moveTo>
                    <a:pt x="4352925" y="568159"/>
                  </a:moveTo>
                  <a:lnTo>
                    <a:pt x="4343400" y="568159"/>
                  </a:lnTo>
                  <a:lnTo>
                    <a:pt x="4343400" y="577684"/>
                  </a:lnTo>
                  <a:lnTo>
                    <a:pt x="4352925" y="577684"/>
                  </a:lnTo>
                  <a:lnTo>
                    <a:pt x="4352925" y="568159"/>
                  </a:lnTo>
                  <a:close/>
                </a:path>
                <a:path w="6810375" h="577850">
                  <a:moveTo>
                    <a:pt x="4410075" y="568159"/>
                  </a:moveTo>
                  <a:lnTo>
                    <a:pt x="4400550" y="568159"/>
                  </a:lnTo>
                  <a:lnTo>
                    <a:pt x="4400550" y="577684"/>
                  </a:lnTo>
                  <a:lnTo>
                    <a:pt x="4410075" y="577684"/>
                  </a:lnTo>
                  <a:lnTo>
                    <a:pt x="4410075" y="568159"/>
                  </a:lnTo>
                  <a:close/>
                </a:path>
                <a:path w="6810375" h="577850">
                  <a:moveTo>
                    <a:pt x="4467225" y="568159"/>
                  </a:moveTo>
                  <a:lnTo>
                    <a:pt x="4457700" y="568159"/>
                  </a:lnTo>
                  <a:lnTo>
                    <a:pt x="4457700" y="577684"/>
                  </a:lnTo>
                  <a:lnTo>
                    <a:pt x="4467225" y="577684"/>
                  </a:lnTo>
                  <a:lnTo>
                    <a:pt x="4467225" y="568159"/>
                  </a:lnTo>
                  <a:close/>
                </a:path>
                <a:path w="6810375" h="577850">
                  <a:moveTo>
                    <a:pt x="4524375" y="568159"/>
                  </a:moveTo>
                  <a:lnTo>
                    <a:pt x="4514850" y="568159"/>
                  </a:lnTo>
                  <a:lnTo>
                    <a:pt x="4514850" y="577684"/>
                  </a:lnTo>
                  <a:lnTo>
                    <a:pt x="4524375" y="577684"/>
                  </a:lnTo>
                  <a:lnTo>
                    <a:pt x="4524375" y="568159"/>
                  </a:lnTo>
                  <a:close/>
                </a:path>
                <a:path w="6810375" h="577850">
                  <a:moveTo>
                    <a:pt x="4581525" y="568159"/>
                  </a:moveTo>
                  <a:lnTo>
                    <a:pt x="4572000" y="568159"/>
                  </a:lnTo>
                  <a:lnTo>
                    <a:pt x="4572000" y="577684"/>
                  </a:lnTo>
                  <a:lnTo>
                    <a:pt x="4581525" y="577684"/>
                  </a:lnTo>
                  <a:lnTo>
                    <a:pt x="4581525" y="568159"/>
                  </a:lnTo>
                  <a:close/>
                </a:path>
                <a:path w="6810375" h="577850">
                  <a:moveTo>
                    <a:pt x="4638675" y="568159"/>
                  </a:moveTo>
                  <a:lnTo>
                    <a:pt x="4629150" y="568159"/>
                  </a:lnTo>
                  <a:lnTo>
                    <a:pt x="4629150" y="577684"/>
                  </a:lnTo>
                  <a:lnTo>
                    <a:pt x="4638675" y="577684"/>
                  </a:lnTo>
                  <a:lnTo>
                    <a:pt x="4638675" y="568159"/>
                  </a:lnTo>
                  <a:close/>
                </a:path>
                <a:path w="6810375" h="577850">
                  <a:moveTo>
                    <a:pt x="4695825" y="568159"/>
                  </a:moveTo>
                  <a:lnTo>
                    <a:pt x="4686300" y="568159"/>
                  </a:lnTo>
                  <a:lnTo>
                    <a:pt x="4686300" y="577684"/>
                  </a:lnTo>
                  <a:lnTo>
                    <a:pt x="4695825" y="577684"/>
                  </a:lnTo>
                  <a:lnTo>
                    <a:pt x="4695825" y="568159"/>
                  </a:lnTo>
                  <a:close/>
                </a:path>
                <a:path w="6810375" h="577850">
                  <a:moveTo>
                    <a:pt x="4752975" y="568159"/>
                  </a:moveTo>
                  <a:lnTo>
                    <a:pt x="4743450" y="568159"/>
                  </a:lnTo>
                  <a:lnTo>
                    <a:pt x="4743450" y="577684"/>
                  </a:lnTo>
                  <a:lnTo>
                    <a:pt x="4752975" y="577684"/>
                  </a:lnTo>
                  <a:lnTo>
                    <a:pt x="4752975" y="568159"/>
                  </a:lnTo>
                  <a:close/>
                </a:path>
                <a:path w="6810375" h="577850">
                  <a:moveTo>
                    <a:pt x="4810125" y="568159"/>
                  </a:moveTo>
                  <a:lnTo>
                    <a:pt x="4800600" y="568159"/>
                  </a:lnTo>
                  <a:lnTo>
                    <a:pt x="4800600" y="577684"/>
                  </a:lnTo>
                  <a:lnTo>
                    <a:pt x="4810125" y="577684"/>
                  </a:lnTo>
                  <a:lnTo>
                    <a:pt x="4810125" y="568159"/>
                  </a:lnTo>
                  <a:close/>
                </a:path>
                <a:path w="6810375" h="577850">
                  <a:moveTo>
                    <a:pt x="4867275" y="568159"/>
                  </a:moveTo>
                  <a:lnTo>
                    <a:pt x="4857750" y="568159"/>
                  </a:lnTo>
                  <a:lnTo>
                    <a:pt x="4857750" y="577684"/>
                  </a:lnTo>
                  <a:lnTo>
                    <a:pt x="4867275" y="577684"/>
                  </a:lnTo>
                  <a:lnTo>
                    <a:pt x="4867275" y="568159"/>
                  </a:lnTo>
                  <a:close/>
                </a:path>
                <a:path w="6810375" h="577850">
                  <a:moveTo>
                    <a:pt x="4924425" y="568159"/>
                  </a:moveTo>
                  <a:lnTo>
                    <a:pt x="4914900" y="568159"/>
                  </a:lnTo>
                  <a:lnTo>
                    <a:pt x="4914900" y="577684"/>
                  </a:lnTo>
                  <a:lnTo>
                    <a:pt x="4924425" y="577684"/>
                  </a:lnTo>
                  <a:lnTo>
                    <a:pt x="4924425" y="568159"/>
                  </a:lnTo>
                  <a:close/>
                </a:path>
                <a:path w="6810375" h="577850">
                  <a:moveTo>
                    <a:pt x="4981575" y="568159"/>
                  </a:moveTo>
                  <a:lnTo>
                    <a:pt x="4972050" y="568159"/>
                  </a:lnTo>
                  <a:lnTo>
                    <a:pt x="4972050" y="577684"/>
                  </a:lnTo>
                  <a:lnTo>
                    <a:pt x="4981575" y="577684"/>
                  </a:lnTo>
                  <a:lnTo>
                    <a:pt x="4981575" y="568159"/>
                  </a:lnTo>
                  <a:close/>
                </a:path>
                <a:path w="6810375" h="577850">
                  <a:moveTo>
                    <a:pt x="5038725" y="568159"/>
                  </a:moveTo>
                  <a:lnTo>
                    <a:pt x="5029200" y="568159"/>
                  </a:lnTo>
                  <a:lnTo>
                    <a:pt x="5029200" y="577684"/>
                  </a:lnTo>
                  <a:lnTo>
                    <a:pt x="5038725" y="577684"/>
                  </a:lnTo>
                  <a:lnTo>
                    <a:pt x="5038725" y="568159"/>
                  </a:lnTo>
                  <a:close/>
                </a:path>
                <a:path w="6810375" h="577850">
                  <a:moveTo>
                    <a:pt x="5095875" y="568159"/>
                  </a:moveTo>
                  <a:lnTo>
                    <a:pt x="5086350" y="568159"/>
                  </a:lnTo>
                  <a:lnTo>
                    <a:pt x="5086350" y="577684"/>
                  </a:lnTo>
                  <a:lnTo>
                    <a:pt x="5095875" y="577684"/>
                  </a:lnTo>
                  <a:lnTo>
                    <a:pt x="5095875" y="568159"/>
                  </a:lnTo>
                  <a:close/>
                </a:path>
                <a:path w="6810375" h="577850">
                  <a:moveTo>
                    <a:pt x="5153025" y="568159"/>
                  </a:moveTo>
                  <a:lnTo>
                    <a:pt x="5143500" y="568159"/>
                  </a:lnTo>
                  <a:lnTo>
                    <a:pt x="5143500" y="577684"/>
                  </a:lnTo>
                  <a:lnTo>
                    <a:pt x="5153025" y="577684"/>
                  </a:lnTo>
                  <a:lnTo>
                    <a:pt x="5153025" y="568159"/>
                  </a:lnTo>
                  <a:close/>
                </a:path>
                <a:path w="6810375" h="577850">
                  <a:moveTo>
                    <a:pt x="5210175" y="568159"/>
                  </a:moveTo>
                  <a:lnTo>
                    <a:pt x="5200650" y="568159"/>
                  </a:lnTo>
                  <a:lnTo>
                    <a:pt x="5200650" y="577684"/>
                  </a:lnTo>
                  <a:lnTo>
                    <a:pt x="5210175" y="577684"/>
                  </a:lnTo>
                  <a:lnTo>
                    <a:pt x="5210175" y="568159"/>
                  </a:lnTo>
                  <a:close/>
                </a:path>
                <a:path w="6810375" h="577850">
                  <a:moveTo>
                    <a:pt x="5267325" y="568159"/>
                  </a:moveTo>
                  <a:lnTo>
                    <a:pt x="5257800" y="568159"/>
                  </a:lnTo>
                  <a:lnTo>
                    <a:pt x="5257800" y="577684"/>
                  </a:lnTo>
                  <a:lnTo>
                    <a:pt x="5267325" y="577684"/>
                  </a:lnTo>
                  <a:lnTo>
                    <a:pt x="5267325" y="568159"/>
                  </a:lnTo>
                  <a:close/>
                </a:path>
                <a:path w="6810375" h="577850">
                  <a:moveTo>
                    <a:pt x="5324475" y="568159"/>
                  </a:moveTo>
                  <a:lnTo>
                    <a:pt x="5314950" y="568159"/>
                  </a:lnTo>
                  <a:lnTo>
                    <a:pt x="5314950" y="577684"/>
                  </a:lnTo>
                  <a:lnTo>
                    <a:pt x="5324475" y="577684"/>
                  </a:lnTo>
                  <a:lnTo>
                    <a:pt x="5324475" y="568159"/>
                  </a:lnTo>
                  <a:close/>
                </a:path>
                <a:path w="6810375" h="577850">
                  <a:moveTo>
                    <a:pt x="5381625" y="568159"/>
                  </a:moveTo>
                  <a:lnTo>
                    <a:pt x="5372100" y="568159"/>
                  </a:lnTo>
                  <a:lnTo>
                    <a:pt x="5372100" y="577684"/>
                  </a:lnTo>
                  <a:lnTo>
                    <a:pt x="5381625" y="577684"/>
                  </a:lnTo>
                  <a:lnTo>
                    <a:pt x="5381625" y="568159"/>
                  </a:lnTo>
                  <a:close/>
                </a:path>
                <a:path w="6810375" h="577850">
                  <a:moveTo>
                    <a:pt x="5438775" y="568159"/>
                  </a:moveTo>
                  <a:lnTo>
                    <a:pt x="5429250" y="568159"/>
                  </a:lnTo>
                  <a:lnTo>
                    <a:pt x="5429250" y="577684"/>
                  </a:lnTo>
                  <a:lnTo>
                    <a:pt x="5438775" y="577684"/>
                  </a:lnTo>
                  <a:lnTo>
                    <a:pt x="5438775" y="568159"/>
                  </a:lnTo>
                  <a:close/>
                </a:path>
                <a:path w="6810375" h="577850">
                  <a:moveTo>
                    <a:pt x="5495925" y="568159"/>
                  </a:moveTo>
                  <a:lnTo>
                    <a:pt x="5486400" y="568159"/>
                  </a:lnTo>
                  <a:lnTo>
                    <a:pt x="5486400" y="577684"/>
                  </a:lnTo>
                  <a:lnTo>
                    <a:pt x="5495925" y="577684"/>
                  </a:lnTo>
                  <a:lnTo>
                    <a:pt x="5495925" y="568159"/>
                  </a:lnTo>
                  <a:close/>
                </a:path>
                <a:path w="6810375" h="577850">
                  <a:moveTo>
                    <a:pt x="5553075" y="568159"/>
                  </a:moveTo>
                  <a:lnTo>
                    <a:pt x="5543550" y="568159"/>
                  </a:lnTo>
                  <a:lnTo>
                    <a:pt x="5543550" y="577684"/>
                  </a:lnTo>
                  <a:lnTo>
                    <a:pt x="5553075" y="577684"/>
                  </a:lnTo>
                  <a:lnTo>
                    <a:pt x="5553075" y="568159"/>
                  </a:lnTo>
                  <a:close/>
                </a:path>
                <a:path w="6810375" h="577850">
                  <a:moveTo>
                    <a:pt x="5610225" y="568159"/>
                  </a:moveTo>
                  <a:lnTo>
                    <a:pt x="5600700" y="568159"/>
                  </a:lnTo>
                  <a:lnTo>
                    <a:pt x="5600700" y="577684"/>
                  </a:lnTo>
                  <a:lnTo>
                    <a:pt x="5610225" y="577684"/>
                  </a:lnTo>
                  <a:lnTo>
                    <a:pt x="5610225" y="568159"/>
                  </a:lnTo>
                  <a:close/>
                </a:path>
                <a:path w="6810375" h="577850">
                  <a:moveTo>
                    <a:pt x="5667375" y="568159"/>
                  </a:moveTo>
                  <a:lnTo>
                    <a:pt x="5657850" y="568159"/>
                  </a:lnTo>
                  <a:lnTo>
                    <a:pt x="5657850" y="577684"/>
                  </a:lnTo>
                  <a:lnTo>
                    <a:pt x="5667375" y="577684"/>
                  </a:lnTo>
                  <a:lnTo>
                    <a:pt x="5667375" y="568159"/>
                  </a:lnTo>
                  <a:close/>
                </a:path>
                <a:path w="6810375" h="577850">
                  <a:moveTo>
                    <a:pt x="5724525" y="568159"/>
                  </a:moveTo>
                  <a:lnTo>
                    <a:pt x="5715000" y="568159"/>
                  </a:lnTo>
                  <a:lnTo>
                    <a:pt x="5715000" y="577684"/>
                  </a:lnTo>
                  <a:lnTo>
                    <a:pt x="5724525" y="577684"/>
                  </a:lnTo>
                  <a:lnTo>
                    <a:pt x="5724525" y="568159"/>
                  </a:lnTo>
                  <a:close/>
                </a:path>
                <a:path w="6810375" h="577850">
                  <a:moveTo>
                    <a:pt x="5781675" y="568159"/>
                  </a:moveTo>
                  <a:lnTo>
                    <a:pt x="5772150" y="568159"/>
                  </a:lnTo>
                  <a:lnTo>
                    <a:pt x="5772150" y="577684"/>
                  </a:lnTo>
                  <a:lnTo>
                    <a:pt x="5781675" y="577684"/>
                  </a:lnTo>
                  <a:lnTo>
                    <a:pt x="5781675" y="568159"/>
                  </a:lnTo>
                  <a:close/>
                </a:path>
                <a:path w="6810375" h="577850">
                  <a:moveTo>
                    <a:pt x="5838825" y="568159"/>
                  </a:moveTo>
                  <a:lnTo>
                    <a:pt x="5829300" y="568159"/>
                  </a:lnTo>
                  <a:lnTo>
                    <a:pt x="5829300" y="577684"/>
                  </a:lnTo>
                  <a:lnTo>
                    <a:pt x="5838825" y="577684"/>
                  </a:lnTo>
                  <a:lnTo>
                    <a:pt x="5838825" y="568159"/>
                  </a:lnTo>
                  <a:close/>
                </a:path>
                <a:path w="6810375" h="577850">
                  <a:moveTo>
                    <a:pt x="5895975" y="568159"/>
                  </a:moveTo>
                  <a:lnTo>
                    <a:pt x="5886450" y="568159"/>
                  </a:lnTo>
                  <a:lnTo>
                    <a:pt x="5886450" y="577684"/>
                  </a:lnTo>
                  <a:lnTo>
                    <a:pt x="5895975" y="577684"/>
                  </a:lnTo>
                  <a:lnTo>
                    <a:pt x="5895975" y="568159"/>
                  </a:lnTo>
                  <a:close/>
                </a:path>
                <a:path w="6810375" h="577850">
                  <a:moveTo>
                    <a:pt x="5953125" y="568159"/>
                  </a:moveTo>
                  <a:lnTo>
                    <a:pt x="5943600" y="568159"/>
                  </a:lnTo>
                  <a:lnTo>
                    <a:pt x="5943600" y="577684"/>
                  </a:lnTo>
                  <a:lnTo>
                    <a:pt x="5953125" y="577684"/>
                  </a:lnTo>
                  <a:lnTo>
                    <a:pt x="5953125" y="568159"/>
                  </a:lnTo>
                  <a:close/>
                </a:path>
                <a:path w="6810375" h="577850">
                  <a:moveTo>
                    <a:pt x="6010275" y="568159"/>
                  </a:moveTo>
                  <a:lnTo>
                    <a:pt x="6000750" y="568159"/>
                  </a:lnTo>
                  <a:lnTo>
                    <a:pt x="6000750" y="577684"/>
                  </a:lnTo>
                  <a:lnTo>
                    <a:pt x="6010275" y="577684"/>
                  </a:lnTo>
                  <a:lnTo>
                    <a:pt x="6010275" y="568159"/>
                  </a:lnTo>
                  <a:close/>
                </a:path>
                <a:path w="6810375" h="577850">
                  <a:moveTo>
                    <a:pt x="6067425" y="568159"/>
                  </a:moveTo>
                  <a:lnTo>
                    <a:pt x="6057900" y="568159"/>
                  </a:lnTo>
                  <a:lnTo>
                    <a:pt x="6057900" y="577684"/>
                  </a:lnTo>
                  <a:lnTo>
                    <a:pt x="6067425" y="577684"/>
                  </a:lnTo>
                  <a:lnTo>
                    <a:pt x="6067425" y="568159"/>
                  </a:lnTo>
                  <a:close/>
                </a:path>
                <a:path w="6810375" h="577850">
                  <a:moveTo>
                    <a:pt x="6124575" y="568159"/>
                  </a:moveTo>
                  <a:lnTo>
                    <a:pt x="6115050" y="568159"/>
                  </a:lnTo>
                  <a:lnTo>
                    <a:pt x="6115050" y="577684"/>
                  </a:lnTo>
                  <a:lnTo>
                    <a:pt x="6124575" y="577684"/>
                  </a:lnTo>
                  <a:lnTo>
                    <a:pt x="6124575" y="568159"/>
                  </a:lnTo>
                  <a:close/>
                </a:path>
                <a:path w="6810375" h="577850">
                  <a:moveTo>
                    <a:pt x="6181725" y="568159"/>
                  </a:moveTo>
                  <a:lnTo>
                    <a:pt x="6172200" y="568159"/>
                  </a:lnTo>
                  <a:lnTo>
                    <a:pt x="6172200" y="577684"/>
                  </a:lnTo>
                  <a:lnTo>
                    <a:pt x="6181725" y="577684"/>
                  </a:lnTo>
                  <a:lnTo>
                    <a:pt x="6181725" y="568159"/>
                  </a:lnTo>
                  <a:close/>
                </a:path>
                <a:path w="6810375" h="577850">
                  <a:moveTo>
                    <a:pt x="6238875" y="568159"/>
                  </a:moveTo>
                  <a:lnTo>
                    <a:pt x="6229350" y="568159"/>
                  </a:lnTo>
                  <a:lnTo>
                    <a:pt x="6229350" y="577684"/>
                  </a:lnTo>
                  <a:lnTo>
                    <a:pt x="6238875" y="577684"/>
                  </a:lnTo>
                  <a:lnTo>
                    <a:pt x="6238875" y="568159"/>
                  </a:lnTo>
                  <a:close/>
                </a:path>
                <a:path w="6810375" h="577850">
                  <a:moveTo>
                    <a:pt x="6296025" y="568159"/>
                  </a:moveTo>
                  <a:lnTo>
                    <a:pt x="6286500" y="568159"/>
                  </a:lnTo>
                  <a:lnTo>
                    <a:pt x="6286500" y="577684"/>
                  </a:lnTo>
                  <a:lnTo>
                    <a:pt x="6296025" y="577684"/>
                  </a:lnTo>
                  <a:lnTo>
                    <a:pt x="6296025" y="568159"/>
                  </a:lnTo>
                  <a:close/>
                </a:path>
                <a:path w="6810375" h="577850">
                  <a:moveTo>
                    <a:pt x="6353175" y="568159"/>
                  </a:moveTo>
                  <a:lnTo>
                    <a:pt x="6343650" y="568159"/>
                  </a:lnTo>
                  <a:lnTo>
                    <a:pt x="6343650" y="577684"/>
                  </a:lnTo>
                  <a:lnTo>
                    <a:pt x="6353175" y="577684"/>
                  </a:lnTo>
                  <a:lnTo>
                    <a:pt x="6353175" y="568159"/>
                  </a:lnTo>
                  <a:close/>
                </a:path>
                <a:path w="6810375" h="577850">
                  <a:moveTo>
                    <a:pt x="6410325" y="568159"/>
                  </a:moveTo>
                  <a:lnTo>
                    <a:pt x="6400800" y="568159"/>
                  </a:lnTo>
                  <a:lnTo>
                    <a:pt x="6400800" y="577684"/>
                  </a:lnTo>
                  <a:lnTo>
                    <a:pt x="6410325" y="577684"/>
                  </a:lnTo>
                  <a:lnTo>
                    <a:pt x="6410325" y="568159"/>
                  </a:lnTo>
                  <a:close/>
                </a:path>
                <a:path w="6810375" h="577850">
                  <a:moveTo>
                    <a:pt x="6467475" y="568159"/>
                  </a:moveTo>
                  <a:lnTo>
                    <a:pt x="6457950" y="568159"/>
                  </a:lnTo>
                  <a:lnTo>
                    <a:pt x="6457950" y="577684"/>
                  </a:lnTo>
                  <a:lnTo>
                    <a:pt x="6467475" y="577684"/>
                  </a:lnTo>
                  <a:lnTo>
                    <a:pt x="6467475" y="568159"/>
                  </a:lnTo>
                  <a:close/>
                </a:path>
                <a:path w="6810375" h="577850">
                  <a:moveTo>
                    <a:pt x="6524625" y="568159"/>
                  </a:moveTo>
                  <a:lnTo>
                    <a:pt x="6515100" y="568159"/>
                  </a:lnTo>
                  <a:lnTo>
                    <a:pt x="6515100" y="577684"/>
                  </a:lnTo>
                  <a:lnTo>
                    <a:pt x="6524625" y="577684"/>
                  </a:lnTo>
                  <a:lnTo>
                    <a:pt x="6524625" y="568159"/>
                  </a:lnTo>
                  <a:close/>
                </a:path>
                <a:path w="6810375" h="577850">
                  <a:moveTo>
                    <a:pt x="6581775" y="568159"/>
                  </a:moveTo>
                  <a:lnTo>
                    <a:pt x="6572250" y="568159"/>
                  </a:lnTo>
                  <a:lnTo>
                    <a:pt x="6572250" y="577684"/>
                  </a:lnTo>
                  <a:lnTo>
                    <a:pt x="6581775" y="577684"/>
                  </a:lnTo>
                  <a:lnTo>
                    <a:pt x="6581775" y="568159"/>
                  </a:lnTo>
                  <a:close/>
                </a:path>
                <a:path w="6810375" h="577850">
                  <a:moveTo>
                    <a:pt x="6638925" y="568159"/>
                  </a:moveTo>
                  <a:lnTo>
                    <a:pt x="6629400" y="568159"/>
                  </a:lnTo>
                  <a:lnTo>
                    <a:pt x="6629400" y="577684"/>
                  </a:lnTo>
                  <a:lnTo>
                    <a:pt x="6638925" y="577684"/>
                  </a:lnTo>
                  <a:lnTo>
                    <a:pt x="6638925" y="568159"/>
                  </a:lnTo>
                  <a:close/>
                </a:path>
                <a:path w="6810375" h="577850">
                  <a:moveTo>
                    <a:pt x="6696075" y="568159"/>
                  </a:moveTo>
                  <a:lnTo>
                    <a:pt x="6686550" y="568159"/>
                  </a:lnTo>
                  <a:lnTo>
                    <a:pt x="6686550" y="577684"/>
                  </a:lnTo>
                  <a:lnTo>
                    <a:pt x="6696075" y="577684"/>
                  </a:lnTo>
                  <a:lnTo>
                    <a:pt x="6696075" y="568159"/>
                  </a:lnTo>
                  <a:close/>
                </a:path>
                <a:path w="6810375" h="577850">
                  <a:moveTo>
                    <a:pt x="6753225" y="568159"/>
                  </a:moveTo>
                  <a:lnTo>
                    <a:pt x="6743700" y="568159"/>
                  </a:lnTo>
                  <a:lnTo>
                    <a:pt x="6743700" y="577684"/>
                  </a:lnTo>
                  <a:lnTo>
                    <a:pt x="6753225" y="577684"/>
                  </a:lnTo>
                  <a:lnTo>
                    <a:pt x="6753225" y="568159"/>
                  </a:lnTo>
                  <a:close/>
                </a:path>
                <a:path w="6810375" h="577850">
                  <a:moveTo>
                    <a:pt x="6810375" y="568159"/>
                  </a:moveTo>
                  <a:lnTo>
                    <a:pt x="6800850" y="568159"/>
                  </a:lnTo>
                  <a:lnTo>
                    <a:pt x="6800850" y="577684"/>
                  </a:lnTo>
                  <a:lnTo>
                    <a:pt x="6810375" y="577684"/>
                  </a:lnTo>
                  <a:lnTo>
                    <a:pt x="6810375" y="56815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912620" y="5172087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5913120" y="5172087"/>
              <a:ext cx="1666875" cy="9525"/>
            </a:xfrm>
            <a:custGeom>
              <a:avLst/>
              <a:gdLst/>
              <a:ahLst/>
              <a:cxnLst/>
              <a:rect l="l" t="t" r="r" b="b"/>
              <a:pathLst>
                <a:path w="16668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6668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6668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6668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6668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6668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6668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6668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6668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6668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6668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6668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6668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6668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6668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6668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6668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6668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6668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6668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6668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6668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6668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6668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6668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6668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6668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6668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6668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16668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 descr=""/>
          <p:cNvSpPr txBox="1"/>
          <p:nvPr/>
        </p:nvSpPr>
        <p:spPr>
          <a:xfrm>
            <a:off x="455989" y="5654619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455989" y="5086449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4030454" y="6887210"/>
            <a:ext cx="3098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40">
                <a:solidFill>
                  <a:srgbClr val="252423"/>
                </a:solidFill>
                <a:latin typeface="Trebuchet MS"/>
                <a:cs typeface="Trebuchet MS"/>
              </a:rPr>
              <a:t>Month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260214" y="5461440"/>
            <a:ext cx="139700" cy="5930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80"/>
              </a:lnSpc>
            </a:pPr>
            <a:r>
              <a:rPr dirty="0" sz="900" spc="-50">
                <a:solidFill>
                  <a:srgbClr val="252423"/>
                </a:solidFill>
                <a:latin typeface="Trebuchet MS"/>
                <a:cs typeface="Trebuchet MS"/>
              </a:rPr>
              <a:t>no</a:t>
            </a:r>
            <a:r>
              <a:rPr dirty="0" sz="900" spc="-5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900" spc="-80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900" spc="-5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900" spc="-30">
                <a:solidFill>
                  <a:srgbClr val="252423"/>
                </a:solidFill>
                <a:latin typeface="Trebuchet MS"/>
                <a:cs typeface="Trebuchet MS"/>
              </a:rPr>
              <a:t>crimes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7" name="object 107" descr=""/>
          <p:cNvSpPr txBox="1"/>
          <p:nvPr/>
        </p:nvSpPr>
        <p:spPr>
          <a:xfrm rot="19500000">
            <a:off x="537784" y="6490726"/>
            <a:ext cx="43808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January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8" name="object 108" descr=""/>
          <p:cNvSpPr txBox="1"/>
          <p:nvPr/>
        </p:nvSpPr>
        <p:spPr>
          <a:xfrm rot="19500000">
            <a:off x="1065212" y="6507260"/>
            <a:ext cx="49409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February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9" name="object 109" descr=""/>
          <p:cNvSpPr txBox="1"/>
          <p:nvPr/>
        </p:nvSpPr>
        <p:spPr>
          <a:xfrm rot="19500000">
            <a:off x="1769404" y="6466909"/>
            <a:ext cx="35843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March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0" name="object 110" descr=""/>
          <p:cNvSpPr txBox="1"/>
          <p:nvPr/>
        </p:nvSpPr>
        <p:spPr>
          <a:xfrm rot="19500000">
            <a:off x="2416173" y="6444736"/>
            <a:ext cx="28608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April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1" name="object 111" descr=""/>
          <p:cNvSpPr txBox="1"/>
          <p:nvPr/>
        </p:nvSpPr>
        <p:spPr>
          <a:xfrm rot="19500000">
            <a:off x="3020791" y="6436194"/>
            <a:ext cx="25899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5" b="1">
                <a:latin typeface="Segoe UI"/>
                <a:cs typeface="Segoe UI"/>
              </a:rPr>
              <a:t>May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2" name="object 112" descr=""/>
          <p:cNvSpPr txBox="1"/>
          <p:nvPr/>
        </p:nvSpPr>
        <p:spPr>
          <a:xfrm rot="19500000">
            <a:off x="3583707" y="6441519"/>
            <a:ext cx="276218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June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3" name="object 113" descr=""/>
          <p:cNvSpPr txBox="1"/>
          <p:nvPr/>
        </p:nvSpPr>
        <p:spPr>
          <a:xfrm rot="19500000">
            <a:off x="4194324" y="6430960"/>
            <a:ext cx="24316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July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4" name="object 114" descr=""/>
          <p:cNvSpPr txBox="1"/>
          <p:nvPr/>
        </p:nvSpPr>
        <p:spPr>
          <a:xfrm rot="19500000">
            <a:off x="4624477" y="6479730"/>
            <a:ext cx="401426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August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5" name="object 115" descr=""/>
          <p:cNvSpPr txBox="1"/>
          <p:nvPr/>
        </p:nvSpPr>
        <p:spPr>
          <a:xfrm rot="19500000">
            <a:off x="5089529" y="6516261"/>
            <a:ext cx="524417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Septem…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6" name="object 116" descr=""/>
          <p:cNvSpPr txBox="1"/>
          <p:nvPr/>
        </p:nvSpPr>
        <p:spPr>
          <a:xfrm rot="19500000">
            <a:off x="5738287" y="6493890"/>
            <a:ext cx="44851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20" b="1">
                <a:latin typeface="Segoe UI"/>
                <a:cs typeface="Segoe UI"/>
              </a:rPr>
              <a:t>October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7" name="object 117" descr=""/>
          <p:cNvSpPr txBox="1"/>
          <p:nvPr/>
        </p:nvSpPr>
        <p:spPr>
          <a:xfrm rot="19500000">
            <a:off x="6198699" y="6531808"/>
            <a:ext cx="577215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November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8" name="object 118" descr=""/>
          <p:cNvSpPr txBox="1"/>
          <p:nvPr/>
        </p:nvSpPr>
        <p:spPr>
          <a:xfrm rot="19500000">
            <a:off x="6795693" y="6526030"/>
            <a:ext cx="557933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00"/>
              </a:lnSpc>
            </a:pPr>
            <a:r>
              <a:rPr dirty="0" sz="900" spc="-10" b="1">
                <a:latin typeface="Segoe UI"/>
                <a:cs typeface="Segoe UI"/>
              </a:rPr>
              <a:t>December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19" name="object 119" descr=""/>
          <p:cNvGrpSpPr/>
          <p:nvPr/>
        </p:nvGrpSpPr>
        <p:grpSpPr>
          <a:xfrm>
            <a:off x="961503" y="1666875"/>
            <a:ext cx="11459210" cy="4677410"/>
            <a:chOff x="961503" y="1666875"/>
            <a:chExt cx="11459210" cy="4677410"/>
          </a:xfrm>
        </p:grpSpPr>
        <p:sp>
          <p:nvSpPr>
            <p:cNvPr id="120" name="object 120" descr=""/>
            <p:cNvSpPr/>
            <p:nvPr/>
          </p:nvSpPr>
          <p:spPr>
            <a:xfrm>
              <a:off x="1001190" y="5265823"/>
              <a:ext cx="6368415" cy="1038860"/>
            </a:xfrm>
            <a:custGeom>
              <a:avLst/>
              <a:gdLst/>
              <a:ahLst/>
              <a:cxnLst/>
              <a:rect l="l" t="t" r="r" b="b"/>
              <a:pathLst>
                <a:path w="6368415" h="1038860">
                  <a:moveTo>
                    <a:pt x="0" y="1037477"/>
                  </a:moveTo>
                  <a:lnTo>
                    <a:pt x="578926" y="1037534"/>
                  </a:lnTo>
                  <a:lnTo>
                    <a:pt x="1157852" y="1035432"/>
                  </a:lnTo>
                  <a:lnTo>
                    <a:pt x="1736778" y="1034978"/>
                  </a:lnTo>
                  <a:lnTo>
                    <a:pt x="2315705" y="1034239"/>
                  </a:lnTo>
                  <a:lnTo>
                    <a:pt x="2894631" y="1030205"/>
                  </a:lnTo>
                  <a:lnTo>
                    <a:pt x="3473557" y="1024239"/>
                  </a:lnTo>
                  <a:lnTo>
                    <a:pt x="4052483" y="995831"/>
                  </a:lnTo>
                  <a:lnTo>
                    <a:pt x="4631410" y="0"/>
                  </a:lnTo>
                  <a:lnTo>
                    <a:pt x="5210336" y="15851"/>
                  </a:lnTo>
                  <a:lnTo>
                    <a:pt x="5789262" y="975092"/>
                  </a:lnTo>
                  <a:lnTo>
                    <a:pt x="6368188" y="1038273"/>
                  </a:lnTo>
                </a:path>
              </a:pathLst>
            </a:custGeom>
            <a:ln w="28575">
              <a:solidFill>
                <a:srgbClr val="11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503" y="6263613"/>
              <a:ext cx="79374" cy="79374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0429" y="6263670"/>
              <a:ext cx="79374" cy="79374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9355" y="6261568"/>
              <a:ext cx="79374" cy="79374"/>
            </a:xfrm>
            <a:prstGeom prst="rect">
              <a:avLst/>
            </a:prstGeom>
          </p:spPr>
        </p:pic>
        <p:pic>
          <p:nvPicPr>
            <p:cNvPr id="124" name="object 1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77208" y="6260375"/>
              <a:ext cx="79374" cy="79374"/>
            </a:xfrm>
            <a:prstGeom prst="rect">
              <a:avLst/>
            </a:prstGeom>
          </p:spPr>
        </p:pic>
        <p:pic>
          <p:nvPicPr>
            <p:cNvPr id="125" name="object 1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98281" y="6261113"/>
              <a:ext cx="79374" cy="79374"/>
            </a:xfrm>
            <a:prstGeom prst="rect">
              <a:avLst/>
            </a:prstGeom>
          </p:spPr>
        </p:pic>
        <p:pic>
          <p:nvPicPr>
            <p:cNvPr id="126" name="object 1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56134" y="6256340"/>
              <a:ext cx="79374" cy="79374"/>
            </a:xfrm>
            <a:prstGeom prst="rect">
              <a:avLst/>
            </a:prstGeom>
          </p:spPr>
        </p:pic>
        <p:pic>
          <p:nvPicPr>
            <p:cNvPr id="127" name="object 1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35060" y="6250375"/>
              <a:ext cx="79374" cy="79374"/>
            </a:xfrm>
            <a:prstGeom prst="rect">
              <a:avLst/>
            </a:prstGeom>
          </p:spPr>
        </p:pic>
        <p:pic>
          <p:nvPicPr>
            <p:cNvPr id="128" name="object 12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3987" y="6221966"/>
              <a:ext cx="79374" cy="79374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2913" y="5226135"/>
              <a:ext cx="79374" cy="79374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71839" y="5241987"/>
              <a:ext cx="79374" cy="79374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0765" y="6201228"/>
              <a:ext cx="79374" cy="79374"/>
            </a:xfrm>
            <a:prstGeom prst="rect">
              <a:avLst/>
            </a:prstGeom>
          </p:spPr>
        </p:pic>
        <p:pic>
          <p:nvPicPr>
            <p:cNvPr id="132" name="object 1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9692" y="6264408"/>
              <a:ext cx="79374" cy="79374"/>
            </a:xfrm>
            <a:prstGeom prst="rect">
              <a:avLst/>
            </a:prstGeom>
          </p:spPr>
        </p:pic>
        <p:sp>
          <p:nvSpPr>
            <p:cNvPr id="133" name="object 133" descr=""/>
            <p:cNvSpPr/>
            <p:nvPr/>
          </p:nvSpPr>
          <p:spPr>
            <a:xfrm>
              <a:off x="6972300" y="1666875"/>
              <a:ext cx="5448300" cy="3190875"/>
            </a:xfrm>
            <a:custGeom>
              <a:avLst/>
              <a:gdLst/>
              <a:ahLst/>
              <a:cxnLst/>
              <a:rect l="l" t="t" r="r" b="b"/>
              <a:pathLst>
                <a:path w="5448300" h="3190875">
                  <a:moveTo>
                    <a:pt x="5448300" y="3190875"/>
                  </a:moveTo>
                  <a:lnTo>
                    <a:pt x="0" y="3190875"/>
                  </a:lnTo>
                  <a:lnTo>
                    <a:pt x="0" y="0"/>
                  </a:lnTo>
                  <a:lnTo>
                    <a:pt x="5448300" y="0"/>
                  </a:lnTo>
                  <a:lnTo>
                    <a:pt x="5448300" y="3190875"/>
                  </a:lnTo>
                  <a:close/>
                </a:path>
              </a:pathLst>
            </a:custGeom>
            <a:solidFill>
              <a:srgbClr val="D5454F">
                <a:alpha val="9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20084" y="1703416"/>
              <a:ext cx="2754740" cy="144433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9925" y="1895475"/>
              <a:ext cx="5353050" cy="2914650"/>
            </a:xfrm>
            <a:prstGeom prst="rect">
              <a:avLst/>
            </a:prstGeom>
          </p:spPr>
        </p:pic>
        <p:pic>
          <p:nvPicPr>
            <p:cNvPr id="136" name="object 136" descr="">
              <a:hlinkClick r:id="rId19"/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89114" y="4637509"/>
              <a:ext cx="480872" cy="79578"/>
            </a:xfrm>
            <a:prstGeom prst="rect">
              <a:avLst/>
            </a:prstGeom>
          </p:spPr>
        </p:pic>
        <p:pic>
          <p:nvPicPr>
            <p:cNvPr id="137" name="object 137" descr="">
              <a:hlinkClick r:id="rId19"/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67550" y="4623066"/>
              <a:ext cx="93442" cy="93442"/>
            </a:xfrm>
            <a:prstGeom prst="rect">
              <a:avLst/>
            </a:prstGeom>
          </p:spPr>
        </p:pic>
      </p:grpSp>
      <p:sp>
        <p:nvSpPr>
          <p:cNvPr id="138" name="object 138" descr=""/>
          <p:cNvSpPr txBox="1"/>
          <p:nvPr/>
        </p:nvSpPr>
        <p:spPr>
          <a:xfrm>
            <a:off x="10956727" y="4635500"/>
            <a:ext cx="119761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baseline="4273" sz="975">
                <a:latin typeface="Arial MT"/>
                <a:cs typeface="Arial MT"/>
              </a:rPr>
              <a:t>©</a:t>
            </a:r>
            <a:r>
              <a:rPr dirty="0" baseline="4273" sz="975" spc="120">
                <a:latin typeface="Arial MT"/>
                <a:cs typeface="Arial MT"/>
              </a:rPr>
              <a:t> </a:t>
            </a:r>
            <a:r>
              <a:rPr dirty="0" baseline="4273" sz="975">
                <a:latin typeface="Arial MT"/>
                <a:cs typeface="Arial MT"/>
              </a:rPr>
              <a:t>2024</a:t>
            </a:r>
            <a:r>
              <a:rPr dirty="0" baseline="4273" sz="975" spc="127">
                <a:latin typeface="Arial MT"/>
                <a:cs typeface="Arial MT"/>
              </a:rPr>
              <a:t> </a:t>
            </a:r>
            <a:r>
              <a:rPr dirty="0" baseline="4273" sz="975" spc="-135">
                <a:latin typeface="Arial MT"/>
                <a:cs typeface="Arial MT"/>
              </a:rPr>
              <a:t>M</a:t>
            </a:r>
            <a:r>
              <a:rPr dirty="0" baseline="4273" sz="975" spc="-135">
                <a:latin typeface="Arial MT"/>
                <a:cs typeface="Arial MT"/>
              </a:rPr>
              <a:t>i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135">
                <a:latin typeface="Arial MT"/>
                <a:cs typeface="Arial MT"/>
              </a:rPr>
              <a:t>c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baseline="4273" sz="975" spc="-135">
                <a:latin typeface="Arial MT"/>
                <a:cs typeface="Arial MT"/>
              </a:rPr>
              <a:t>r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s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baseline="4273" sz="975" spc="-135">
                <a:latin typeface="Arial MT"/>
                <a:cs typeface="Arial MT"/>
              </a:rPr>
              <a:t>o</a:t>
            </a:r>
            <a:r>
              <a:rPr dirty="0" baseline="4273" sz="975" spc="-135">
                <a:latin typeface="Arial MT"/>
                <a:cs typeface="Arial MT"/>
              </a:rPr>
              <a:t>f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baseline="4273" sz="975" spc="-135">
                <a:latin typeface="Arial MT"/>
                <a:cs typeface="Arial MT"/>
              </a:rPr>
              <a:t>t</a:t>
            </a:r>
            <a:r>
              <a:rPr dirty="0" sz="650" spc="-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65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baseline="4273" sz="975" spc="-30">
                <a:latin typeface="Arial MT"/>
                <a:cs typeface="Arial MT"/>
              </a:rPr>
              <a:t>Co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po</a:t>
            </a:r>
            <a:r>
              <a:rPr dirty="0" baseline="4273" sz="975" spc="-30">
                <a:latin typeface="Arial MT"/>
                <a:cs typeface="Arial MT"/>
              </a:rPr>
              <a:t>r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baseline="4273" sz="975" spc="-30">
                <a:latin typeface="Arial MT"/>
                <a:cs typeface="Arial MT"/>
              </a:rPr>
              <a:t>a</a:t>
            </a:r>
            <a:r>
              <a:rPr dirty="0" baseline="4273" sz="975" spc="-30">
                <a:latin typeface="Arial MT"/>
                <a:cs typeface="Arial MT"/>
              </a:rPr>
              <a:t>t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baseline="4273" sz="975" spc="-30">
                <a:latin typeface="Arial MT"/>
                <a:cs typeface="Arial MT"/>
              </a:rPr>
              <a:t>i</a:t>
            </a:r>
            <a:r>
              <a:rPr dirty="0" sz="650" spc="-2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baseline="4273" sz="975" spc="-30">
                <a:latin typeface="Arial MT"/>
                <a:cs typeface="Arial MT"/>
              </a:rPr>
              <a:t>on</a:t>
            </a:r>
            <a:endParaRPr baseline="4273" sz="975">
              <a:latin typeface="Arial MT"/>
              <a:cs typeface="Arial MT"/>
            </a:endParaRPr>
          </a:p>
        </p:txBody>
      </p:sp>
      <p:grpSp>
        <p:nvGrpSpPr>
          <p:cNvPr id="139" name="object 139" descr=""/>
          <p:cNvGrpSpPr/>
          <p:nvPr/>
        </p:nvGrpSpPr>
        <p:grpSpPr>
          <a:xfrm>
            <a:off x="7648575" y="4857750"/>
            <a:ext cx="4772025" cy="2228850"/>
            <a:chOff x="7648575" y="4857750"/>
            <a:chExt cx="4772025" cy="2228850"/>
          </a:xfrm>
        </p:grpSpPr>
        <p:sp>
          <p:nvSpPr>
            <p:cNvPr id="140" name="object 140" descr=""/>
            <p:cNvSpPr/>
            <p:nvPr/>
          </p:nvSpPr>
          <p:spPr>
            <a:xfrm>
              <a:off x="7648575" y="4857750"/>
              <a:ext cx="4772025" cy="2228850"/>
            </a:xfrm>
            <a:custGeom>
              <a:avLst/>
              <a:gdLst/>
              <a:ahLst/>
              <a:cxnLst/>
              <a:rect l="l" t="t" r="r" b="b"/>
              <a:pathLst>
                <a:path w="4772025" h="2228850">
                  <a:moveTo>
                    <a:pt x="4772025" y="2228850"/>
                  </a:moveTo>
                  <a:lnTo>
                    <a:pt x="0" y="2228850"/>
                  </a:lnTo>
                  <a:lnTo>
                    <a:pt x="0" y="0"/>
                  </a:lnTo>
                  <a:lnTo>
                    <a:pt x="4772025" y="0"/>
                  </a:lnTo>
                  <a:lnTo>
                    <a:pt x="4772025" y="2228850"/>
                  </a:lnTo>
                  <a:close/>
                </a:path>
              </a:pathLst>
            </a:custGeom>
            <a:solidFill>
              <a:srgbClr val="A0D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1" name="object 1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19316" y="4894291"/>
              <a:ext cx="1443643" cy="144433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8227695" y="5162562"/>
              <a:ext cx="9525" cy="1552575"/>
            </a:xfrm>
            <a:custGeom>
              <a:avLst/>
              <a:gdLst/>
              <a:ahLst/>
              <a:cxnLst/>
              <a:rect l="l" t="t" r="r" b="b"/>
              <a:pathLst>
                <a:path w="9525" h="1552575">
                  <a:moveTo>
                    <a:pt x="9525" y="1543050"/>
                  </a:moveTo>
                  <a:lnTo>
                    <a:pt x="0" y="1543050"/>
                  </a:lnTo>
                  <a:lnTo>
                    <a:pt x="0" y="1552575"/>
                  </a:lnTo>
                  <a:lnTo>
                    <a:pt x="9525" y="1552575"/>
                  </a:lnTo>
                  <a:lnTo>
                    <a:pt x="9525" y="1543050"/>
                  </a:lnTo>
                  <a:close/>
                </a:path>
                <a:path w="9525" h="1552575">
                  <a:moveTo>
                    <a:pt x="9525" y="1485900"/>
                  </a:moveTo>
                  <a:lnTo>
                    <a:pt x="0" y="1485900"/>
                  </a:lnTo>
                  <a:lnTo>
                    <a:pt x="0" y="1495425"/>
                  </a:lnTo>
                  <a:lnTo>
                    <a:pt x="9525" y="1495425"/>
                  </a:lnTo>
                  <a:lnTo>
                    <a:pt x="9525" y="1485900"/>
                  </a:lnTo>
                  <a:close/>
                </a:path>
                <a:path w="9525" h="1552575">
                  <a:moveTo>
                    <a:pt x="9525" y="1428750"/>
                  </a:moveTo>
                  <a:lnTo>
                    <a:pt x="0" y="1428750"/>
                  </a:lnTo>
                  <a:lnTo>
                    <a:pt x="0" y="1438275"/>
                  </a:lnTo>
                  <a:lnTo>
                    <a:pt x="9525" y="1438275"/>
                  </a:lnTo>
                  <a:lnTo>
                    <a:pt x="9525" y="1428750"/>
                  </a:lnTo>
                  <a:close/>
                </a:path>
                <a:path w="9525" h="1552575">
                  <a:moveTo>
                    <a:pt x="9525" y="1371600"/>
                  </a:moveTo>
                  <a:lnTo>
                    <a:pt x="0" y="1371600"/>
                  </a:lnTo>
                  <a:lnTo>
                    <a:pt x="0" y="1381125"/>
                  </a:lnTo>
                  <a:lnTo>
                    <a:pt x="9525" y="1381125"/>
                  </a:lnTo>
                  <a:lnTo>
                    <a:pt x="9525" y="1371600"/>
                  </a:lnTo>
                  <a:close/>
                </a:path>
                <a:path w="9525" h="1552575">
                  <a:moveTo>
                    <a:pt x="9525" y="1314450"/>
                  </a:moveTo>
                  <a:lnTo>
                    <a:pt x="0" y="1314450"/>
                  </a:lnTo>
                  <a:lnTo>
                    <a:pt x="0" y="1323975"/>
                  </a:lnTo>
                  <a:lnTo>
                    <a:pt x="9525" y="1323975"/>
                  </a:lnTo>
                  <a:lnTo>
                    <a:pt x="9525" y="1314450"/>
                  </a:lnTo>
                  <a:close/>
                </a:path>
                <a:path w="9525" h="1552575">
                  <a:moveTo>
                    <a:pt x="952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9525" y="1266825"/>
                  </a:lnTo>
                  <a:lnTo>
                    <a:pt x="9525" y="1257300"/>
                  </a:lnTo>
                  <a:close/>
                </a:path>
                <a:path w="9525" h="1552575">
                  <a:moveTo>
                    <a:pt x="9525" y="1200150"/>
                  </a:moveTo>
                  <a:lnTo>
                    <a:pt x="0" y="1200150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0150"/>
                  </a:lnTo>
                  <a:close/>
                </a:path>
                <a:path w="9525" h="1552575">
                  <a:moveTo>
                    <a:pt x="9525" y="1143000"/>
                  </a:moveTo>
                  <a:lnTo>
                    <a:pt x="0" y="1143000"/>
                  </a:lnTo>
                  <a:lnTo>
                    <a:pt x="0" y="1152525"/>
                  </a:lnTo>
                  <a:lnTo>
                    <a:pt x="9525" y="1152525"/>
                  </a:lnTo>
                  <a:lnTo>
                    <a:pt x="9525" y="1143000"/>
                  </a:lnTo>
                  <a:close/>
                </a:path>
                <a:path w="9525" h="1552575">
                  <a:moveTo>
                    <a:pt x="9525" y="1085850"/>
                  </a:moveTo>
                  <a:lnTo>
                    <a:pt x="0" y="1085850"/>
                  </a:lnTo>
                  <a:lnTo>
                    <a:pt x="0" y="1095375"/>
                  </a:lnTo>
                  <a:lnTo>
                    <a:pt x="9525" y="1095375"/>
                  </a:lnTo>
                  <a:lnTo>
                    <a:pt x="9525" y="1085850"/>
                  </a:lnTo>
                  <a:close/>
                </a:path>
                <a:path w="9525" h="1552575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9525" h="1552575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9525" h="1552575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9525" h="1552575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9525" h="1552575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9525" h="1552575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9525" h="1552575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9525" h="155257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1552575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9525" h="1552575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9525" h="1552575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9525" h="1552575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9525" h="1552575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9525" h="1552575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9525" h="155257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1552575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9525" h="1552575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9525" h="155257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155257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 descr=""/>
          <p:cNvSpPr txBox="1"/>
          <p:nvPr/>
        </p:nvSpPr>
        <p:spPr>
          <a:xfrm>
            <a:off x="8149808" y="6731000"/>
            <a:ext cx="1657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4" name="object 144" descr=""/>
          <p:cNvSpPr/>
          <p:nvPr/>
        </p:nvSpPr>
        <p:spPr>
          <a:xfrm>
            <a:off x="9237815" y="5162562"/>
            <a:ext cx="9525" cy="1552575"/>
          </a:xfrm>
          <a:custGeom>
            <a:avLst/>
            <a:gdLst/>
            <a:ahLst/>
            <a:cxnLst/>
            <a:rect l="l" t="t" r="r" b="b"/>
            <a:pathLst>
              <a:path w="9525" h="15525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5525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5525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5525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5525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5525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5525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5525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5525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5525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5525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5525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5525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552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552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552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552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552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552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552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552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552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552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552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552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552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552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552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 txBox="1"/>
          <p:nvPr/>
        </p:nvSpPr>
        <p:spPr>
          <a:xfrm>
            <a:off x="9127043" y="6731000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6" name="object 146" descr=""/>
          <p:cNvSpPr/>
          <p:nvPr/>
        </p:nvSpPr>
        <p:spPr>
          <a:xfrm>
            <a:off x="10247948" y="5162562"/>
            <a:ext cx="1019810" cy="1552575"/>
          </a:xfrm>
          <a:custGeom>
            <a:avLst/>
            <a:gdLst/>
            <a:ahLst/>
            <a:cxnLst/>
            <a:rect l="l" t="t" r="r" b="b"/>
            <a:pathLst>
              <a:path w="1019809" h="15525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1019809" h="15525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1019809" h="15525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1019809" h="15525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1019809" h="15525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1019809" h="15525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1019809" h="15525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1019809" h="15525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1019809" h="15525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1019809" h="15525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1019809" h="15525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1019809" h="15525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1019809" h="15525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1019809" h="1552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1019809" h="1552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1019809" h="1552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1019809" h="1552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1019809" h="1552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1019809" h="1552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1019809" h="1552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1019809" h="1552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1019809" h="1552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1019809" h="1552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1019809" h="1552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1019809" h="1552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1019809" h="1552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1019809" h="1552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1019809" h="1552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  <a:path w="1019809" h="1552575">
                <a:moveTo>
                  <a:pt x="1019644" y="1543050"/>
                </a:moveTo>
                <a:lnTo>
                  <a:pt x="1010119" y="1543050"/>
                </a:lnTo>
                <a:lnTo>
                  <a:pt x="1010119" y="1552575"/>
                </a:lnTo>
                <a:lnTo>
                  <a:pt x="1019644" y="1552575"/>
                </a:lnTo>
                <a:lnTo>
                  <a:pt x="1019644" y="1543050"/>
                </a:lnTo>
                <a:close/>
              </a:path>
              <a:path w="1019809" h="1552575">
                <a:moveTo>
                  <a:pt x="1019644" y="1485900"/>
                </a:moveTo>
                <a:lnTo>
                  <a:pt x="1010119" y="1485900"/>
                </a:lnTo>
                <a:lnTo>
                  <a:pt x="1010119" y="1495425"/>
                </a:lnTo>
                <a:lnTo>
                  <a:pt x="1019644" y="1495425"/>
                </a:lnTo>
                <a:lnTo>
                  <a:pt x="1019644" y="1485900"/>
                </a:lnTo>
                <a:close/>
              </a:path>
              <a:path w="1019809" h="1552575">
                <a:moveTo>
                  <a:pt x="1019644" y="1428750"/>
                </a:moveTo>
                <a:lnTo>
                  <a:pt x="1010119" y="1428750"/>
                </a:lnTo>
                <a:lnTo>
                  <a:pt x="1010119" y="1438275"/>
                </a:lnTo>
                <a:lnTo>
                  <a:pt x="1019644" y="1438275"/>
                </a:lnTo>
                <a:lnTo>
                  <a:pt x="1019644" y="1428750"/>
                </a:lnTo>
                <a:close/>
              </a:path>
              <a:path w="1019809" h="1552575">
                <a:moveTo>
                  <a:pt x="1019644" y="1371600"/>
                </a:moveTo>
                <a:lnTo>
                  <a:pt x="1010119" y="1371600"/>
                </a:lnTo>
                <a:lnTo>
                  <a:pt x="1010119" y="1381125"/>
                </a:lnTo>
                <a:lnTo>
                  <a:pt x="1019644" y="1381125"/>
                </a:lnTo>
                <a:lnTo>
                  <a:pt x="1019644" y="1371600"/>
                </a:lnTo>
                <a:close/>
              </a:path>
              <a:path w="1019809" h="1552575">
                <a:moveTo>
                  <a:pt x="1019644" y="1314450"/>
                </a:moveTo>
                <a:lnTo>
                  <a:pt x="1010119" y="1314450"/>
                </a:lnTo>
                <a:lnTo>
                  <a:pt x="1010119" y="1323975"/>
                </a:lnTo>
                <a:lnTo>
                  <a:pt x="1019644" y="1323975"/>
                </a:lnTo>
                <a:lnTo>
                  <a:pt x="1019644" y="1314450"/>
                </a:lnTo>
                <a:close/>
              </a:path>
              <a:path w="1019809" h="1552575">
                <a:moveTo>
                  <a:pt x="1019644" y="1257300"/>
                </a:moveTo>
                <a:lnTo>
                  <a:pt x="1010119" y="1257300"/>
                </a:lnTo>
                <a:lnTo>
                  <a:pt x="1010119" y="1266825"/>
                </a:lnTo>
                <a:lnTo>
                  <a:pt x="1019644" y="1266825"/>
                </a:lnTo>
                <a:lnTo>
                  <a:pt x="1019644" y="1257300"/>
                </a:lnTo>
                <a:close/>
              </a:path>
              <a:path w="1019809" h="1552575">
                <a:moveTo>
                  <a:pt x="1019644" y="1200150"/>
                </a:moveTo>
                <a:lnTo>
                  <a:pt x="1010119" y="1200150"/>
                </a:lnTo>
                <a:lnTo>
                  <a:pt x="1010119" y="1209675"/>
                </a:lnTo>
                <a:lnTo>
                  <a:pt x="1019644" y="1209675"/>
                </a:lnTo>
                <a:lnTo>
                  <a:pt x="1019644" y="1200150"/>
                </a:lnTo>
                <a:close/>
              </a:path>
              <a:path w="1019809" h="1552575">
                <a:moveTo>
                  <a:pt x="1019644" y="1143000"/>
                </a:moveTo>
                <a:lnTo>
                  <a:pt x="1010119" y="1143000"/>
                </a:lnTo>
                <a:lnTo>
                  <a:pt x="1010119" y="1152525"/>
                </a:lnTo>
                <a:lnTo>
                  <a:pt x="1019644" y="1152525"/>
                </a:lnTo>
                <a:lnTo>
                  <a:pt x="1019644" y="1143000"/>
                </a:lnTo>
                <a:close/>
              </a:path>
              <a:path w="1019809" h="1552575">
                <a:moveTo>
                  <a:pt x="1019644" y="1085850"/>
                </a:moveTo>
                <a:lnTo>
                  <a:pt x="1010119" y="1085850"/>
                </a:lnTo>
                <a:lnTo>
                  <a:pt x="1010119" y="1095375"/>
                </a:lnTo>
                <a:lnTo>
                  <a:pt x="1019644" y="1095375"/>
                </a:lnTo>
                <a:lnTo>
                  <a:pt x="1019644" y="1085850"/>
                </a:lnTo>
                <a:close/>
              </a:path>
              <a:path w="1019809" h="1552575">
                <a:moveTo>
                  <a:pt x="1019644" y="1028700"/>
                </a:moveTo>
                <a:lnTo>
                  <a:pt x="1010119" y="1028700"/>
                </a:lnTo>
                <a:lnTo>
                  <a:pt x="1010119" y="1038225"/>
                </a:lnTo>
                <a:lnTo>
                  <a:pt x="1019644" y="1038225"/>
                </a:lnTo>
                <a:lnTo>
                  <a:pt x="1019644" y="1028700"/>
                </a:lnTo>
                <a:close/>
              </a:path>
              <a:path w="1019809" h="1552575">
                <a:moveTo>
                  <a:pt x="1019644" y="971550"/>
                </a:moveTo>
                <a:lnTo>
                  <a:pt x="1010119" y="971550"/>
                </a:lnTo>
                <a:lnTo>
                  <a:pt x="1010119" y="981075"/>
                </a:lnTo>
                <a:lnTo>
                  <a:pt x="1019644" y="981075"/>
                </a:lnTo>
                <a:lnTo>
                  <a:pt x="1019644" y="971550"/>
                </a:lnTo>
                <a:close/>
              </a:path>
              <a:path w="1019809" h="1552575">
                <a:moveTo>
                  <a:pt x="1019644" y="914400"/>
                </a:moveTo>
                <a:lnTo>
                  <a:pt x="1010119" y="914400"/>
                </a:lnTo>
                <a:lnTo>
                  <a:pt x="1010119" y="923925"/>
                </a:lnTo>
                <a:lnTo>
                  <a:pt x="1019644" y="923925"/>
                </a:lnTo>
                <a:lnTo>
                  <a:pt x="1019644" y="914400"/>
                </a:lnTo>
                <a:close/>
              </a:path>
              <a:path w="1019809" h="1552575">
                <a:moveTo>
                  <a:pt x="1019644" y="857250"/>
                </a:moveTo>
                <a:lnTo>
                  <a:pt x="1010119" y="857250"/>
                </a:lnTo>
                <a:lnTo>
                  <a:pt x="1010119" y="866775"/>
                </a:lnTo>
                <a:lnTo>
                  <a:pt x="1019644" y="866775"/>
                </a:lnTo>
                <a:lnTo>
                  <a:pt x="1019644" y="857250"/>
                </a:lnTo>
                <a:close/>
              </a:path>
              <a:path w="1019809" h="1552575">
                <a:moveTo>
                  <a:pt x="1019644" y="800100"/>
                </a:moveTo>
                <a:lnTo>
                  <a:pt x="1010119" y="800100"/>
                </a:lnTo>
                <a:lnTo>
                  <a:pt x="1010119" y="809625"/>
                </a:lnTo>
                <a:lnTo>
                  <a:pt x="1019644" y="809625"/>
                </a:lnTo>
                <a:lnTo>
                  <a:pt x="1019644" y="800100"/>
                </a:lnTo>
                <a:close/>
              </a:path>
              <a:path w="1019809" h="1552575">
                <a:moveTo>
                  <a:pt x="1019644" y="742950"/>
                </a:moveTo>
                <a:lnTo>
                  <a:pt x="1010119" y="742950"/>
                </a:lnTo>
                <a:lnTo>
                  <a:pt x="1010119" y="752475"/>
                </a:lnTo>
                <a:lnTo>
                  <a:pt x="1019644" y="752475"/>
                </a:lnTo>
                <a:lnTo>
                  <a:pt x="1019644" y="742950"/>
                </a:lnTo>
                <a:close/>
              </a:path>
              <a:path w="1019809" h="1552575">
                <a:moveTo>
                  <a:pt x="1019644" y="685800"/>
                </a:moveTo>
                <a:lnTo>
                  <a:pt x="1010119" y="685800"/>
                </a:lnTo>
                <a:lnTo>
                  <a:pt x="1010119" y="695325"/>
                </a:lnTo>
                <a:lnTo>
                  <a:pt x="1019644" y="695325"/>
                </a:lnTo>
                <a:lnTo>
                  <a:pt x="1019644" y="685800"/>
                </a:lnTo>
                <a:close/>
              </a:path>
              <a:path w="1019809" h="1552575">
                <a:moveTo>
                  <a:pt x="1019644" y="628650"/>
                </a:moveTo>
                <a:lnTo>
                  <a:pt x="1010119" y="628650"/>
                </a:lnTo>
                <a:lnTo>
                  <a:pt x="1010119" y="638175"/>
                </a:lnTo>
                <a:lnTo>
                  <a:pt x="1019644" y="638175"/>
                </a:lnTo>
                <a:lnTo>
                  <a:pt x="1019644" y="628650"/>
                </a:lnTo>
                <a:close/>
              </a:path>
              <a:path w="1019809" h="1552575">
                <a:moveTo>
                  <a:pt x="1019644" y="571500"/>
                </a:moveTo>
                <a:lnTo>
                  <a:pt x="1010119" y="571500"/>
                </a:lnTo>
                <a:lnTo>
                  <a:pt x="1010119" y="581025"/>
                </a:lnTo>
                <a:lnTo>
                  <a:pt x="1019644" y="581025"/>
                </a:lnTo>
                <a:lnTo>
                  <a:pt x="1019644" y="571500"/>
                </a:lnTo>
                <a:close/>
              </a:path>
              <a:path w="1019809" h="1552575">
                <a:moveTo>
                  <a:pt x="1019644" y="514350"/>
                </a:moveTo>
                <a:lnTo>
                  <a:pt x="1010119" y="514350"/>
                </a:lnTo>
                <a:lnTo>
                  <a:pt x="1010119" y="523875"/>
                </a:lnTo>
                <a:lnTo>
                  <a:pt x="1019644" y="523875"/>
                </a:lnTo>
                <a:lnTo>
                  <a:pt x="1019644" y="514350"/>
                </a:lnTo>
                <a:close/>
              </a:path>
              <a:path w="1019809" h="1552575">
                <a:moveTo>
                  <a:pt x="1019644" y="457200"/>
                </a:moveTo>
                <a:lnTo>
                  <a:pt x="1010119" y="457200"/>
                </a:lnTo>
                <a:lnTo>
                  <a:pt x="1010119" y="466725"/>
                </a:lnTo>
                <a:lnTo>
                  <a:pt x="1019644" y="466725"/>
                </a:lnTo>
                <a:lnTo>
                  <a:pt x="1019644" y="457200"/>
                </a:lnTo>
                <a:close/>
              </a:path>
              <a:path w="1019809" h="1552575">
                <a:moveTo>
                  <a:pt x="1019644" y="400050"/>
                </a:moveTo>
                <a:lnTo>
                  <a:pt x="1010119" y="400050"/>
                </a:lnTo>
                <a:lnTo>
                  <a:pt x="1010119" y="409575"/>
                </a:lnTo>
                <a:lnTo>
                  <a:pt x="1019644" y="409575"/>
                </a:lnTo>
                <a:lnTo>
                  <a:pt x="1019644" y="400050"/>
                </a:lnTo>
                <a:close/>
              </a:path>
              <a:path w="1019809" h="1552575">
                <a:moveTo>
                  <a:pt x="1019644" y="342900"/>
                </a:moveTo>
                <a:lnTo>
                  <a:pt x="1010119" y="342900"/>
                </a:lnTo>
                <a:lnTo>
                  <a:pt x="1010119" y="352425"/>
                </a:lnTo>
                <a:lnTo>
                  <a:pt x="1019644" y="352425"/>
                </a:lnTo>
                <a:lnTo>
                  <a:pt x="1019644" y="342900"/>
                </a:lnTo>
                <a:close/>
              </a:path>
              <a:path w="1019809" h="1552575">
                <a:moveTo>
                  <a:pt x="1019644" y="285750"/>
                </a:moveTo>
                <a:lnTo>
                  <a:pt x="1010119" y="285750"/>
                </a:lnTo>
                <a:lnTo>
                  <a:pt x="1010119" y="295275"/>
                </a:lnTo>
                <a:lnTo>
                  <a:pt x="1019644" y="295275"/>
                </a:lnTo>
                <a:lnTo>
                  <a:pt x="1019644" y="285750"/>
                </a:lnTo>
                <a:close/>
              </a:path>
              <a:path w="1019809" h="1552575">
                <a:moveTo>
                  <a:pt x="1019644" y="228600"/>
                </a:moveTo>
                <a:lnTo>
                  <a:pt x="1010119" y="228600"/>
                </a:lnTo>
                <a:lnTo>
                  <a:pt x="1010119" y="238125"/>
                </a:lnTo>
                <a:lnTo>
                  <a:pt x="1019644" y="238125"/>
                </a:lnTo>
                <a:lnTo>
                  <a:pt x="1019644" y="228600"/>
                </a:lnTo>
                <a:close/>
              </a:path>
              <a:path w="1019809" h="1552575">
                <a:moveTo>
                  <a:pt x="1019644" y="171450"/>
                </a:moveTo>
                <a:lnTo>
                  <a:pt x="1010119" y="171450"/>
                </a:lnTo>
                <a:lnTo>
                  <a:pt x="1010119" y="180975"/>
                </a:lnTo>
                <a:lnTo>
                  <a:pt x="1019644" y="180975"/>
                </a:lnTo>
                <a:lnTo>
                  <a:pt x="1019644" y="171450"/>
                </a:lnTo>
                <a:close/>
              </a:path>
              <a:path w="1019809" h="1552575">
                <a:moveTo>
                  <a:pt x="1019644" y="114300"/>
                </a:moveTo>
                <a:lnTo>
                  <a:pt x="1010119" y="114300"/>
                </a:lnTo>
                <a:lnTo>
                  <a:pt x="1010119" y="123825"/>
                </a:lnTo>
                <a:lnTo>
                  <a:pt x="1019644" y="123825"/>
                </a:lnTo>
                <a:lnTo>
                  <a:pt x="1019644" y="114300"/>
                </a:lnTo>
                <a:close/>
              </a:path>
              <a:path w="1019809" h="1552575">
                <a:moveTo>
                  <a:pt x="1019644" y="57150"/>
                </a:moveTo>
                <a:lnTo>
                  <a:pt x="1010119" y="57150"/>
                </a:lnTo>
                <a:lnTo>
                  <a:pt x="1010119" y="66675"/>
                </a:lnTo>
                <a:lnTo>
                  <a:pt x="1019644" y="66675"/>
                </a:lnTo>
                <a:lnTo>
                  <a:pt x="1019644" y="57150"/>
                </a:lnTo>
                <a:close/>
              </a:path>
              <a:path w="1019809" h="1552575">
                <a:moveTo>
                  <a:pt x="1019644" y="0"/>
                </a:moveTo>
                <a:lnTo>
                  <a:pt x="1010119" y="0"/>
                </a:lnTo>
                <a:lnTo>
                  <a:pt x="1010119" y="9525"/>
                </a:lnTo>
                <a:lnTo>
                  <a:pt x="1019644" y="9525"/>
                </a:lnTo>
                <a:lnTo>
                  <a:pt x="1019644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 txBox="1"/>
          <p:nvPr/>
        </p:nvSpPr>
        <p:spPr>
          <a:xfrm>
            <a:off x="11147295" y="6731000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8" name="object 148" descr=""/>
          <p:cNvSpPr/>
          <p:nvPr/>
        </p:nvSpPr>
        <p:spPr>
          <a:xfrm>
            <a:off x="12268200" y="5162562"/>
            <a:ext cx="9525" cy="1552575"/>
          </a:xfrm>
          <a:custGeom>
            <a:avLst/>
            <a:gdLst/>
            <a:ahLst/>
            <a:cxnLst/>
            <a:rect l="l" t="t" r="r" b="b"/>
            <a:pathLst>
              <a:path w="9525" h="15525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5525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5525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5525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5525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5525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5525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5525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5525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5525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5525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5525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5525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552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552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552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552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552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552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552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552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552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552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552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552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552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552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552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 txBox="1"/>
          <p:nvPr/>
        </p:nvSpPr>
        <p:spPr>
          <a:xfrm>
            <a:off x="12157423" y="6731000"/>
            <a:ext cx="2311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40K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9951433" y="6711950"/>
            <a:ext cx="593090" cy="3378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250"/>
              </a:spcBef>
            </a:pPr>
            <a:r>
              <a:rPr dirty="0" sz="900" spc="-25" b="1">
                <a:latin typeface="Segoe UI"/>
                <a:cs typeface="Segoe UI"/>
              </a:rPr>
              <a:t>20K</a:t>
            </a:r>
            <a:endParaRPr sz="9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900" spc="-50">
                <a:solidFill>
                  <a:srgbClr val="252423"/>
                </a:solidFill>
                <a:latin typeface="Trebuchet MS"/>
                <a:cs typeface="Trebuchet MS"/>
              </a:rPr>
              <a:t>no</a:t>
            </a:r>
            <a:r>
              <a:rPr dirty="0" sz="900" spc="-5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900" spc="-80">
                <a:solidFill>
                  <a:srgbClr val="252423"/>
                </a:solidFill>
                <a:latin typeface="Trebuchet MS"/>
                <a:cs typeface="Trebuchet MS"/>
              </a:rPr>
              <a:t>of</a:t>
            </a:r>
            <a:r>
              <a:rPr dirty="0" sz="900" spc="-55">
                <a:solidFill>
                  <a:srgbClr val="252423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252423"/>
                </a:solidFill>
                <a:latin typeface="Trebuchet MS"/>
                <a:cs typeface="Trebuchet MS"/>
              </a:rPr>
              <a:t>crimes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7680189" y="5824859"/>
            <a:ext cx="139700" cy="2279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980"/>
              </a:lnSpc>
            </a:pPr>
            <a:r>
              <a:rPr dirty="0" sz="900" spc="-45">
                <a:solidFill>
                  <a:srgbClr val="252423"/>
                </a:solidFill>
                <a:latin typeface="Trebuchet MS"/>
                <a:cs typeface="Trebuchet MS"/>
              </a:rPr>
              <a:t>Year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52" name="object 152" descr=""/>
          <p:cNvGrpSpPr/>
          <p:nvPr/>
        </p:nvGrpSpPr>
        <p:grpSpPr>
          <a:xfrm>
            <a:off x="8227695" y="5286755"/>
            <a:ext cx="4010025" cy="1409700"/>
            <a:chOff x="8227695" y="5286755"/>
            <a:chExt cx="4010025" cy="1409700"/>
          </a:xfrm>
        </p:grpSpPr>
        <p:sp>
          <p:nvSpPr>
            <p:cNvPr id="153" name="object 153" descr=""/>
            <p:cNvSpPr/>
            <p:nvPr/>
          </p:nvSpPr>
          <p:spPr>
            <a:xfrm>
              <a:off x="8227695" y="6686638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8227695" y="6088405"/>
              <a:ext cx="4010025" cy="608330"/>
            </a:xfrm>
            <a:custGeom>
              <a:avLst/>
              <a:gdLst/>
              <a:ahLst/>
              <a:cxnLst/>
              <a:rect l="l" t="t" r="r" b="b"/>
              <a:pathLst>
                <a:path w="4010025" h="60832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60832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60832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60832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60832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60832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60832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60832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60832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60832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60832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60832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60832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60832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60832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60832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60832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608329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608329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608329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608329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608329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608329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60832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60832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60832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60832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60832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60832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608329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608329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608329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608329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608329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608329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608329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608329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608329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608329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608329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608329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608329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60832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60832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608329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608329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608329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608329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608329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608329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608329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608329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608329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608329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608329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608329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608329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608329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608329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608329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608329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608329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608329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608329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608329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608329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608329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608329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608329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608329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608329">
                  <a:moveTo>
                    <a:pt x="4010025" y="598233"/>
                  </a:moveTo>
                  <a:lnTo>
                    <a:pt x="4000500" y="598233"/>
                  </a:lnTo>
                  <a:lnTo>
                    <a:pt x="4000500" y="607758"/>
                  </a:lnTo>
                  <a:lnTo>
                    <a:pt x="4010025" y="607758"/>
                  </a:lnTo>
                  <a:lnTo>
                    <a:pt x="4010025" y="59823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8227695" y="5490159"/>
              <a:ext cx="4010025" cy="608330"/>
            </a:xfrm>
            <a:custGeom>
              <a:avLst/>
              <a:gdLst/>
              <a:ahLst/>
              <a:cxnLst/>
              <a:rect l="l" t="t" r="r" b="b"/>
              <a:pathLst>
                <a:path w="4010025" h="608329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608329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608329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608329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608329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608329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608329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608329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608329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608329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608329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608329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608329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608329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608329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608329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608329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608329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608329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608329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608329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608329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608329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608329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608329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608329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608329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608329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608329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608329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608329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608329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608329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608329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608329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608329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608329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608329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608329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608329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608329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608329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608329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608329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608329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608329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608329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608329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608329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608329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608329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608329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608329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608329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608329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608329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608329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608329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608329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608329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608329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608329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608329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608329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608329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608329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608329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608329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608329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608329">
                  <a:moveTo>
                    <a:pt x="3952875" y="598246"/>
                  </a:moveTo>
                  <a:lnTo>
                    <a:pt x="3943350" y="598246"/>
                  </a:lnTo>
                  <a:lnTo>
                    <a:pt x="3943350" y="607771"/>
                  </a:lnTo>
                  <a:lnTo>
                    <a:pt x="3952875" y="607771"/>
                  </a:lnTo>
                  <a:lnTo>
                    <a:pt x="3952875" y="598246"/>
                  </a:lnTo>
                  <a:close/>
                </a:path>
                <a:path w="4010025" h="608329">
                  <a:moveTo>
                    <a:pt x="4010025" y="598246"/>
                  </a:moveTo>
                  <a:lnTo>
                    <a:pt x="4000500" y="598246"/>
                  </a:lnTo>
                  <a:lnTo>
                    <a:pt x="4000500" y="607771"/>
                  </a:lnTo>
                  <a:lnTo>
                    <a:pt x="4010025" y="607771"/>
                  </a:lnTo>
                  <a:lnTo>
                    <a:pt x="4010025" y="598246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12113895" y="5490159"/>
              <a:ext cx="123825" cy="9525"/>
            </a:xfrm>
            <a:custGeom>
              <a:avLst/>
              <a:gdLst/>
              <a:ahLst/>
              <a:cxnLst/>
              <a:rect l="l" t="t" r="r" b="b"/>
              <a:pathLst>
                <a:path w="1238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238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238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8227695" y="5286768"/>
              <a:ext cx="3949065" cy="1304290"/>
            </a:xfrm>
            <a:custGeom>
              <a:avLst/>
              <a:gdLst/>
              <a:ahLst/>
              <a:cxnLst/>
              <a:rect l="l" t="t" r="r" b="b"/>
              <a:pathLst>
                <a:path w="3949065" h="1304290">
                  <a:moveTo>
                    <a:pt x="9525" y="1256296"/>
                  </a:moveTo>
                  <a:lnTo>
                    <a:pt x="0" y="1256296"/>
                  </a:lnTo>
                  <a:lnTo>
                    <a:pt x="0" y="1304163"/>
                  </a:lnTo>
                  <a:lnTo>
                    <a:pt x="9525" y="1304163"/>
                  </a:lnTo>
                  <a:lnTo>
                    <a:pt x="9525" y="1256296"/>
                  </a:lnTo>
                  <a:close/>
                </a:path>
                <a:path w="3949065" h="1304290">
                  <a:moveTo>
                    <a:pt x="9525" y="1136650"/>
                  </a:moveTo>
                  <a:lnTo>
                    <a:pt x="0" y="1136650"/>
                  </a:lnTo>
                  <a:lnTo>
                    <a:pt x="0" y="1184503"/>
                  </a:lnTo>
                  <a:lnTo>
                    <a:pt x="9525" y="1184503"/>
                  </a:lnTo>
                  <a:lnTo>
                    <a:pt x="9525" y="1136650"/>
                  </a:lnTo>
                  <a:close/>
                </a:path>
                <a:path w="3949065" h="1304290">
                  <a:moveTo>
                    <a:pt x="9525" y="1076820"/>
                  </a:moveTo>
                  <a:lnTo>
                    <a:pt x="0" y="1076820"/>
                  </a:lnTo>
                  <a:lnTo>
                    <a:pt x="0" y="1124686"/>
                  </a:lnTo>
                  <a:lnTo>
                    <a:pt x="9525" y="1124686"/>
                  </a:lnTo>
                  <a:lnTo>
                    <a:pt x="9525" y="1076820"/>
                  </a:lnTo>
                  <a:close/>
                </a:path>
                <a:path w="3949065" h="1304290">
                  <a:moveTo>
                    <a:pt x="9525" y="1017003"/>
                  </a:moveTo>
                  <a:lnTo>
                    <a:pt x="0" y="1017003"/>
                  </a:lnTo>
                  <a:lnTo>
                    <a:pt x="0" y="1064856"/>
                  </a:lnTo>
                  <a:lnTo>
                    <a:pt x="9525" y="1064856"/>
                  </a:lnTo>
                  <a:lnTo>
                    <a:pt x="9525" y="1017003"/>
                  </a:lnTo>
                  <a:close/>
                </a:path>
                <a:path w="3949065" h="1304290">
                  <a:moveTo>
                    <a:pt x="9525" y="897356"/>
                  </a:moveTo>
                  <a:lnTo>
                    <a:pt x="0" y="897356"/>
                  </a:lnTo>
                  <a:lnTo>
                    <a:pt x="0" y="945210"/>
                  </a:lnTo>
                  <a:lnTo>
                    <a:pt x="9525" y="945210"/>
                  </a:lnTo>
                  <a:lnTo>
                    <a:pt x="9525" y="897356"/>
                  </a:lnTo>
                  <a:close/>
                </a:path>
                <a:path w="3949065" h="1304290">
                  <a:moveTo>
                    <a:pt x="9525" y="837526"/>
                  </a:moveTo>
                  <a:lnTo>
                    <a:pt x="0" y="837526"/>
                  </a:lnTo>
                  <a:lnTo>
                    <a:pt x="0" y="885393"/>
                  </a:lnTo>
                  <a:lnTo>
                    <a:pt x="9525" y="885393"/>
                  </a:lnTo>
                  <a:lnTo>
                    <a:pt x="9525" y="837526"/>
                  </a:lnTo>
                  <a:close/>
                </a:path>
                <a:path w="3949065" h="1304290">
                  <a:moveTo>
                    <a:pt x="9525" y="777709"/>
                  </a:moveTo>
                  <a:lnTo>
                    <a:pt x="0" y="777709"/>
                  </a:lnTo>
                  <a:lnTo>
                    <a:pt x="0" y="825563"/>
                  </a:lnTo>
                  <a:lnTo>
                    <a:pt x="9525" y="825563"/>
                  </a:lnTo>
                  <a:lnTo>
                    <a:pt x="9525" y="777709"/>
                  </a:lnTo>
                  <a:close/>
                </a:path>
                <a:path w="3949065" h="1304290">
                  <a:moveTo>
                    <a:pt x="9525" y="717880"/>
                  </a:moveTo>
                  <a:lnTo>
                    <a:pt x="0" y="717880"/>
                  </a:lnTo>
                  <a:lnTo>
                    <a:pt x="0" y="765746"/>
                  </a:lnTo>
                  <a:lnTo>
                    <a:pt x="9525" y="765746"/>
                  </a:lnTo>
                  <a:lnTo>
                    <a:pt x="9525" y="717880"/>
                  </a:lnTo>
                  <a:close/>
                </a:path>
                <a:path w="3949065" h="1304290">
                  <a:moveTo>
                    <a:pt x="9525" y="658063"/>
                  </a:moveTo>
                  <a:lnTo>
                    <a:pt x="0" y="658063"/>
                  </a:lnTo>
                  <a:lnTo>
                    <a:pt x="0" y="705916"/>
                  </a:lnTo>
                  <a:lnTo>
                    <a:pt x="9525" y="705916"/>
                  </a:lnTo>
                  <a:lnTo>
                    <a:pt x="9525" y="658063"/>
                  </a:lnTo>
                  <a:close/>
                </a:path>
                <a:path w="3949065" h="1304290">
                  <a:moveTo>
                    <a:pt x="9525" y="598233"/>
                  </a:moveTo>
                  <a:lnTo>
                    <a:pt x="0" y="598233"/>
                  </a:lnTo>
                  <a:lnTo>
                    <a:pt x="0" y="646087"/>
                  </a:lnTo>
                  <a:lnTo>
                    <a:pt x="9525" y="646087"/>
                  </a:lnTo>
                  <a:lnTo>
                    <a:pt x="9525" y="598233"/>
                  </a:lnTo>
                  <a:close/>
                </a:path>
                <a:path w="3949065" h="1304290">
                  <a:moveTo>
                    <a:pt x="9525" y="538403"/>
                  </a:moveTo>
                  <a:lnTo>
                    <a:pt x="0" y="538403"/>
                  </a:lnTo>
                  <a:lnTo>
                    <a:pt x="0" y="586270"/>
                  </a:lnTo>
                  <a:lnTo>
                    <a:pt x="9525" y="586270"/>
                  </a:lnTo>
                  <a:lnTo>
                    <a:pt x="9525" y="538403"/>
                  </a:lnTo>
                  <a:close/>
                </a:path>
                <a:path w="3949065" h="1304290">
                  <a:moveTo>
                    <a:pt x="9525" y="478586"/>
                  </a:moveTo>
                  <a:lnTo>
                    <a:pt x="0" y="478586"/>
                  </a:lnTo>
                  <a:lnTo>
                    <a:pt x="0" y="526440"/>
                  </a:lnTo>
                  <a:lnTo>
                    <a:pt x="9525" y="526440"/>
                  </a:lnTo>
                  <a:lnTo>
                    <a:pt x="9525" y="478586"/>
                  </a:lnTo>
                  <a:close/>
                </a:path>
                <a:path w="3949065" h="1304290">
                  <a:moveTo>
                    <a:pt x="9525" y="418757"/>
                  </a:moveTo>
                  <a:lnTo>
                    <a:pt x="0" y="418757"/>
                  </a:lnTo>
                  <a:lnTo>
                    <a:pt x="0" y="466623"/>
                  </a:lnTo>
                  <a:lnTo>
                    <a:pt x="9525" y="466623"/>
                  </a:lnTo>
                  <a:lnTo>
                    <a:pt x="9525" y="418757"/>
                  </a:lnTo>
                  <a:close/>
                </a:path>
                <a:path w="3949065" h="1304290">
                  <a:moveTo>
                    <a:pt x="9525" y="358940"/>
                  </a:moveTo>
                  <a:lnTo>
                    <a:pt x="0" y="358940"/>
                  </a:lnTo>
                  <a:lnTo>
                    <a:pt x="0" y="406793"/>
                  </a:lnTo>
                  <a:lnTo>
                    <a:pt x="9525" y="406793"/>
                  </a:lnTo>
                  <a:lnTo>
                    <a:pt x="9525" y="358940"/>
                  </a:lnTo>
                  <a:close/>
                </a:path>
                <a:path w="3949065" h="1304290">
                  <a:moveTo>
                    <a:pt x="9525" y="299110"/>
                  </a:moveTo>
                  <a:lnTo>
                    <a:pt x="0" y="299110"/>
                  </a:lnTo>
                  <a:lnTo>
                    <a:pt x="0" y="346976"/>
                  </a:lnTo>
                  <a:lnTo>
                    <a:pt x="9525" y="346976"/>
                  </a:lnTo>
                  <a:lnTo>
                    <a:pt x="9525" y="299110"/>
                  </a:lnTo>
                  <a:close/>
                </a:path>
                <a:path w="3949065" h="1304290">
                  <a:moveTo>
                    <a:pt x="9525" y="239293"/>
                  </a:moveTo>
                  <a:lnTo>
                    <a:pt x="0" y="239293"/>
                  </a:lnTo>
                  <a:lnTo>
                    <a:pt x="0" y="287147"/>
                  </a:lnTo>
                  <a:lnTo>
                    <a:pt x="9525" y="287147"/>
                  </a:lnTo>
                  <a:lnTo>
                    <a:pt x="9525" y="239293"/>
                  </a:lnTo>
                  <a:close/>
                </a:path>
                <a:path w="3949065" h="1304290">
                  <a:moveTo>
                    <a:pt x="9525" y="179463"/>
                  </a:moveTo>
                  <a:lnTo>
                    <a:pt x="0" y="179463"/>
                  </a:lnTo>
                  <a:lnTo>
                    <a:pt x="0" y="227330"/>
                  </a:lnTo>
                  <a:lnTo>
                    <a:pt x="9525" y="227330"/>
                  </a:lnTo>
                  <a:lnTo>
                    <a:pt x="9525" y="179463"/>
                  </a:lnTo>
                  <a:close/>
                </a:path>
                <a:path w="3949065" h="1304290">
                  <a:moveTo>
                    <a:pt x="9994" y="119646"/>
                  </a:moveTo>
                  <a:lnTo>
                    <a:pt x="0" y="119646"/>
                  </a:lnTo>
                  <a:lnTo>
                    <a:pt x="0" y="167500"/>
                  </a:lnTo>
                  <a:lnTo>
                    <a:pt x="9994" y="167500"/>
                  </a:lnTo>
                  <a:lnTo>
                    <a:pt x="9994" y="119646"/>
                  </a:lnTo>
                  <a:close/>
                </a:path>
                <a:path w="3949065" h="1304290">
                  <a:moveTo>
                    <a:pt x="19189" y="59817"/>
                  </a:moveTo>
                  <a:lnTo>
                    <a:pt x="0" y="59817"/>
                  </a:lnTo>
                  <a:lnTo>
                    <a:pt x="0" y="107670"/>
                  </a:lnTo>
                  <a:lnTo>
                    <a:pt x="19189" y="107670"/>
                  </a:lnTo>
                  <a:lnTo>
                    <a:pt x="19189" y="59817"/>
                  </a:lnTo>
                  <a:close/>
                </a:path>
                <a:path w="3949065" h="1304290">
                  <a:moveTo>
                    <a:pt x="3948976" y="0"/>
                  </a:moveTo>
                  <a:lnTo>
                    <a:pt x="0" y="0"/>
                  </a:lnTo>
                  <a:lnTo>
                    <a:pt x="0" y="47853"/>
                  </a:lnTo>
                  <a:lnTo>
                    <a:pt x="3948976" y="47853"/>
                  </a:lnTo>
                  <a:lnTo>
                    <a:pt x="3948976" y="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8" name="object 158" descr=""/>
          <p:cNvSpPr txBox="1"/>
          <p:nvPr/>
        </p:nvSpPr>
        <p:spPr>
          <a:xfrm>
            <a:off x="7856766" y="6601011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9" name="object 159" descr=""/>
          <p:cNvSpPr txBox="1"/>
          <p:nvPr/>
        </p:nvSpPr>
        <p:spPr>
          <a:xfrm>
            <a:off x="7856766" y="6002771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60" name="object 160" descr=""/>
          <p:cNvSpPr txBox="1"/>
          <p:nvPr/>
        </p:nvSpPr>
        <p:spPr>
          <a:xfrm>
            <a:off x="7856766" y="5404531"/>
            <a:ext cx="2889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 b="1">
                <a:latin typeface="Segoe UI"/>
                <a:cs typeface="Segoe UI"/>
              </a:rPr>
              <a:t>2020</a:t>
            </a:r>
            <a:endParaRPr sz="9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DF44A6">
                <a:alpha val="8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23850" y="228600"/>
              <a:ext cx="4581525" cy="2667000"/>
            </a:xfrm>
            <a:custGeom>
              <a:avLst/>
              <a:gdLst/>
              <a:ahLst/>
              <a:cxnLst/>
              <a:rect l="l" t="t" r="r" b="b"/>
              <a:pathLst>
                <a:path w="4581525" h="2667000">
                  <a:moveTo>
                    <a:pt x="4581525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4581525" y="0"/>
                  </a:lnTo>
                  <a:lnTo>
                    <a:pt x="4581525" y="2667000"/>
                  </a:lnTo>
                  <a:close/>
                </a:path>
              </a:pathLst>
            </a:custGeom>
            <a:solidFill>
              <a:srgbClr val="6FBAFF">
                <a:alpha val="8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15070" y="827946"/>
              <a:ext cx="3995420" cy="0"/>
            </a:xfrm>
            <a:custGeom>
              <a:avLst/>
              <a:gdLst/>
              <a:ahLst/>
              <a:cxnLst/>
              <a:rect l="l" t="t" r="r" b="b"/>
              <a:pathLst>
                <a:path w="3995420" h="0">
                  <a:moveTo>
                    <a:pt x="0" y="0"/>
                  </a:moveTo>
                  <a:lnTo>
                    <a:pt x="3995054" y="0"/>
                  </a:lnTo>
                </a:path>
              </a:pathLst>
            </a:custGeom>
            <a:ln w="9525">
              <a:solidFill>
                <a:srgbClr val="B3B0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26998" y="2479133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 h="0">
                  <a:moveTo>
                    <a:pt x="0" y="0"/>
                  </a:moveTo>
                  <a:lnTo>
                    <a:pt x="571199" y="0"/>
                  </a:lnTo>
                </a:path>
              </a:pathLst>
            </a:custGeom>
            <a:ln w="9525">
              <a:solidFill>
                <a:srgbClr val="B3B0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15070" y="694596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w="0" h="266700">
                  <a:moveTo>
                    <a:pt x="0" y="0"/>
                  </a:moveTo>
                  <a:lnTo>
                    <a:pt x="0" y="266700"/>
                  </a:lnTo>
                </a:path>
              </a:pathLst>
            </a:custGeom>
            <a:ln w="9525">
              <a:solidFill>
                <a:srgbClr val="B3B0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526998" y="2345783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w="0" h="266700">
                  <a:moveTo>
                    <a:pt x="0" y="0"/>
                  </a:moveTo>
                  <a:lnTo>
                    <a:pt x="0" y="266700"/>
                  </a:lnTo>
                </a:path>
              </a:pathLst>
            </a:custGeom>
            <a:ln w="9525">
              <a:solidFill>
                <a:srgbClr val="B3B0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10125" y="694596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w="0" h="266700">
                  <a:moveTo>
                    <a:pt x="0" y="0"/>
                  </a:moveTo>
                  <a:lnTo>
                    <a:pt x="0" y="266700"/>
                  </a:lnTo>
                </a:path>
              </a:pathLst>
            </a:custGeom>
            <a:ln w="9525">
              <a:solidFill>
                <a:srgbClr val="B3B0A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098197" y="2345783"/>
              <a:ext cx="0" cy="266700"/>
            </a:xfrm>
            <a:custGeom>
              <a:avLst/>
              <a:gdLst/>
              <a:ahLst/>
              <a:cxnLst/>
              <a:rect l="l" t="t" r="r" b="b"/>
              <a:pathLst>
                <a:path w="0" h="266700">
                  <a:moveTo>
                    <a:pt x="0" y="0"/>
                  </a:moveTo>
                  <a:lnTo>
                    <a:pt x="0" y="266700"/>
                  </a:lnTo>
                </a:path>
              </a:pathLst>
            </a:custGeom>
            <a:ln w="9525">
              <a:solidFill>
                <a:srgbClr val="B3B0A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817340" y="190563"/>
            <a:ext cx="1607185" cy="5118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70">
                <a:solidFill>
                  <a:srgbClr val="252423"/>
                </a:solidFill>
                <a:latin typeface="Lucida Sans Unicode"/>
                <a:cs typeface="Lucida Sans Unicode"/>
              </a:rPr>
              <a:t>Arrest</a:t>
            </a:r>
            <a:endParaRPr sz="1400">
              <a:latin typeface="Lucida Sans Unicode"/>
              <a:cs typeface="Lucida Sans Unicode"/>
            </a:endParaRPr>
          </a:p>
          <a:p>
            <a:pPr marL="833119">
              <a:lnSpc>
                <a:spcPct val="100000"/>
              </a:lnSpc>
              <a:spcBef>
                <a:spcPts val="950"/>
              </a:spcBef>
            </a:pPr>
            <a:r>
              <a:rPr dirty="0" sz="1000" spc="-20" b="1">
                <a:latin typeface="Segoe UI"/>
                <a:cs typeface="Segoe UI"/>
              </a:rPr>
              <a:t>100%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633453" y="2609886"/>
            <a:ext cx="37655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latin typeface="Segoe UI"/>
                <a:cs typeface="Segoe UI"/>
              </a:rPr>
              <a:t>14.3%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815070" y="1094646"/>
            <a:ext cx="3995420" cy="529590"/>
          </a:xfrm>
          <a:custGeom>
            <a:avLst/>
            <a:gdLst/>
            <a:ahLst/>
            <a:cxnLst/>
            <a:rect l="l" t="t" r="r" b="b"/>
            <a:pathLst>
              <a:path w="3995420" h="529590">
                <a:moveTo>
                  <a:pt x="3995054" y="529477"/>
                </a:moveTo>
                <a:lnTo>
                  <a:pt x="0" y="529477"/>
                </a:lnTo>
                <a:lnTo>
                  <a:pt x="0" y="0"/>
                </a:lnTo>
                <a:lnTo>
                  <a:pt x="3995054" y="0"/>
                </a:lnTo>
                <a:lnTo>
                  <a:pt x="3995054" y="529477"/>
                </a:lnTo>
                <a:close/>
              </a:path>
            </a:pathLst>
          </a:custGeom>
          <a:solidFill>
            <a:srgbClr val="D545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371475" y="1260496"/>
            <a:ext cx="3041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latin typeface="Segoe UI"/>
                <a:cs typeface="Segoe UI"/>
              </a:rPr>
              <a:t>False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71475" y="1848805"/>
            <a:ext cx="2743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20" b="1">
                <a:latin typeface="Segoe UI"/>
                <a:cs typeface="Segoe UI"/>
              </a:rPr>
              <a:t>True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707376" y="1271837"/>
            <a:ext cx="223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Segoe UI"/>
                <a:cs typeface="Segoe UI"/>
              </a:rPr>
              <a:t>35K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526998" y="1682955"/>
            <a:ext cx="571500" cy="529590"/>
          </a:xfrm>
          <a:prstGeom prst="rect">
            <a:avLst/>
          </a:prstGeom>
          <a:solidFill>
            <a:srgbClr val="D5454F"/>
          </a:solidFill>
        </p:spPr>
        <p:txBody>
          <a:bodyPr wrap="square" lIns="0" tIns="438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4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00" spc="-25">
                <a:solidFill>
                  <a:srgbClr val="FFFFFF"/>
                </a:solidFill>
                <a:latin typeface="Segoe UI"/>
                <a:cs typeface="Segoe UI"/>
              </a:rPr>
              <a:t>5K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23850" y="3133725"/>
            <a:ext cx="10287000" cy="3810000"/>
          </a:xfrm>
          <a:custGeom>
            <a:avLst/>
            <a:gdLst/>
            <a:ahLst/>
            <a:cxnLst/>
            <a:rect l="l" t="t" r="r" b="b"/>
            <a:pathLst>
              <a:path w="10287000" h="3810000">
                <a:moveTo>
                  <a:pt x="10287000" y="3810000"/>
                </a:moveTo>
                <a:lnTo>
                  <a:pt x="0" y="3810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3810000"/>
                </a:lnTo>
                <a:close/>
              </a:path>
            </a:pathLst>
          </a:custGeom>
          <a:solidFill>
            <a:srgbClr val="F0E199">
              <a:alpha val="8705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4494758" y="3095688"/>
            <a:ext cx="19583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20">
                <a:solidFill>
                  <a:srgbClr val="252423"/>
                </a:solidFill>
                <a:latin typeface="Lucida Sans Unicode"/>
                <a:cs typeface="Lucida Sans Unicode"/>
              </a:rPr>
              <a:t>Description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227070" y="3446145"/>
            <a:ext cx="7259955" cy="3424554"/>
            <a:chOff x="3227070" y="3446145"/>
            <a:chExt cx="7259955" cy="3424554"/>
          </a:xfrm>
        </p:grpSpPr>
        <p:sp>
          <p:nvSpPr>
            <p:cNvPr id="22" name="object 22" descr=""/>
            <p:cNvSpPr/>
            <p:nvPr/>
          </p:nvSpPr>
          <p:spPr>
            <a:xfrm>
              <a:off x="3228974" y="6619875"/>
              <a:ext cx="7258050" cy="38100"/>
            </a:xfrm>
            <a:custGeom>
              <a:avLst/>
              <a:gdLst/>
              <a:ahLst/>
              <a:cxnLst/>
              <a:rect l="l" t="t" r="r" b="b"/>
              <a:pathLst>
                <a:path w="7258050" h="38100">
                  <a:moveTo>
                    <a:pt x="7241525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6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7241525" y="0"/>
                  </a:lnTo>
                  <a:lnTo>
                    <a:pt x="7258049" y="16523"/>
                  </a:lnTo>
                  <a:lnTo>
                    <a:pt x="7258049" y="21576"/>
                  </a:lnTo>
                  <a:lnTo>
                    <a:pt x="7243955" y="37616"/>
                  </a:lnTo>
                  <a:lnTo>
                    <a:pt x="7241525" y="380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228974" y="6619874"/>
              <a:ext cx="7258050" cy="38100"/>
            </a:xfrm>
            <a:custGeom>
              <a:avLst/>
              <a:gdLst/>
              <a:ahLst/>
              <a:cxnLst/>
              <a:rect l="l" t="t" r="r" b="b"/>
              <a:pathLst>
                <a:path w="7258050" h="38100">
                  <a:moveTo>
                    <a:pt x="7244260" y="38099"/>
                  </a:moveTo>
                  <a:lnTo>
                    <a:pt x="13789" y="38099"/>
                  </a:lnTo>
                  <a:lnTo>
                    <a:pt x="9299" y="36240"/>
                  </a:lnTo>
                  <a:lnTo>
                    <a:pt x="1859" y="28800"/>
                  </a:lnTo>
                  <a:lnTo>
                    <a:pt x="0" y="24310"/>
                  </a:lnTo>
                  <a:lnTo>
                    <a:pt x="0" y="13789"/>
                  </a:lnTo>
                  <a:lnTo>
                    <a:pt x="1859" y="9299"/>
                  </a:lnTo>
                  <a:lnTo>
                    <a:pt x="9299" y="1859"/>
                  </a:lnTo>
                  <a:lnTo>
                    <a:pt x="13789" y="0"/>
                  </a:lnTo>
                  <a:lnTo>
                    <a:pt x="7244260" y="0"/>
                  </a:lnTo>
                  <a:lnTo>
                    <a:pt x="7248749" y="1859"/>
                  </a:lnTo>
                  <a:lnTo>
                    <a:pt x="7256189" y="9299"/>
                  </a:lnTo>
                  <a:lnTo>
                    <a:pt x="7258049" y="13789"/>
                  </a:lnTo>
                  <a:lnTo>
                    <a:pt x="7258049" y="24310"/>
                  </a:lnTo>
                  <a:lnTo>
                    <a:pt x="7256189" y="28800"/>
                  </a:lnTo>
                  <a:lnTo>
                    <a:pt x="7248749" y="36240"/>
                  </a:lnTo>
                  <a:lnTo>
                    <a:pt x="7244260" y="3809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6525" y="6768182"/>
              <a:ext cx="745307" cy="10246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227070" y="3446157"/>
              <a:ext cx="9525" cy="2867025"/>
            </a:xfrm>
            <a:custGeom>
              <a:avLst/>
              <a:gdLst/>
              <a:ahLst/>
              <a:cxnLst/>
              <a:rect l="l" t="t" r="r" b="b"/>
              <a:pathLst>
                <a:path w="9525" h="2867025">
                  <a:moveTo>
                    <a:pt x="9525" y="2857500"/>
                  </a:moveTo>
                  <a:lnTo>
                    <a:pt x="0" y="2857500"/>
                  </a:lnTo>
                  <a:lnTo>
                    <a:pt x="0" y="2867025"/>
                  </a:lnTo>
                  <a:lnTo>
                    <a:pt x="9525" y="2867025"/>
                  </a:lnTo>
                  <a:lnTo>
                    <a:pt x="9525" y="2857500"/>
                  </a:lnTo>
                  <a:close/>
                </a:path>
                <a:path w="9525" h="2867025">
                  <a:moveTo>
                    <a:pt x="9525" y="2800350"/>
                  </a:moveTo>
                  <a:lnTo>
                    <a:pt x="0" y="2800350"/>
                  </a:lnTo>
                  <a:lnTo>
                    <a:pt x="0" y="2809875"/>
                  </a:lnTo>
                  <a:lnTo>
                    <a:pt x="9525" y="2809875"/>
                  </a:lnTo>
                  <a:lnTo>
                    <a:pt x="9525" y="2800350"/>
                  </a:lnTo>
                  <a:close/>
                </a:path>
                <a:path w="9525" h="2867025">
                  <a:moveTo>
                    <a:pt x="9525" y="2628900"/>
                  </a:moveTo>
                  <a:lnTo>
                    <a:pt x="0" y="2628900"/>
                  </a:lnTo>
                  <a:lnTo>
                    <a:pt x="0" y="2630741"/>
                  </a:lnTo>
                  <a:lnTo>
                    <a:pt x="9525" y="2630741"/>
                  </a:lnTo>
                  <a:lnTo>
                    <a:pt x="9525" y="2628900"/>
                  </a:lnTo>
                  <a:close/>
                </a:path>
                <a:path w="9525" h="2867025">
                  <a:moveTo>
                    <a:pt x="9525" y="2400300"/>
                  </a:moveTo>
                  <a:lnTo>
                    <a:pt x="0" y="2400300"/>
                  </a:lnTo>
                  <a:lnTo>
                    <a:pt x="0" y="2409825"/>
                  </a:lnTo>
                  <a:lnTo>
                    <a:pt x="9525" y="2409825"/>
                  </a:lnTo>
                  <a:lnTo>
                    <a:pt x="9525" y="2400300"/>
                  </a:lnTo>
                  <a:close/>
                </a:path>
                <a:path w="9525" h="2867025">
                  <a:moveTo>
                    <a:pt x="9525" y="2228850"/>
                  </a:moveTo>
                  <a:lnTo>
                    <a:pt x="0" y="2228850"/>
                  </a:lnTo>
                  <a:lnTo>
                    <a:pt x="0" y="2236965"/>
                  </a:lnTo>
                  <a:lnTo>
                    <a:pt x="9525" y="2236965"/>
                  </a:lnTo>
                  <a:lnTo>
                    <a:pt x="9525" y="2228850"/>
                  </a:lnTo>
                  <a:close/>
                </a:path>
                <a:path w="9525" h="2867025">
                  <a:moveTo>
                    <a:pt x="9525" y="2000250"/>
                  </a:moveTo>
                  <a:lnTo>
                    <a:pt x="0" y="2000250"/>
                  </a:lnTo>
                  <a:lnTo>
                    <a:pt x="0" y="2009775"/>
                  </a:lnTo>
                  <a:lnTo>
                    <a:pt x="9525" y="2009775"/>
                  </a:lnTo>
                  <a:lnTo>
                    <a:pt x="9525" y="2000250"/>
                  </a:lnTo>
                  <a:close/>
                </a:path>
                <a:path w="9525" h="2867025">
                  <a:moveTo>
                    <a:pt x="9525" y="1828800"/>
                  </a:moveTo>
                  <a:lnTo>
                    <a:pt x="0" y="1828800"/>
                  </a:lnTo>
                  <a:lnTo>
                    <a:pt x="0" y="1838325"/>
                  </a:lnTo>
                  <a:lnTo>
                    <a:pt x="9525" y="1838325"/>
                  </a:lnTo>
                  <a:lnTo>
                    <a:pt x="9525" y="1828800"/>
                  </a:lnTo>
                  <a:close/>
                </a:path>
                <a:path w="9525" h="2867025">
                  <a:moveTo>
                    <a:pt x="9525" y="1601787"/>
                  </a:moveTo>
                  <a:lnTo>
                    <a:pt x="0" y="1601787"/>
                  </a:lnTo>
                  <a:lnTo>
                    <a:pt x="0" y="1609725"/>
                  </a:lnTo>
                  <a:lnTo>
                    <a:pt x="9525" y="1609725"/>
                  </a:lnTo>
                  <a:lnTo>
                    <a:pt x="9525" y="1601787"/>
                  </a:lnTo>
                  <a:close/>
                </a:path>
                <a:path w="9525" h="2867025">
                  <a:moveTo>
                    <a:pt x="9525" y="1428750"/>
                  </a:moveTo>
                  <a:lnTo>
                    <a:pt x="0" y="1428750"/>
                  </a:lnTo>
                  <a:lnTo>
                    <a:pt x="0" y="1438275"/>
                  </a:lnTo>
                  <a:lnTo>
                    <a:pt x="9525" y="1438275"/>
                  </a:lnTo>
                  <a:lnTo>
                    <a:pt x="9525" y="1428750"/>
                  </a:lnTo>
                  <a:close/>
                </a:path>
                <a:path w="9525" h="2867025">
                  <a:moveTo>
                    <a:pt x="9525" y="1207998"/>
                  </a:moveTo>
                  <a:lnTo>
                    <a:pt x="0" y="1207998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7998"/>
                  </a:lnTo>
                  <a:close/>
                </a:path>
                <a:path w="9525" h="2867025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9525" h="2867025">
                  <a:moveTo>
                    <a:pt x="9525" y="857250"/>
                  </a:moveTo>
                  <a:lnTo>
                    <a:pt x="0" y="857250"/>
                  </a:lnTo>
                  <a:lnTo>
                    <a:pt x="0" y="858710"/>
                  </a:lnTo>
                  <a:lnTo>
                    <a:pt x="9525" y="858710"/>
                  </a:lnTo>
                  <a:lnTo>
                    <a:pt x="9525" y="857250"/>
                  </a:lnTo>
                  <a:close/>
                </a:path>
                <a:path w="9525" h="286702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2867025">
                  <a:moveTo>
                    <a:pt x="9525" y="457200"/>
                  </a:moveTo>
                  <a:lnTo>
                    <a:pt x="0" y="457200"/>
                  </a:lnTo>
                  <a:lnTo>
                    <a:pt x="0" y="464921"/>
                  </a:lnTo>
                  <a:lnTo>
                    <a:pt x="9525" y="464921"/>
                  </a:lnTo>
                  <a:lnTo>
                    <a:pt x="9525" y="457200"/>
                  </a:lnTo>
                  <a:close/>
                </a:path>
                <a:path w="9525" h="286702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286702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28670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3161883" y="6329045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4624120" y="3446157"/>
            <a:ext cx="1407160" cy="2867025"/>
          </a:xfrm>
          <a:custGeom>
            <a:avLst/>
            <a:gdLst/>
            <a:ahLst/>
            <a:cxnLst/>
            <a:rect l="l" t="t" r="r" b="b"/>
            <a:pathLst>
              <a:path w="1407160" h="286702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1407160" h="286702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1407160" h="286702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1407160" h="286702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1407160" h="286702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1407160" h="286702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1407160" h="286702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1407160" h="286702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1407160" h="286702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1407160" h="286702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1407160" h="286702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1407160" h="286702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1407160" h="28670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1407160" h="286702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1407160" h="286702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1407160" h="286702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1407160" h="28670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1407160" h="2867025">
                <a:moveTo>
                  <a:pt x="9525" y="1601787"/>
                </a:moveTo>
                <a:lnTo>
                  <a:pt x="0" y="1601787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1787"/>
                </a:lnTo>
                <a:close/>
              </a:path>
              <a:path w="1407160" h="2867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1407160" h="2867025">
                <a:moveTo>
                  <a:pt x="9525" y="1207998"/>
                </a:moveTo>
                <a:lnTo>
                  <a:pt x="0" y="1207998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7998"/>
                </a:lnTo>
                <a:close/>
              </a:path>
              <a:path w="1407160" h="2867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1407160" h="2867025">
                <a:moveTo>
                  <a:pt x="9525" y="857250"/>
                </a:moveTo>
                <a:lnTo>
                  <a:pt x="0" y="857250"/>
                </a:lnTo>
                <a:lnTo>
                  <a:pt x="0" y="858710"/>
                </a:lnTo>
                <a:lnTo>
                  <a:pt x="9525" y="858710"/>
                </a:lnTo>
                <a:lnTo>
                  <a:pt x="9525" y="857250"/>
                </a:lnTo>
                <a:close/>
              </a:path>
              <a:path w="1407160" h="2867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1407160" h="2867025">
                <a:moveTo>
                  <a:pt x="9525" y="457200"/>
                </a:moveTo>
                <a:lnTo>
                  <a:pt x="0" y="457200"/>
                </a:lnTo>
                <a:lnTo>
                  <a:pt x="0" y="464921"/>
                </a:lnTo>
                <a:lnTo>
                  <a:pt x="9525" y="464921"/>
                </a:lnTo>
                <a:lnTo>
                  <a:pt x="9525" y="457200"/>
                </a:lnTo>
                <a:close/>
              </a:path>
              <a:path w="1407160" h="2867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1407160" h="2867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1407160" h="2867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  <a:path w="1407160" h="2867025">
                <a:moveTo>
                  <a:pt x="1406575" y="2857500"/>
                </a:moveTo>
                <a:lnTo>
                  <a:pt x="1397050" y="2857500"/>
                </a:lnTo>
                <a:lnTo>
                  <a:pt x="1397050" y="2867025"/>
                </a:lnTo>
                <a:lnTo>
                  <a:pt x="1406575" y="2867025"/>
                </a:lnTo>
                <a:lnTo>
                  <a:pt x="1406575" y="2857500"/>
                </a:lnTo>
                <a:close/>
              </a:path>
              <a:path w="1407160" h="2867025">
                <a:moveTo>
                  <a:pt x="1406575" y="2800350"/>
                </a:moveTo>
                <a:lnTo>
                  <a:pt x="1397050" y="2800350"/>
                </a:lnTo>
                <a:lnTo>
                  <a:pt x="1397050" y="2809875"/>
                </a:lnTo>
                <a:lnTo>
                  <a:pt x="1406575" y="2809875"/>
                </a:lnTo>
                <a:lnTo>
                  <a:pt x="1406575" y="2800350"/>
                </a:lnTo>
                <a:close/>
              </a:path>
              <a:path w="1407160" h="2867025">
                <a:moveTo>
                  <a:pt x="1406575" y="2743200"/>
                </a:moveTo>
                <a:lnTo>
                  <a:pt x="1397050" y="2743200"/>
                </a:lnTo>
                <a:lnTo>
                  <a:pt x="1397050" y="2752725"/>
                </a:lnTo>
                <a:lnTo>
                  <a:pt x="1406575" y="2752725"/>
                </a:lnTo>
                <a:lnTo>
                  <a:pt x="1406575" y="2743200"/>
                </a:lnTo>
                <a:close/>
              </a:path>
              <a:path w="1407160" h="2867025">
                <a:moveTo>
                  <a:pt x="1406575" y="2686050"/>
                </a:moveTo>
                <a:lnTo>
                  <a:pt x="1397050" y="2686050"/>
                </a:lnTo>
                <a:lnTo>
                  <a:pt x="1397050" y="2695575"/>
                </a:lnTo>
                <a:lnTo>
                  <a:pt x="1406575" y="2695575"/>
                </a:lnTo>
                <a:lnTo>
                  <a:pt x="1406575" y="2686050"/>
                </a:lnTo>
                <a:close/>
              </a:path>
              <a:path w="1407160" h="2867025">
                <a:moveTo>
                  <a:pt x="1406575" y="2628900"/>
                </a:moveTo>
                <a:lnTo>
                  <a:pt x="1397050" y="2628900"/>
                </a:lnTo>
                <a:lnTo>
                  <a:pt x="1397050" y="2638425"/>
                </a:lnTo>
                <a:lnTo>
                  <a:pt x="1406575" y="2638425"/>
                </a:lnTo>
                <a:lnTo>
                  <a:pt x="1406575" y="2628900"/>
                </a:lnTo>
                <a:close/>
              </a:path>
              <a:path w="1407160" h="2867025">
                <a:moveTo>
                  <a:pt x="1406575" y="2571750"/>
                </a:moveTo>
                <a:lnTo>
                  <a:pt x="1397050" y="2571750"/>
                </a:lnTo>
                <a:lnTo>
                  <a:pt x="1397050" y="2581275"/>
                </a:lnTo>
                <a:lnTo>
                  <a:pt x="1406575" y="2581275"/>
                </a:lnTo>
                <a:lnTo>
                  <a:pt x="1406575" y="2571750"/>
                </a:lnTo>
                <a:close/>
              </a:path>
              <a:path w="1407160" h="2867025">
                <a:moveTo>
                  <a:pt x="1406575" y="2514600"/>
                </a:moveTo>
                <a:lnTo>
                  <a:pt x="1397050" y="2514600"/>
                </a:lnTo>
                <a:lnTo>
                  <a:pt x="1397050" y="2524125"/>
                </a:lnTo>
                <a:lnTo>
                  <a:pt x="1406575" y="2524125"/>
                </a:lnTo>
                <a:lnTo>
                  <a:pt x="1406575" y="2514600"/>
                </a:lnTo>
                <a:close/>
              </a:path>
              <a:path w="1407160" h="2867025">
                <a:moveTo>
                  <a:pt x="1406575" y="2457450"/>
                </a:moveTo>
                <a:lnTo>
                  <a:pt x="1397050" y="2457450"/>
                </a:lnTo>
                <a:lnTo>
                  <a:pt x="1397050" y="2466975"/>
                </a:lnTo>
                <a:lnTo>
                  <a:pt x="1406575" y="2466975"/>
                </a:lnTo>
                <a:lnTo>
                  <a:pt x="1406575" y="2457450"/>
                </a:lnTo>
                <a:close/>
              </a:path>
              <a:path w="1407160" h="2867025">
                <a:moveTo>
                  <a:pt x="1406575" y="2400300"/>
                </a:moveTo>
                <a:lnTo>
                  <a:pt x="1397050" y="2400300"/>
                </a:lnTo>
                <a:lnTo>
                  <a:pt x="1397050" y="2409825"/>
                </a:lnTo>
                <a:lnTo>
                  <a:pt x="1406575" y="2409825"/>
                </a:lnTo>
                <a:lnTo>
                  <a:pt x="1406575" y="2400300"/>
                </a:lnTo>
                <a:close/>
              </a:path>
              <a:path w="1407160" h="2867025">
                <a:moveTo>
                  <a:pt x="1406575" y="2343150"/>
                </a:moveTo>
                <a:lnTo>
                  <a:pt x="1397050" y="2343150"/>
                </a:lnTo>
                <a:lnTo>
                  <a:pt x="1397050" y="2352675"/>
                </a:lnTo>
                <a:lnTo>
                  <a:pt x="1406575" y="2352675"/>
                </a:lnTo>
                <a:lnTo>
                  <a:pt x="1406575" y="2343150"/>
                </a:lnTo>
                <a:close/>
              </a:path>
              <a:path w="1407160" h="2867025">
                <a:moveTo>
                  <a:pt x="1406575" y="2286000"/>
                </a:moveTo>
                <a:lnTo>
                  <a:pt x="1397050" y="2286000"/>
                </a:lnTo>
                <a:lnTo>
                  <a:pt x="1397050" y="2295525"/>
                </a:lnTo>
                <a:lnTo>
                  <a:pt x="1406575" y="2295525"/>
                </a:lnTo>
                <a:lnTo>
                  <a:pt x="1406575" y="2286000"/>
                </a:lnTo>
                <a:close/>
              </a:path>
              <a:path w="1407160" h="2867025">
                <a:moveTo>
                  <a:pt x="1406575" y="2228850"/>
                </a:moveTo>
                <a:lnTo>
                  <a:pt x="1397050" y="2228850"/>
                </a:lnTo>
                <a:lnTo>
                  <a:pt x="1397050" y="2238375"/>
                </a:lnTo>
                <a:lnTo>
                  <a:pt x="1406575" y="2238375"/>
                </a:lnTo>
                <a:lnTo>
                  <a:pt x="1406575" y="2228850"/>
                </a:lnTo>
                <a:close/>
              </a:path>
              <a:path w="1407160" h="2867025">
                <a:moveTo>
                  <a:pt x="1406575" y="2171700"/>
                </a:moveTo>
                <a:lnTo>
                  <a:pt x="1397050" y="2171700"/>
                </a:lnTo>
                <a:lnTo>
                  <a:pt x="1397050" y="2181225"/>
                </a:lnTo>
                <a:lnTo>
                  <a:pt x="1406575" y="2181225"/>
                </a:lnTo>
                <a:lnTo>
                  <a:pt x="1406575" y="2171700"/>
                </a:lnTo>
                <a:close/>
              </a:path>
              <a:path w="1407160" h="2867025">
                <a:moveTo>
                  <a:pt x="1406575" y="2114550"/>
                </a:moveTo>
                <a:lnTo>
                  <a:pt x="1397050" y="2114550"/>
                </a:lnTo>
                <a:lnTo>
                  <a:pt x="1397050" y="2124075"/>
                </a:lnTo>
                <a:lnTo>
                  <a:pt x="1406575" y="2124075"/>
                </a:lnTo>
                <a:lnTo>
                  <a:pt x="1406575" y="2114550"/>
                </a:lnTo>
                <a:close/>
              </a:path>
              <a:path w="1407160" h="2867025">
                <a:moveTo>
                  <a:pt x="1406575" y="2057400"/>
                </a:moveTo>
                <a:lnTo>
                  <a:pt x="1397050" y="2057400"/>
                </a:lnTo>
                <a:lnTo>
                  <a:pt x="1397050" y="2066925"/>
                </a:lnTo>
                <a:lnTo>
                  <a:pt x="1406575" y="2066925"/>
                </a:lnTo>
                <a:lnTo>
                  <a:pt x="1406575" y="2057400"/>
                </a:lnTo>
                <a:close/>
              </a:path>
              <a:path w="1407160" h="2867025">
                <a:moveTo>
                  <a:pt x="1406575" y="2000250"/>
                </a:moveTo>
                <a:lnTo>
                  <a:pt x="1397050" y="2000250"/>
                </a:lnTo>
                <a:lnTo>
                  <a:pt x="1397050" y="2009775"/>
                </a:lnTo>
                <a:lnTo>
                  <a:pt x="1406575" y="2009775"/>
                </a:lnTo>
                <a:lnTo>
                  <a:pt x="1406575" y="2000250"/>
                </a:lnTo>
                <a:close/>
              </a:path>
              <a:path w="1407160" h="2867025">
                <a:moveTo>
                  <a:pt x="1406575" y="1943100"/>
                </a:moveTo>
                <a:lnTo>
                  <a:pt x="1397050" y="1943100"/>
                </a:lnTo>
                <a:lnTo>
                  <a:pt x="1397050" y="1952625"/>
                </a:lnTo>
                <a:lnTo>
                  <a:pt x="1406575" y="1952625"/>
                </a:lnTo>
                <a:lnTo>
                  <a:pt x="1406575" y="1943100"/>
                </a:lnTo>
                <a:close/>
              </a:path>
              <a:path w="1407160" h="2867025">
                <a:moveTo>
                  <a:pt x="1406575" y="1885950"/>
                </a:moveTo>
                <a:lnTo>
                  <a:pt x="1397050" y="1885950"/>
                </a:lnTo>
                <a:lnTo>
                  <a:pt x="1397050" y="1895475"/>
                </a:lnTo>
                <a:lnTo>
                  <a:pt x="1406575" y="1895475"/>
                </a:lnTo>
                <a:lnTo>
                  <a:pt x="1406575" y="1885950"/>
                </a:lnTo>
                <a:close/>
              </a:path>
              <a:path w="1407160" h="2867025">
                <a:moveTo>
                  <a:pt x="1406575" y="1828800"/>
                </a:moveTo>
                <a:lnTo>
                  <a:pt x="1397050" y="1828800"/>
                </a:lnTo>
                <a:lnTo>
                  <a:pt x="1397050" y="1838325"/>
                </a:lnTo>
                <a:lnTo>
                  <a:pt x="1406575" y="1838325"/>
                </a:lnTo>
                <a:lnTo>
                  <a:pt x="1406575" y="1828800"/>
                </a:lnTo>
                <a:close/>
              </a:path>
              <a:path w="1407160" h="2867025">
                <a:moveTo>
                  <a:pt x="1406575" y="1771650"/>
                </a:moveTo>
                <a:lnTo>
                  <a:pt x="1397050" y="1771650"/>
                </a:lnTo>
                <a:lnTo>
                  <a:pt x="1397050" y="1781175"/>
                </a:lnTo>
                <a:lnTo>
                  <a:pt x="1406575" y="1781175"/>
                </a:lnTo>
                <a:lnTo>
                  <a:pt x="1406575" y="1771650"/>
                </a:lnTo>
                <a:close/>
              </a:path>
              <a:path w="1407160" h="2867025">
                <a:moveTo>
                  <a:pt x="1406575" y="1714500"/>
                </a:moveTo>
                <a:lnTo>
                  <a:pt x="1397050" y="1714500"/>
                </a:lnTo>
                <a:lnTo>
                  <a:pt x="1397050" y="1724025"/>
                </a:lnTo>
                <a:lnTo>
                  <a:pt x="1406575" y="1724025"/>
                </a:lnTo>
                <a:lnTo>
                  <a:pt x="1406575" y="1714500"/>
                </a:lnTo>
                <a:close/>
              </a:path>
              <a:path w="1407160" h="2867025">
                <a:moveTo>
                  <a:pt x="1406575" y="1657350"/>
                </a:moveTo>
                <a:lnTo>
                  <a:pt x="1397050" y="1657350"/>
                </a:lnTo>
                <a:lnTo>
                  <a:pt x="1397050" y="1666875"/>
                </a:lnTo>
                <a:lnTo>
                  <a:pt x="1406575" y="1666875"/>
                </a:lnTo>
                <a:lnTo>
                  <a:pt x="1406575" y="1657350"/>
                </a:lnTo>
                <a:close/>
              </a:path>
              <a:path w="1407160" h="2867025">
                <a:moveTo>
                  <a:pt x="1406575" y="1600200"/>
                </a:moveTo>
                <a:lnTo>
                  <a:pt x="1397050" y="1600200"/>
                </a:lnTo>
                <a:lnTo>
                  <a:pt x="1397050" y="1609725"/>
                </a:lnTo>
                <a:lnTo>
                  <a:pt x="1406575" y="1609725"/>
                </a:lnTo>
                <a:lnTo>
                  <a:pt x="1406575" y="1600200"/>
                </a:lnTo>
                <a:close/>
              </a:path>
              <a:path w="1407160" h="2867025">
                <a:moveTo>
                  <a:pt x="1406575" y="1543050"/>
                </a:moveTo>
                <a:lnTo>
                  <a:pt x="1397050" y="1543050"/>
                </a:lnTo>
                <a:lnTo>
                  <a:pt x="1397050" y="1552575"/>
                </a:lnTo>
                <a:lnTo>
                  <a:pt x="1406575" y="1552575"/>
                </a:lnTo>
                <a:lnTo>
                  <a:pt x="1406575" y="1543050"/>
                </a:lnTo>
                <a:close/>
              </a:path>
              <a:path w="1407160" h="2867025">
                <a:moveTo>
                  <a:pt x="1406575" y="1485900"/>
                </a:moveTo>
                <a:lnTo>
                  <a:pt x="1397050" y="1485900"/>
                </a:lnTo>
                <a:lnTo>
                  <a:pt x="1397050" y="1495425"/>
                </a:lnTo>
                <a:lnTo>
                  <a:pt x="1406575" y="1495425"/>
                </a:lnTo>
                <a:lnTo>
                  <a:pt x="1406575" y="1485900"/>
                </a:lnTo>
                <a:close/>
              </a:path>
              <a:path w="1407160" h="2867025">
                <a:moveTo>
                  <a:pt x="1406575" y="1428750"/>
                </a:moveTo>
                <a:lnTo>
                  <a:pt x="1397050" y="1428750"/>
                </a:lnTo>
                <a:lnTo>
                  <a:pt x="1397050" y="1438275"/>
                </a:lnTo>
                <a:lnTo>
                  <a:pt x="1406575" y="1438275"/>
                </a:lnTo>
                <a:lnTo>
                  <a:pt x="1406575" y="1428750"/>
                </a:lnTo>
                <a:close/>
              </a:path>
              <a:path w="1407160" h="2867025">
                <a:moveTo>
                  <a:pt x="1406575" y="1371600"/>
                </a:moveTo>
                <a:lnTo>
                  <a:pt x="1397050" y="1371600"/>
                </a:lnTo>
                <a:lnTo>
                  <a:pt x="1397050" y="1381125"/>
                </a:lnTo>
                <a:lnTo>
                  <a:pt x="1406575" y="1381125"/>
                </a:lnTo>
                <a:lnTo>
                  <a:pt x="1406575" y="1371600"/>
                </a:lnTo>
                <a:close/>
              </a:path>
              <a:path w="1407160" h="2867025">
                <a:moveTo>
                  <a:pt x="1406575" y="1314450"/>
                </a:moveTo>
                <a:lnTo>
                  <a:pt x="1397050" y="1314450"/>
                </a:lnTo>
                <a:lnTo>
                  <a:pt x="1397050" y="1323975"/>
                </a:lnTo>
                <a:lnTo>
                  <a:pt x="1406575" y="1323975"/>
                </a:lnTo>
                <a:lnTo>
                  <a:pt x="1406575" y="1314450"/>
                </a:lnTo>
                <a:close/>
              </a:path>
              <a:path w="1407160" h="2867025">
                <a:moveTo>
                  <a:pt x="1406575" y="1257300"/>
                </a:moveTo>
                <a:lnTo>
                  <a:pt x="1397050" y="1257300"/>
                </a:lnTo>
                <a:lnTo>
                  <a:pt x="1397050" y="1266825"/>
                </a:lnTo>
                <a:lnTo>
                  <a:pt x="1406575" y="1266825"/>
                </a:lnTo>
                <a:lnTo>
                  <a:pt x="1406575" y="1257300"/>
                </a:lnTo>
                <a:close/>
              </a:path>
              <a:path w="1407160" h="2867025">
                <a:moveTo>
                  <a:pt x="1406575" y="1207998"/>
                </a:moveTo>
                <a:lnTo>
                  <a:pt x="1397050" y="1207998"/>
                </a:lnTo>
                <a:lnTo>
                  <a:pt x="1397050" y="1209675"/>
                </a:lnTo>
                <a:lnTo>
                  <a:pt x="1406575" y="1209675"/>
                </a:lnTo>
                <a:lnTo>
                  <a:pt x="1406575" y="1207998"/>
                </a:lnTo>
                <a:close/>
              </a:path>
              <a:path w="1407160" h="2867025">
                <a:moveTo>
                  <a:pt x="1406575" y="1028700"/>
                </a:moveTo>
                <a:lnTo>
                  <a:pt x="1397050" y="1028700"/>
                </a:lnTo>
                <a:lnTo>
                  <a:pt x="1397050" y="1038225"/>
                </a:lnTo>
                <a:lnTo>
                  <a:pt x="1406575" y="1038225"/>
                </a:lnTo>
                <a:lnTo>
                  <a:pt x="1406575" y="1028700"/>
                </a:lnTo>
                <a:close/>
              </a:path>
              <a:path w="1407160" h="2867025">
                <a:moveTo>
                  <a:pt x="1406575" y="857250"/>
                </a:moveTo>
                <a:lnTo>
                  <a:pt x="1397050" y="857250"/>
                </a:lnTo>
                <a:lnTo>
                  <a:pt x="1397050" y="858710"/>
                </a:lnTo>
                <a:lnTo>
                  <a:pt x="1406575" y="858710"/>
                </a:lnTo>
                <a:lnTo>
                  <a:pt x="1406575" y="857250"/>
                </a:lnTo>
                <a:close/>
              </a:path>
              <a:path w="1407160" h="2867025">
                <a:moveTo>
                  <a:pt x="1406575" y="628650"/>
                </a:moveTo>
                <a:lnTo>
                  <a:pt x="1397050" y="628650"/>
                </a:lnTo>
                <a:lnTo>
                  <a:pt x="1397050" y="638175"/>
                </a:lnTo>
                <a:lnTo>
                  <a:pt x="1406575" y="638175"/>
                </a:lnTo>
                <a:lnTo>
                  <a:pt x="1406575" y="628650"/>
                </a:lnTo>
                <a:close/>
              </a:path>
              <a:path w="1407160" h="2867025">
                <a:moveTo>
                  <a:pt x="1406575" y="457200"/>
                </a:moveTo>
                <a:lnTo>
                  <a:pt x="1397050" y="457200"/>
                </a:lnTo>
                <a:lnTo>
                  <a:pt x="1397050" y="464921"/>
                </a:lnTo>
                <a:lnTo>
                  <a:pt x="1406575" y="464921"/>
                </a:lnTo>
                <a:lnTo>
                  <a:pt x="1406575" y="457200"/>
                </a:lnTo>
                <a:close/>
              </a:path>
              <a:path w="1407160" h="2867025">
                <a:moveTo>
                  <a:pt x="1406575" y="228600"/>
                </a:moveTo>
                <a:lnTo>
                  <a:pt x="1397050" y="228600"/>
                </a:lnTo>
                <a:lnTo>
                  <a:pt x="1397050" y="238125"/>
                </a:lnTo>
                <a:lnTo>
                  <a:pt x="1406575" y="238125"/>
                </a:lnTo>
                <a:lnTo>
                  <a:pt x="1406575" y="228600"/>
                </a:lnTo>
                <a:close/>
              </a:path>
              <a:path w="1407160" h="2867025">
                <a:moveTo>
                  <a:pt x="1406575" y="57150"/>
                </a:moveTo>
                <a:lnTo>
                  <a:pt x="1397050" y="57150"/>
                </a:lnTo>
                <a:lnTo>
                  <a:pt x="1397050" y="66675"/>
                </a:lnTo>
                <a:lnTo>
                  <a:pt x="1406575" y="66675"/>
                </a:lnTo>
                <a:lnTo>
                  <a:pt x="1406575" y="57150"/>
                </a:lnTo>
                <a:close/>
              </a:path>
              <a:path w="1407160" h="2867025">
                <a:moveTo>
                  <a:pt x="1406575" y="0"/>
                </a:moveTo>
                <a:lnTo>
                  <a:pt x="1397050" y="0"/>
                </a:lnTo>
                <a:lnTo>
                  <a:pt x="1397050" y="9525"/>
                </a:lnTo>
                <a:lnTo>
                  <a:pt x="1406575" y="9525"/>
                </a:lnTo>
                <a:lnTo>
                  <a:pt x="140657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5955993" y="6329045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7418235" y="3446157"/>
            <a:ext cx="9525" cy="2867025"/>
          </a:xfrm>
          <a:custGeom>
            <a:avLst/>
            <a:gdLst/>
            <a:ahLst/>
            <a:cxnLst/>
            <a:rect l="l" t="t" r="r" b="b"/>
            <a:pathLst>
              <a:path w="9525" h="286702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9525" h="286702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9525" h="286702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9525" h="286702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86702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286702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86702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286702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286702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286702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286702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286702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28670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86702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286702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286702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28670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28670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28670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8670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867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867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867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867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867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867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867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867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867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867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867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867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867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867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867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867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867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867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867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867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867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867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867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867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867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867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7353048" y="6329045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8815285" y="3446157"/>
            <a:ext cx="9525" cy="2867025"/>
          </a:xfrm>
          <a:custGeom>
            <a:avLst/>
            <a:gdLst/>
            <a:ahLst/>
            <a:cxnLst/>
            <a:rect l="l" t="t" r="r" b="b"/>
            <a:pathLst>
              <a:path w="9525" h="286702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9525" h="286702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9525" h="286702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9525" h="286702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86702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286702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86702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286702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286702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286702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286702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286702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28670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86702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286702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286702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28670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28670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28670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8670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867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867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867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867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867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867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867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867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867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867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867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867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867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867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867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867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867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867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867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867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867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867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867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867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867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867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867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867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867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8750104" y="6329045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0212337" y="3446157"/>
            <a:ext cx="9525" cy="2867025"/>
          </a:xfrm>
          <a:custGeom>
            <a:avLst/>
            <a:gdLst/>
            <a:ahLst/>
            <a:cxnLst/>
            <a:rect l="l" t="t" r="r" b="b"/>
            <a:pathLst>
              <a:path w="9525" h="2867025">
                <a:moveTo>
                  <a:pt x="9525" y="2857500"/>
                </a:moveTo>
                <a:lnTo>
                  <a:pt x="0" y="2857500"/>
                </a:lnTo>
                <a:lnTo>
                  <a:pt x="0" y="2867025"/>
                </a:lnTo>
                <a:lnTo>
                  <a:pt x="9525" y="2867025"/>
                </a:lnTo>
                <a:lnTo>
                  <a:pt x="9525" y="2857500"/>
                </a:lnTo>
                <a:close/>
              </a:path>
              <a:path w="9525" h="2867025">
                <a:moveTo>
                  <a:pt x="9525" y="2800350"/>
                </a:moveTo>
                <a:lnTo>
                  <a:pt x="0" y="2800350"/>
                </a:lnTo>
                <a:lnTo>
                  <a:pt x="0" y="2809875"/>
                </a:lnTo>
                <a:lnTo>
                  <a:pt x="9525" y="2809875"/>
                </a:lnTo>
                <a:lnTo>
                  <a:pt x="9525" y="2800350"/>
                </a:lnTo>
                <a:close/>
              </a:path>
              <a:path w="9525" h="2867025">
                <a:moveTo>
                  <a:pt x="9525" y="2743200"/>
                </a:moveTo>
                <a:lnTo>
                  <a:pt x="0" y="2743200"/>
                </a:lnTo>
                <a:lnTo>
                  <a:pt x="0" y="2752725"/>
                </a:lnTo>
                <a:lnTo>
                  <a:pt x="9525" y="2752725"/>
                </a:lnTo>
                <a:lnTo>
                  <a:pt x="9525" y="2743200"/>
                </a:lnTo>
                <a:close/>
              </a:path>
              <a:path w="9525" h="286702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86702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286702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86702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286702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286702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286702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286702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286702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286702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86702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286702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286702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286702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286702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286702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86702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867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867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867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867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867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867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867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867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867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867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867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867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867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867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867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867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867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867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867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867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867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867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867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867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867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867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867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86702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86702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867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867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0147159" y="6329045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363875" y="4515396"/>
            <a:ext cx="177800" cy="7207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10">
                <a:solidFill>
                  <a:srgbClr val="252423"/>
                </a:solidFill>
                <a:latin typeface="Lucida Sans Unicode"/>
                <a:cs typeface="Lucida Sans Unicode"/>
              </a:rPr>
              <a:t>Description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090642" y="3445918"/>
            <a:ext cx="2063750" cy="2781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457325" marR="5080" indent="193675">
              <a:lnSpc>
                <a:spcPct val="1436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SIMPLE </a:t>
            </a:r>
            <a:r>
              <a:rPr dirty="0" sz="900" b="1">
                <a:latin typeface="Segoe UI"/>
                <a:cs typeface="Segoe UI"/>
              </a:rPr>
              <a:t>OVER</a:t>
            </a:r>
            <a:r>
              <a:rPr dirty="0" sz="900" spc="-25" b="1">
                <a:latin typeface="Segoe UI"/>
                <a:cs typeface="Segoe UI"/>
              </a:rPr>
              <a:t> </a:t>
            </a:r>
            <a:r>
              <a:rPr dirty="0" sz="900" spc="-20" b="1">
                <a:latin typeface="Segoe UI"/>
                <a:cs typeface="Segoe UI"/>
              </a:rPr>
              <a:t>$500</a:t>
            </a:r>
            <a:endParaRPr sz="900">
              <a:latin typeface="Segoe UI"/>
              <a:cs typeface="Segoe UI"/>
            </a:endParaRPr>
          </a:p>
          <a:p>
            <a:pPr algn="r" marL="522605" marR="5080" indent="553720">
              <a:lnSpc>
                <a:spcPct val="143600"/>
              </a:lnSpc>
            </a:pPr>
            <a:r>
              <a:rPr dirty="0" sz="900" b="1">
                <a:latin typeface="Segoe UI"/>
                <a:cs typeface="Segoe UI"/>
              </a:rPr>
              <a:t>$500 AND </a:t>
            </a:r>
            <a:r>
              <a:rPr dirty="0" sz="900" spc="-10" b="1">
                <a:latin typeface="Segoe UI"/>
                <a:cs typeface="Segoe UI"/>
              </a:rPr>
              <a:t>UNDER </a:t>
            </a:r>
            <a:r>
              <a:rPr dirty="0" sz="900" b="1">
                <a:latin typeface="Segoe UI"/>
                <a:cs typeface="Segoe UI"/>
              </a:rPr>
              <a:t>DOMESTIC</a:t>
            </a:r>
            <a:r>
              <a:rPr dirty="0" sz="900" spc="-5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BATTERY</a:t>
            </a:r>
            <a:r>
              <a:rPr dirty="0" sz="900" spc="-5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SIMPLE</a:t>
            </a:r>
            <a:endParaRPr sz="900">
              <a:latin typeface="Segoe UI"/>
              <a:cs typeface="Segoe UI"/>
            </a:endParaRPr>
          </a:p>
          <a:p>
            <a:pPr algn="r" marL="1297305" marR="5080" indent="17780">
              <a:lnSpc>
                <a:spcPct val="143600"/>
              </a:lnSpc>
            </a:pPr>
            <a:r>
              <a:rPr dirty="0" sz="900" spc="-10" b="1">
                <a:latin typeface="Segoe UI"/>
                <a:cs typeface="Segoe UI"/>
              </a:rPr>
              <a:t>AUTOMOBILE </a:t>
            </a:r>
            <a:r>
              <a:rPr dirty="0" sz="900" b="1">
                <a:latin typeface="Segoe UI"/>
                <a:cs typeface="Segoe UI"/>
              </a:rPr>
              <a:t>TO</a:t>
            </a:r>
            <a:r>
              <a:rPr dirty="0" sz="900" spc="-45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VEHICLE </a:t>
            </a:r>
            <a:r>
              <a:rPr dirty="0" sz="900" b="1">
                <a:latin typeface="Segoe UI"/>
                <a:cs typeface="Segoe UI"/>
              </a:rPr>
              <a:t>TO</a:t>
            </a:r>
            <a:r>
              <a:rPr dirty="0" sz="900" spc="-45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PROPERTY RETAIL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THEFT</a:t>
            </a:r>
            <a:endParaRPr sz="900">
              <a:latin typeface="Segoe UI"/>
              <a:cs typeface="Segoe UI"/>
            </a:endParaRPr>
          </a:p>
          <a:p>
            <a:pPr algn="r" marL="598805" marR="5080" indent="335280">
              <a:lnSpc>
                <a:spcPct val="143600"/>
              </a:lnSpc>
            </a:pPr>
            <a:r>
              <a:rPr dirty="0" sz="900" b="1">
                <a:latin typeface="Segoe UI"/>
                <a:cs typeface="Segoe UI"/>
              </a:rPr>
              <a:t>ARMED</a:t>
            </a:r>
            <a:r>
              <a:rPr dirty="0" sz="900" spc="-20" b="1">
                <a:latin typeface="Segoe UI"/>
                <a:cs typeface="Segoe UI"/>
              </a:rPr>
              <a:t> </a:t>
            </a:r>
            <a:r>
              <a:rPr dirty="0" sz="900" b="1">
                <a:latin typeface="Segoe UI"/>
                <a:cs typeface="Segoe UI"/>
              </a:rPr>
              <a:t>-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HANDGUN </a:t>
            </a:r>
            <a:r>
              <a:rPr dirty="0" sz="900" spc="-20" b="1">
                <a:latin typeface="Segoe UI"/>
                <a:cs typeface="Segoe UI"/>
              </a:rPr>
              <a:t>AGGRAVATED</a:t>
            </a:r>
            <a:r>
              <a:rPr dirty="0" sz="900" spc="5" b="1">
                <a:latin typeface="Segoe UI"/>
                <a:cs typeface="Segoe UI"/>
              </a:rPr>
              <a:t> </a:t>
            </a:r>
            <a:r>
              <a:rPr dirty="0" sz="900" b="1">
                <a:latin typeface="Segoe UI"/>
                <a:cs typeface="Segoe UI"/>
              </a:rPr>
              <a:t>-</a:t>
            </a:r>
            <a:r>
              <a:rPr dirty="0" sz="900" spc="5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HANDGUN </a:t>
            </a:r>
            <a:r>
              <a:rPr dirty="0" sz="900" b="1">
                <a:latin typeface="Segoe UI"/>
                <a:cs typeface="Segoe UI"/>
              </a:rPr>
              <a:t>ATTEMPT</a:t>
            </a:r>
            <a:r>
              <a:rPr dirty="0" sz="900" spc="-30" b="1">
                <a:latin typeface="Segoe UI"/>
                <a:cs typeface="Segoe UI"/>
              </a:rPr>
              <a:t> </a:t>
            </a:r>
            <a:r>
              <a:rPr dirty="0" sz="900" b="1">
                <a:latin typeface="Segoe UI"/>
                <a:cs typeface="Segoe UI"/>
              </a:rPr>
              <a:t>-</a:t>
            </a:r>
            <a:r>
              <a:rPr dirty="0" sz="900" spc="-30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AUTOMOBILE</a:t>
            </a:r>
            <a:endParaRPr sz="900">
              <a:latin typeface="Segoe UI"/>
              <a:cs typeface="Segoe UI"/>
            </a:endParaRPr>
          </a:p>
          <a:p>
            <a:pPr algn="r" marR="5080" indent="1147445">
              <a:lnSpc>
                <a:spcPct val="143600"/>
              </a:lnSpc>
            </a:pPr>
            <a:r>
              <a:rPr dirty="0" sz="900" b="1">
                <a:latin typeface="Segoe UI"/>
                <a:cs typeface="Segoe UI"/>
              </a:rPr>
              <a:t>FROM</a:t>
            </a:r>
            <a:r>
              <a:rPr dirty="0" sz="900" spc="-30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BUILDING </a:t>
            </a:r>
            <a:r>
              <a:rPr dirty="0" sz="900" b="1">
                <a:latin typeface="Segoe UI"/>
                <a:cs typeface="Segoe UI"/>
              </a:rPr>
              <a:t>UNLAWFUL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b="1">
                <a:latin typeface="Segoe UI"/>
                <a:cs typeface="Segoe UI"/>
              </a:rPr>
              <a:t>POSSESSION</a:t>
            </a:r>
            <a:r>
              <a:rPr dirty="0" sz="900" spc="-15" b="1">
                <a:latin typeface="Segoe UI"/>
                <a:cs typeface="Segoe UI"/>
              </a:rPr>
              <a:t> </a:t>
            </a:r>
            <a:r>
              <a:rPr dirty="0" sz="900" b="1">
                <a:latin typeface="Segoe UI"/>
                <a:cs typeface="Segoe UI"/>
              </a:rPr>
              <a:t>-</a:t>
            </a:r>
            <a:r>
              <a:rPr dirty="0" sz="900" spc="-10" b="1">
                <a:latin typeface="Segoe UI"/>
                <a:cs typeface="Segoe UI"/>
              </a:rPr>
              <a:t> HANDGUN</a:t>
            </a:r>
            <a:endParaRPr sz="900">
              <a:latin typeface="Segoe UI"/>
              <a:cs typeface="Segoe UI"/>
            </a:endParaRPr>
          </a:p>
          <a:p>
            <a:pPr algn="r" marR="5080">
              <a:lnSpc>
                <a:spcPct val="100000"/>
              </a:lnSpc>
              <a:spcBef>
                <a:spcPts val="465"/>
              </a:spcBef>
            </a:pPr>
            <a:r>
              <a:rPr dirty="0" sz="900" b="1">
                <a:latin typeface="Segoe UI"/>
                <a:cs typeface="Segoe UI"/>
              </a:rPr>
              <a:t>FORCIBLE</a:t>
            </a:r>
            <a:r>
              <a:rPr dirty="0" sz="900" spc="-10" b="1">
                <a:latin typeface="Segoe UI"/>
                <a:cs typeface="Segoe UI"/>
              </a:rPr>
              <a:t> ENTRY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3227070" y="3517290"/>
            <a:ext cx="6552565" cy="2712085"/>
          </a:xfrm>
          <a:custGeom>
            <a:avLst/>
            <a:gdLst/>
            <a:ahLst/>
            <a:cxnLst/>
            <a:rect l="l" t="t" r="r" b="b"/>
            <a:pathLst>
              <a:path w="6552565" h="2712085">
                <a:moveTo>
                  <a:pt x="948588" y="2559608"/>
                </a:moveTo>
                <a:lnTo>
                  <a:pt x="0" y="2559608"/>
                </a:lnTo>
                <a:lnTo>
                  <a:pt x="0" y="2712008"/>
                </a:lnTo>
                <a:lnTo>
                  <a:pt x="948588" y="2712008"/>
                </a:lnTo>
                <a:lnTo>
                  <a:pt x="948588" y="2559608"/>
                </a:lnTo>
                <a:close/>
              </a:path>
              <a:path w="6552565" h="2712085">
                <a:moveTo>
                  <a:pt x="979335" y="2362720"/>
                </a:moveTo>
                <a:lnTo>
                  <a:pt x="0" y="2362720"/>
                </a:lnTo>
                <a:lnTo>
                  <a:pt x="0" y="2515120"/>
                </a:lnTo>
                <a:lnTo>
                  <a:pt x="979335" y="2515120"/>
                </a:lnTo>
                <a:lnTo>
                  <a:pt x="979335" y="2362720"/>
                </a:lnTo>
                <a:close/>
              </a:path>
              <a:path w="6552565" h="2712085">
                <a:moveTo>
                  <a:pt x="1091095" y="2165832"/>
                </a:moveTo>
                <a:lnTo>
                  <a:pt x="0" y="2165832"/>
                </a:lnTo>
                <a:lnTo>
                  <a:pt x="0" y="2318232"/>
                </a:lnTo>
                <a:lnTo>
                  <a:pt x="1091095" y="2318232"/>
                </a:lnTo>
                <a:lnTo>
                  <a:pt x="1091095" y="2165832"/>
                </a:lnTo>
                <a:close/>
              </a:path>
              <a:path w="6552565" h="2712085">
                <a:moveTo>
                  <a:pt x="1288084" y="1968931"/>
                </a:moveTo>
                <a:lnTo>
                  <a:pt x="0" y="1968931"/>
                </a:lnTo>
                <a:lnTo>
                  <a:pt x="0" y="2121331"/>
                </a:lnTo>
                <a:lnTo>
                  <a:pt x="1288084" y="2121331"/>
                </a:lnTo>
                <a:lnTo>
                  <a:pt x="1288084" y="1968931"/>
                </a:lnTo>
                <a:close/>
              </a:path>
              <a:path w="6552565" h="2712085">
                <a:moveTo>
                  <a:pt x="1492046" y="1772043"/>
                </a:moveTo>
                <a:lnTo>
                  <a:pt x="0" y="1772043"/>
                </a:lnTo>
                <a:lnTo>
                  <a:pt x="0" y="1924443"/>
                </a:lnTo>
                <a:lnTo>
                  <a:pt x="1492046" y="1924443"/>
                </a:lnTo>
                <a:lnTo>
                  <a:pt x="1492046" y="1772043"/>
                </a:lnTo>
                <a:close/>
              </a:path>
              <a:path w="6552565" h="2712085">
                <a:moveTo>
                  <a:pt x="1568881" y="1575142"/>
                </a:moveTo>
                <a:lnTo>
                  <a:pt x="0" y="1575142"/>
                </a:lnTo>
                <a:lnTo>
                  <a:pt x="0" y="1727542"/>
                </a:lnTo>
                <a:lnTo>
                  <a:pt x="1568881" y="1727542"/>
                </a:lnTo>
                <a:lnTo>
                  <a:pt x="1568881" y="1575142"/>
                </a:lnTo>
                <a:close/>
              </a:path>
              <a:path w="6552565" h="2712085">
                <a:moveTo>
                  <a:pt x="1932127" y="1378254"/>
                </a:moveTo>
                <a:lnTo>
                  <a:pt x="0" y="1378254"/>
                </a:lnTo>
                <a:lnTo>
                  <a:pt x="0" y="1530654"/>
                </a:lnTo>
                <a:lnTo>
                  <a:pt x="1932127" y="1530654"/>
                </a:lnTo>
                <a:lnTo>
                  <a:pt x="1932127" y="1378254"/>
                </a:lnTo>
                <a:close/>
              </a:path>
              <a:path w="6552565" h="2712085">
                <a:moveTo>
                  <a:pt x="2511895" y="1181354"/>
                </a:moveTo>
                <a:lnTo>
                  <a:pt x="0" y="1181354"/>
                </a:lnTo>
                <a:lnTo>
                  <a:pt x="0" y="1333754"/>
                </a:lnTo>
                <a:lnTo>
                  <a:pt x="2511895" y="1333754"/>
                </a:lnTo>
                <a:lnTo>
                  <a:pt x="2511895" y="1181354"/>
                </a:lnTo>
                <a:close/>
              </a:path>
              <a:path w="6552565" h="2712085">
                <a:moveTo>
                  <a:pt x="3601605" y="984465"/>
                </a:moveTo>
                <a:lnTo>
                  <a:pt x="0" y="984465"/>
                </a:lnTo>
                <a:lnTo>
                  <a:pt x="0" y="1136865"/>
                </a:lnTo>
                <a:lnTo>
                  <a:pt x="3601605" y="1136865"/>
                </a:lnTo>
                <a:lnTo>
                  <a:pt x="3601605" y="984465"/>
                </a:lnTo>
                <a:close/>
              </a:path>
              <a:path w="6552565" h="2712085">
                <a:moveTo>
                  <a:pt x="3899179" y="787577"/>
                </a:moveTo>
                <a:lnTo>
                  <a:pt x="0" y="787577"/>
                </a:lnTo>
                <a:lnTo>
                  <a:pt x="0" y="939977"/>
                </a:lnTo>
                <a:lnTo>
                  <a:pt x="3899179" y="939977"/>
                </a:lnTo>
                <a:lnTo>
                  <a:pt x="3899179" y="787577"/>
                </a:lnTo>
                <a:close/>
              </a:path>
              <a:path w="6552565" h="2712085">
                <a:moveTo>
                  <a:pt x="3970426" y="590677"/>
                </a:moveTo>
                <a:lnTo>
                  <a:pt x="0" y="590677"/>
                </a:lnTo>
                <a:lnTo>
                  <a:pt x="0" y="743077"/>
                </a:lnTo>
                <a:lnTo>
                  <a:pt x="3970426" y="743077"/>
                </a:lnTo>
                <a:lnTo>
                  <a:pt x="3970426" y="590677"/>
                </a:lnTo>
                <a:close/>
              </a:path>
              <a:path w="6552565" h="2712085">
                <a:moveTo>
                  <a:pt x="4089171" y="393788"/>
                </a:moveTo>
                <a:lnTo>
                  <a:pt x="0" y="393788"/>
                </a:lnTo>
                <a:lnTo>
                  <a:pt x="0" y="546188"/>
                </a:lnTo>
                <a:lnTo>
                  <a:pt x="4089171" y="546188"/>
                </a:lnTo>
                <a:lnTo>
                  <a:pt x="4089171" y="393788"/>
                </a:lnTo>
                <a:close/>
              </a:path>
              <a:path w="6552565" h="2712085">
                <a:moveTo>
                  <a:pt x="4379760" y="196888"/>
                </a:moveTo>
                <a:lnTo>
                  <a:pt x="0" y="196888"/>
                </a:lnTo>
                <a:lnTo>
                  <a:pt x="0" y="349288"/>
                </a:lnTo>
                <a:lnTo>
                  <a:pt x="4379760" y="349288"/>
                </a:lnTo>
                <a:lnTo>
                  <a:pt x="4379760" y="196888"/>
                </a:lnTo>
                <a:close/>
              </a:path>
              <a:path w="6552565" h="2712085">
                <a:moveTo>
                  <a:pt x="6552184" y="0"/>
                </a:moveTo>
                <a:lnTo>
                  <a:pt x="0" y="0"/>
                </a:lnTo>
                <a:lnTo>
                  <a:pt x="0" y="152400"/>
                </a:lnTo>
                <a:lnTo>
                  <a:pt x="6552184" y="152400"/>
                </a:lnTo>
                <a:lnTo>
                  <a:pt x="6552184" y="0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9855459" y="3506517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4.7K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683038" y="3703410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3.1K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202451" y="3840571"/>
            <a:ext cx="417195" cy="616585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89865">
              <a:lnSpc>
                <a:spcPct val="100000"/>
              </a:lnSpc>
              <a:spcBef>
                <a:spcPts val="57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2.9K</a:t>
            </a:r>
            <a:endParaRPr sz="900">
              <a:latin typeface="Segoe UI"/>
              <a:cs typeface="Segoe UI"/>
            </a:endParaRPr>
          </a:p>
          <a:p>
            <a:pPr marL="71120">
              <a:lnSpc>
                <a:spcPct val="100000"/>
              </a:lnSpc>
              <a:spcBef>
                <a:spcPts val="47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2.8K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2.8K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6904879" y="4490985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2.6K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5815175" y="4687878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1.8K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235397" y="4884771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251870" y="5021932"/>
            <a:ext cx="847725" cy="1470025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619760">
              <a:lnSpc>
                <a:spcPct val="100000"/>
              </a:lnSpc>
              <a:spcBef>
                <a:spcPts val="57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1.1K</a:t>
            </a:r>
            <a:endParaRPr sz="900">
              <a:latin typeface="Segoe UI"/>
              <a:cs typeface="Segoe UI"/>
            </a:endParaRPr>
          </a:p>
          <a:p>
            <a:pPr marL="542925">
              <a:lnSpc>
                <a:spcPct val="100000"/>
              </a:lnSpc>
              <a:spcBef>
                <a:spcPts val="47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1.1K</a:t>
            </a:r>
            <a:endParaRPr sz="900">
              <a:latin typeface="Segoe UI"/>
              <a:cs typeface="Segoe UI"/>
            </a:endParaRPr>
          </a:p>
          <a:p>
            <a:pPr marL="339090">
              <a:lnSpc>
                <a:spcPct val="100000"/>
              </a:lnSpc>
              <a:spcBef>
                <a:spcPts val="47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0.9K</a:t>
            </a:r>
            <a:endParaRPr sz="900">
              <a:latin typeface="Segoe UI"/>
              <a:cs typeface="Segoe UI"/>
            </a:endParaRPr>
          </a:p>
          <a:p>
            <a:pPr marL="142240">
              <a:lnSpc>
                <a:spcPct val="100000"/>
              </a:lnSpc>
              <a:spcBef>
                <a:spcPts val="47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0.8K</a:t>
            </a:r>
            <a:endParaRPr sz="900">
              <a:latin typeface="Segoe UI"/>
              <a:cs typeface="Segoe UI"/>
            </a:endParaRPr>
          </a:p>
          <a:p>
            <a:pPr marL="30480">
              <a:lnSpc>
                <a:spcPct val="100000"/>
              </a:lnSpc>
              <a:spcBef>
                <a:spcPts val="47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0.7K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0.7K</a:t>
            </a:r>
            <a:endParaRPr sz="900">
              <a:latin typeface="Segoe UI"/>
              <a:cs typeface="Segoe UI"/>
            </a:endParaRPr>
          </a:p>
          <a:p>
            <a:pPr marL="306705">
              <a:lnSpc>
                <a:spcPct val="100000"/>
              </a:lnSpc>
              <a:spcBef>
                <a:spcPts val="990"/>
              </a:spcBef>
            </a:pPr>
            <a:r>
              <a:rPr dirty="0" sz="900" spc="-25" b="1"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3150989" y="228600"/>
            <a:ext cx="8450580" cy="6486525"/>
            <a:chOff x="3150989" y="228600"/>
            <a:chExt cx="8450580" cy="6486525"/>
          </a:xfrm>
        </p:grpSpPr>
        <p:sp>
          <p:nvSpPr>
            <p:cNvPr id="46" name="object 46" descr=""/>
            <p:cNvSpPr/>
            <p:nvPr/>
          </p:nvSpPr>
          <p:spPr>
            <a:xfrm>
              <a:off x="10487025" y="3438524"/>
              <a:ext cx="76200" cy="2874645"/>
            </a:xfrm>
            <a:custGeom>
              <a:avLst/>
              <a:gdLst/>
              <a:ahLst/>
              <a:cxnLst/>
              <a:rect l="l" t="t" r="r" b="b"/>
              <a:pathLst>
                <a:path w="76200" h="2874645">
                  <a:moveTo>
                    <a:pt x="0" y="0"/>
                  </a:moveTo>
                  <a:lnTo>
                    <a:pt x="76200" y="0"/>
                  </a:lnTo>
                  <a:lnTo>
                    <a:pt x="76200" y="2874645"/>
                  </a:lnTo>
                  <a:lnTo>
                    <a:pt x="0" y="2874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487025" y="3438524"/>
              <a:ext cx="76200" cy="165735"/>
            </a:xfrm>
            <a:custGeom>
              <a:avLst/>
              <a:gdLst/>
              <a:ahLst/>
              <a:cxnLst/>
              <a:rect l="l" t="t" r="r" b="b"/>
              <a:pathLst>
                <a:path w="76200" h="165735">
                  <a:moveTo>
                    <a:pt x="0" y="0"/>
                  </a:moveTo>
                  <a:lnTo>
                    <a:pt x="76200" y="0"/>
                  </a:lnTo>
                  <a:lnTo>
                    <a:pt x="76200" y="165182"/>
                  </a:lnTo>
                  <a:lnTo>
                    <a:pt x="0" y="165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487025" y="3438524"/>
              <a:ext cx="76200" cy="165735"/>
            </a:xfrm>
            <a:custGeom>
              <a:avLst/>
              <a:gdLst/>
              <a:ahLst/>
              <a:cxnLst/>
              <a:rect l="l" t="t" r="r" b="b"/>
              <a:pathLst>
                <a:path w="76200" h="165735">
                  <a:moveTo>
                    <a:pt x="0" y="0"/>
                  </a:moveTo>
                  <a:lnTo>
                    <a:pt x="76200" y="0"/>
                  </a:lnTo>
                </a:path>
                <a:path w="76200" h="165735">
                  <a:moveTo>
                    <a:pt x="76200" y="165182"/>
                  </a:moveTo>
                  <a:lnTo>
                    <a:pt x="0" y="165182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3228974" y="6619875"/>
              <a:ext cx="7258050" cy="38100"/>
            </a:xfrm>
            <a:custGeom>
              <a:avLst/>
              <a:gdLst/>
              <a:ahLst/>
              <a:cxnLst/>
              <a:rect l="l" t="t" r="r" b="b"/>
              <a:pathLst>
                <a:path w="7258050" h="38100">
                  <a:moveTo>
                    <a:pt x="7241525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6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7241525" y="0"/>
                  </a:lnTo>
                  <a:lnTo>
                    <a:pt x="7258049" y="16523"/>
                  </a:lnTo>
                  <a:lnTo>
                    <a:pt x="7258049" y="21576"/>
                  </a:lnTo>
                  <a:lnTo>
                    <a:pt x="7243955" y="37616"/>
                  </a:lnTo>
                  <a:lnTo>
                    <a:pt x="7241525" y="380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3228975" y="6619875"/>
              <a:ext cx="7258050" cy="38100"/>
            </a:xfrm>
            <a:custGeom>
              <a:avLst/>
              <a:gdLst/>
              <a:ahLst/>
              <a:cxnLst/>
              <a:rect l="l" t="t" r="r" b="b"/>
              <a:pathLst>
                <a:path w="7258050" h="38100">
                  <a:moveTo>
                    <a:pt x="7258050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7258050" y="0"/>
                  </a:lnTo>
                  <a:lnTo>
                    <a:pt x="7258050" y="3810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0825" y="6562725"/>
              <a:ext cx="152400" cy="15240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0989" y="6562725"/>
              <a:ext cx="152400" cy="152400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5353050" y="228600"/>
              <a:ext cx="6248400" cy="2667000"/>
            </a:xfrm>
            <a:custGeom>
              <a:avLst/>
              <a:gdLst/>
              <a:ahLst/>
              <a:cxnLst/>
              <a:rect l="l" t="t" r="r" b="b"/>
              <a:pathLst>
                <a:path w="6248400" h="2667000">
                  <a:moveTo>
                    <a:pt x="6248400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6248400" y="0"/>
                  </a:lnTo>
                  <a:lnTo>
                    <a:pt x="6248400" y="2667000"/>
                  </a:lnTo>
                  <a:close/>
                </a:path>
              </a:pathLst>
            </a:custGeom>
            <a:solidFill>
              <a:srgbClr val="F0E199">
                <a:alpha val="870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 descr=""/>
          <p:cNvSpPr txBox="1"/>
          <p:nvPr/>
        </p:nvSpPr>
        <p:spPr>
          <a:xfrm>
            <a:off x="7179319" y="190563"/>
            <a:ext cx="26085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30">
                <a:solidFill>
                  <a:srgbClr val="252423"/>
                </a:solidFill>
                <a:latin typeface="Lucida Sans Unicode"/>
                <a:cs typeface="Lucida Sans Unicode"/>
              </a:rPr>
              <a:t>Location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Description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7246619" y="541020"/>
            <a:ext cx="4202430" cy="2281555"/>
            <a:chOff x="7246619" y="541020"/>
            <a:chExt cx="4202430" cy="2281555"/>
          </a:xfrm>
        </p:grpSpPr>
        <p:sp>
          <p:nvSpPr>
            <p:cNvPr id="56" name="object 56" descr=""/>
            <p:cNvSpPr/>
            <p:nvPr/>
          </p:nvSpPr>
          <p:spPr>
            <a:xfrm>
              <a:off x="7248524" y="2571749"/>
              <a:ext cx="4200525" cy="38100"/>
            </a:xfrm>
            <a:custGeom>
              <a:avLst/>
              <a:gdLst/>
              <a:ahLst/>
              <a:cxnLst/>
              <a:rect l="l" t="t" r="r" b="b"/>
              <a:pathLst>
                <a:path w="4200525" h="38100">
                  <a:moveTo>
                    <a:pt x="4184000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5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4184000" y="0"/>
                  </a:lnTo>
                  <a:lnTo>
                    <a:pt x="4200524" y="16523"/>
                  </a:lnTo>
                  <a:lnTo>
                    <a:pt x="4200524" y="21575"/>
                  </a:lnTo>
                  <a:lnTo>
                    <a:pt x="4186430" y="37616"/>
                  </a:lnTo>
                  <a:lnTo>
                    <a:pt x="4184000" y="3809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7248525" y="2571749"/>
              <a:ext cx="4200525" cy="38100"/>
            </a:xfrm>
            <a:custGeom>
              <a:avLst/>
              <a:gdLst/>
              <a:ahLst/>
              <a:cxnLst/>
              <a:rect l="l" t="t" r="r" b="b"/>
              <a:pathLst>
                <a:path w="4200525" h="38100">
                  <a:moveTo>
                    <a:pt x="4186735" y="38099"/>
                  </a:moveTo>
                  <a:lnTo>
                    <a:pt x="13789" y="38099"/>
                  </a:lnTo>
                  <a:lnTo>
                    <a:pt x="9299" y="36239"/>
                  </a:lnTo>
                  <a:lnTo>
                    <a:pt x="1859" y="28800"/>
                  </a:lnTo>
                  <a:lnTo>
                    <a:pt x="0" y="24310"/>
                  </a:lnTo>
                  <a:lnTo>
                    <a:pt x="0" y="13789"/>
                  </a:lnTo>
                  <a:lnTo>
                    <a:pt x="1859" y="9299"/>
                  </a:lnTo>
                  <a:lnTo>
                    <a:pt x="9299" y="1859"/>
                  </a:lnTo>
                  <a:lnTo>
                    <a:pt x="13789" y="0"/>
                  </a:lnTo>
                  <a:lnTo>
                    <a:pt x="4186735" y="0"/>
                  </a:lnTo>
                  <a:lnTo>
                    <a:pt x="4191224" y="1859"/>
                  </a:lnTo>
                  <a:lnTo>
                    <a:pt x="4198664" y="9299"/>
                  </a:lnTo>
                  <a:lnTo>
                    <a:pt x="4200524" y="13789"/>
                  </a:lnTo>
                  <a:lnTo>
                    <a:pt x="4200524" y="24310"/>
                  </a:lnTo>
                  <a:lnTo>
                    <a:pt x="4198664" y="28800"/>
                  </a:lnTo>
                  <a:lnTo>
                    <a:pt x="4191224" y="36239"/>
                  </a:lnTo>
                  <a:lnTo>
                    <a:pt x="4186735" y="3809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7313" y="2720057"/>
              <a:ext cx="745307" cy="102468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7246607" y="541032"/>
              <a:ext cx="9525" cy="1724025"/>
            </a:xfrm>
            <a:custGeom>
              <a:avLst/>
              <a:gdLst/>
              <a:ahLst/>
              <a:cxnLst/>
              <a:rect l="l" t="t" r="r" b="b"/>
              <a:pathLst>
                <a:path w="9525" h="1724025">
                  <a:moveTo>
                    <a:pt x="9525" y="1714500"/>
                  </a:moveTo>
                  <a:lnTo>
                    <a:pt x="0" y="1714500"/>
                  </a:lnTo>
                  <a:lnTo>
                    <a:pt x="0" y="1724025"/>
                  </a:lnTo>
                  <a:lnTo>
                    <a:pt x="9525" y="1724025"/>
                  </a:lnTo>
                  <a:lnTo>
                    <a:pt x="9525" y="1714500"/>
                  </a:lnTo>
                  <a:close/>
                </a:path>
                <a:path w="9525" h="1724025">
                  <a:moveTo>
                    <a:pt x="9525" y="1657350"/>
                  </a:moveTo>
                  <a:lnTo>
                    <a:pt x="0" y="1657350"/>
                  </a:lnTo>
                  <a:lnTo>
                    <a:pt x="0" y="1666875"/>
                  </a:lnTo>
                  <a:lnTo>
                    <a:pt x="9525" y="1666875"/>
                  </a:lnTo>
                  <a:lnTo>
                    <a:pt x="9525" y="1657350"/>
                  </a:lnTo>
                  <a:close/>
                </a:path>
                <a:path w="9525" h="1724025">
                  <a:moveTo>
                    <a:pt x="9525" y="1433436"/>
                  </a:moveTo>
                  <a:lnTo>
                    <a:pt x="0" y="1433436"/>
                  </a:lnTo>
                  <a:lnTo>
                    <a:pt x="0" y="1438275"/>
                  </a:lnTo>
                  <a:lnTo>
                    <a:pt x="9525" y="1438275"/>
                  </a:lnTo>
                  <a:lnTo>
                    <a:pt x="9525" y="1433436"/>
                  </a:lnTo>
                  <a:close/>
                </a:path>
                <a:path w="9525" h="1724025">
                  <a:moveTo>
                    <a:pt x="952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9525" y="1266825"/>
                  </a:lnTo>
                  <a:lnTo>
                    <a:pt x="9525" y="1257300"/>
                  </a:lnTo>
                  <a:close/>
                </a:path>
                <a:path w="9525" h="1724025">
                  <a:moveTo>
                    <a:pt x="9525" y="1030732"/>
                  </a:moveTo>
                  <a:lnTo>
                    <a:pt x="0" y="1030732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30732"/>
                  </a:lnTo>
                  <a:close/>
                </a:path>
                <a:path w="9525" h="1724025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9525" h="172402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1724025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9525" h="172402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172402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17240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7181432" y="2280920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1" name="object 61" descr=""/>
          <p:cNvSpPr/>
          <p:nvPr/>
        </p:nvSpPr>
        <p:spPr>
          <a:xfrm>
            <a:off x="8861857" y="541032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8796673" y="2280920"/>
            <a:ext cx="1530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10477093" y="541032"/>
            <a:ext cx="9525" cy="1724025"/>
          </a:xfrm>
          <a:custGeom>
            <a:avLst/>
            <a:gdLst/>
            <a:ahLst/>
            <a:cxnLst/>
            <a:rect l="l" t="t" r="r" b="b"/>
            <a:pathLst>
              <a:path w="9525" h="172402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172402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172402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172402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172402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172402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172402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72402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72402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72402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72402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72402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72402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72402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72402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72402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72402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72402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72402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72402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72402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72402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72402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72402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72402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72402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72402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72402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72402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10379023" y="2280920"/>
            <a:ext cx="21844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5" b="1">
                <a:latin typeface="Segoe UI"/>
                <a:cs typeface="Segoe UI"/>
              </a:rPr>
              <a:t>10K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5393075" y="759941"/>
            <a:ext cx="177800" cy="12788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10">
                <a:solidFill>
                  <a:srgbClr val="252423"/>
                </a:solidFill>
                <a:latin typeface="Lucida Sans Unicode"/>
                <a:cs typeface="Lucida Sans Unicode"/>
              </a:rPr>
              <a:t>Location</a:t>
            </a:r>
            <a:r>
              <a:rPr dirty="0" sz="1200" spc="-6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10">
                <a:solidFill>
                  <a:srgbClr val="252423"/>
                </a:solidFill>
                <a:latin typeface="Lucida Sans Unicode"/>
                <a:cs typeface="Lucida Sans Unicode"/>
              </a:rPr>
              <a:t>Description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5748664" y="539900"/>
            <a:ext cx="1424940" cy="1636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720725" marR="5080" indent="295275">
              <a:lnSpc>
                <a:spcPct val="146800"/>
              </a:lnSpc>
              <a:spcBef>
                <a:spcPts val="100"/>
              </a:spcBef>
            </a:pPr>
            <a:r>
              <a:rPr dirty="0" sz="900" spc="-10" b="1">
                <a:latin typeface="Segoe UI"/>
                <a:cs typeface="Segoe UI"/>
              </a:rPr>
              <a:t>STREET </a:t>
            </a:r>
            <a:r>
              <a:rPr dirty="0" sz="900" spc="-20" b="1">
                <a:latin typeface="Segoe UI"/>
                <a:cs typeface="Segoe UI"/>
              </a:rPr>
              <a:t>APARTMENT </a:t>
            </a:r>
            <a:r>
              <a:rPr dirty="0" sz="900" spc="-10" b="1">
                <a:latin typeface="Segoe UI"/>
                <a:cs typeface="Segoe UI"/>
              </a:rPr>
              <a:t>RESIDENCE SIDEWALK</a:t>
            </a:r>
            <a:endParaRPr sz="900">
              <a:latin typeface="Segoe UI"/>
              <a:cs typeface="Segoe UI"/>
            </a:endParaRPr>
          </a:p>
          <a:p>
            <a:pPr algn="r" marL="258445" marR="5080" indent="-259079">
              <a:lnSpc>
                <a:spcPct val="146800"/>
              </a:lnSpc>
            </a:pPr>
            <a:r>
              <a:rPr dirty="0" sz="900" spc="-10" b="1">
                <a:latin typeface="Segoe UI"/>
                <a:cs typeface="Segoe UI"/>
              </a:rPr>
              <a:t>PARKING</a:t>
            </a:r>
            <a:r>
              <a:rPr dirty="0" sz="900" spc="-25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LOT</a:t>
            </a:r>
            <a:r>
              <a:rPr dirty="0" sz="900" spc="-25" b="1">
                <a:latin typeface="Segoe UI"/>
                <a:cs typeface="Segoe UI"/>
              </a:rPr>
              <a:t> </a:t>
            </a:r>
            <a:r>
              <a:rPr dirty="0" sz="900" b="1">
                <a:latin typeface="Segoe UI"/>
                <a:cs typeface="Segoe UI"/>
              </a:rPr>
              <a:t>/</a:t>
            </a:r>
            <a:r>
              <a:rPr dirty="0" sz="900" spc="-20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GARAGE… </a:t>
            </a:r>
            <a:r>
              <a:rPr dirty="0" sz="900" b="1">
                <a:latin typeface="Segoe UI"/>
                <a:cs typeface="Segoe UI"/>
              </a:rPr>
              <a:t>SMALL</a:t>
            </a:r>
            <a:r>
              <a:rPr dirty="0" sz="900" spc="-25" b="1">
                <a:latin typeface="Segoe UI"/>
                <a:cs typeface="Segoe UI"/>
              </a:rPr>
              <a:t> </a:t>
            </a:r>
            <a:r>
              <a:rPr dirty="0" sz="900" spc="-10" b="1">
                <a:latin typeface="Segoe UI"/>
                <a:cs typeface="Segoe UI"/>
              </a:rPr>
              <a:t>RETAIL</a:t>
            </a:r>
            <a:r>
              <a:rPr dirty="0" sz="900" spc="-20" b="1">
                <a:latin typeface="Segoe UI"/>
                <a:cs typeface="Segoe UI"/>
              </a:rPr>
              <a:t> STORE</a:t>
            </a:r>
            <a:endParaRPr sz="900">
              <a:latin typeface="Segoe UI"/>
              <a:cs typeface="Segoe UI"/>
            </a:endParaRPr>
          </a:p>
          <a:p>
            <a:pPr algn="r" marL="680085" marR="5080" indent="403860">
              <a:lnSpc>
                <a:spcPct val="146800"/>
              </a:lnSpc>
            </a:pPr>
            <a:r>
              <a:rPr dirty="0" sz="900" spc="-10" b="1">
                <a:latin typeface="Segoe UI"/>
                <a:cs typeface="Segoe UI"/>
              </a:rPr>
              <a:t>ALLEY </a:t>
            </a:r>
            <a:r>
              <a:rPr dirty="0" sz="900" spc="-20" b="1">
                <a:latin typeface="Segoe UI"/>
                <a:cs typeface="Segoe UI"/>
              </a:rPr>
              <a:t>RESTAURANT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7246620" y="613943"/>
            <a:ext cx="3815715" cy="1562100"/>
          </a:xfrm>
          <a:custGeom>
            <a:avLst/>
            <a:gdLst/>
            <a:ahLst/>
            <a:cxnLst/>
            <a:rect l="l" t="t" r="r" b="b"/>
            <a:pathLst>
              <a:path w="3815715" h="1562100">
                <a:moveTo>
                  <a:pt x="258432" y="1409484"/>
                </a:moveTo>
                <a:lnTo>
                  <a:pt x="0" y="1409484"/>
                </a:lnTo>
                <a:lnTo>
                  <a:pt x="0" y="1561884"/>
                </a:lnTo>
                <a:lnTo>
                  <a:pt x="258432" y="1561884"/>
                </a:lnTo>
                <a:lnTo>
                  <a:pt x="258432" y="1409484"/>
                </a:lnTo>
                <a:close/>
              </a:path>
              <a:path w="3815715" h="1562100">
                <a:moveTo>
                  <a:pt x="307860" y="1208125"/>
                </a:moveTo>
                <a:lnTo>
                  <a:pt x="0" y="1208125"/>
                </a:lnTo>
                <a:lnTo>
                  <a:pt x="0" y="1360525"/>
                </a:lnTo>
                <a:lnTo>
                  <a:pt x="307860" y="1360525"/>
                </a:lnTo>
                <a:lnTo>
                  <a:pt x="307860" y="1208125"/>
                </a:lnTo>
                <a:close/>
              </a:path>
              <a:path w="3815715" h="1562100">
                <a:moveTo>
                  <a:pt x="339191" y="1006779"/>
                </a:moveTo>
                <a:lnTo>
                  <a:pt x="0" y="1006779"/>
                </a:lnTo>
                <a:lnTo>
                  <a:pt x="0" y="1159179"/>
                </a:lnTo>
                <a:lnTo>
                  <a:pt x="339191" y="1159179"/>
                </a:lnTo>
                <a:lnTo>
                  <a:pt x="339191" y="1006779"/>
                </a:lnTo>
                <a:close/>
              </a:path>
              <a:path w="3815715" h="1562100">
                <a:moveTo>
                  <a:pt x="448056" y="805421"/>
                </a:moveTo>
                <a:lnTo>
                  <a:pt x="0" y="805421"/>
                </a:lnTo>
                <a:lnTo>
                  <a:pt x="0" y="957821"/>
                </a:lnTo>
                <a:lnTo>
                  <a:pt x="448056" y="957821"/>
                </a:lnTo>
                <a:lnTo>
                  <a:pt x="448056" y="805421"/>
                </a:lnTo>
                <a:close/>
              </a:path>
              <a:path w="3815715" h="1562100">
                <a:moveTo>
                  <a:pt x="747522" y="604062"/>
                </a:moveTo>
                <a:lnTo>
                  <a:pt x="0" y="604062"/>
                </a:lnTo>
                <a:lnTo>
                  <a:pt x="0" y="756462"/>
                </a:lnTo>
                <a:lnTo>
                  <a:pt x="747522" y="756462"/>
                </a:lnTo>
                <a:lnTo>
                  <a:pt x="747522" y="604062"/>
                </a:lnTo>
                <a:close/>
              </a:path>
              <a:path w="3815715" h="1562100">
                <a:moveTo>
                  <a:pt x="1524139" y="402717"/>
                </a:moveTo>
                <a:lnTo>
                  <a:pt x="0" y="402717"/>
                </a:lnTo>
                <a:lnTo>
                  <a:pt x="0" y="555117"/>
                </a:lnTo>
                <a:lnTo>
                  <a:pt x="1524139" y="555117"/>
                </a:lnTo>
                <a:lnTo>
                  <a:pt x="1524139" y="402717"/>
                </a:lnTo>
                <a:close/>
              </a:path>
              <a:path w="3815715" h="1562100">
                <a:moveTo>
                  <a:pt x="2312365" y="201358"/>
                </a:moveTo>
                <a:lnTo>
                  <a:pt x="0" y="201358"/>
                </a:lnTo>
                <a:lnTo>
                  <a:pt x="0" y="353758"/>
                </a:lnTo>
                <a:lnTo>
                  <a:pt x="2312365" y="353758"/>
                </a:lnTo>
                <a:lnTo>
                  <a:pt x="2312365" y="201358"/>
                </a:lnTo>
                <a:close/>
              </a:path>
              <a:path w="3815715" h="1562100">
                <a:moveTo>
                  <a:pt x="3815194" y="0"/>
                </a:moveTo>
                <a:lnTo>
                  <a:pt x="0" y="0"/>
                </a:lnTo>
                <a:lnTo>
                  <a:pt x="0" y="152400"/>
                </a:lnTo>
                <a:lnTo>
                  <a:pt x="3815194" y="152400"/>
                </a:lnTo>
                <a:lnTo>
                  <a:pt x="3815194" y="0"/>
                </a:lnTo>
                <a:close/>
              </a:path>
            </a:pathLst>
          </a:custGeom>
          <a:solidFill>
            <a:srgbClr val="11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 txBox="1"/>
          <p:nvPr/>
        </p:nvSpPr>
        <p:spPr>
          <a:xfrm>
            <a:off x="7246620" y="603176"/>
            <a:ext cx="38157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858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11.8K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9635197" y="804530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7.2K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0" name="object 70" descr=""/>
          <p:cNvSpPr txBox="1"/>
          <p:nvPr/>
        </p:nvSpPr>
        <p:spPr>
          <a:xfrm>
            <a:off x="8846959" y="1005884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4.7K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8070353" y="1207238"/>
            <a:ext cx="22732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581258" y="1344398"/>
            <a:ext cx="417195" cy="83121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605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1.4K</a:t>
            </a:r>
            <a:endParaRPr sz="900">
              <a:latin typeface="Segoe UI"/>
              <a:cs typeface="Segoe UI"/>
            </a:endParaRPr>
          </a:p>
          <a:p>
            <a:pPr marL="80645">
              <a:lnSpc>
                <a:spcPct val="100000"/>
              </a:lnSpc>
              <a:spcBef>
                <a:spcPts val="505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1.1K</a:t>
            </a:r>
            <a:endParaRPr sz="900">
              <a:latin typeface="Segoe UI"/>
              <a:cs typeface="Segoe UI"/>
            </a:endParaRPr>
          </a:p>
          <a:p>
            <a:pPr marL="48895">
              <a:lnSpc>
                <a:spcPct val="100000"/>
              </a:lnSpc>
              <a:spcBef>
                <a:spcPts val="505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1.0K</a:t>
            </a:r>
            <a:endParaRPr sz="9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0.8K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7171432" y="528637"/>
            <a:ext cx="4387215" cy="2138680"/>
            <a:chOff x="7171432" y="528637"/>
            <a:chExt cx="4387215" cy="2138680"/>
          </a:xfrm>
        </p:grpSpPr>
        <p:sp>
          <p:nvSpPr>
            <p:cNvPr id="74" name="object 74" descr=""/>
            <p:cNvSpPr/>
            <p:nvPr/>
          </p:nvSpPr>
          <p:spPr>
            <a:xfrm>
              <a:off x="11477625" y="533399"/>
              <a:ext cx="76200" cy="1731645"/>
            </a:xfrm>
            <a:custGeom>
              <a:avLst/>
              <a:gdLst/>
              <a:ahLst/>
              <a:cxnLst/>
              <a:rect l="l" t="t" r="r" b="b"/>
              <a:pathLst>
                <a:path w="76200" h="1731645">
                  <a:moveTo>
                    <a:pt x="0" y="0"/>
                  </a:moveTo>
                  <a:lnTo>
                    <a:pt x="76200" y="0"/>
                  </a:lnTo>
                  <a:lnTo>
                    <a:pt x="76200" y="1731645"/>
                  </a:lnTo>
                  <a:lnTo>
                    <a:pt x="0" y="1731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1477625" y="533399"/>
              <a:ext cx="76200" cy="125095"/>
            </a:xfrm>
            <a:custGeom>
              <a:avLst/>
              <a:gdLst/>
              <a:ahLst/>
              <a:cxnLst/>
              <a:rect l="l" t="t" r="r" b="b"/>
              <a:pathLst>
                <a:path w="76200" h="125095">
                  <a:moveTo>
                    <a:pt x="0" y="0"/>
                  </a:moveTo>
                  <a:lnTo>
                    <a:pt x="76200" y="0"/>
                  </a:lnTo>
                  <a:lnTo>
                    <a:pt x="76200" y="124476"/>
                  </a:lnTo>
                  <a:lnTo>
                    <a:pt x="0" y="124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1477625" y="533399"/>
              <a:ext cx="76200" cy="125095"/>
            </a:xfrm>
            <a:custGeom>
              <a:avLst/>
              <a:gdLst/>
              <a:ahLst/>
              <a:cxnLst/>
              <a:rect l="l" t="t" r="r" b="b"/>
              <a:pathLst>
                <a:path w="76200" h="125095">
                  <a:moveTo>
                    <a:pt x="0" y="0"/>
                  </a:moveTo>
                  <a:lnTo>
                    <a:pt x="76200" y="0"/>
                  </a:lnTo>
                </a:path>
                <a:path w="76200" h="125095">
                  <a:moveTo>
                    <a:pt x="76200" y="124476"/>
                  </a:moveTo>
                  <a:lnTo>
                    <a:pt x="0" y="124476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7248525" y="2571750"/>
              <a:ext cx="4200525" cy="38100"/>
            </a:xfrm>
            <a:custGeom>
              <a:avLst/>
              <a:gdLst/>
              <a:ahLst/>
              <a:cxnLst/>
              <a:rect l="l" t="t" r="r" b="b"/>
              <a:pathLst>
                <a:path w="4200525" h="38100">
                  <a:moveTo>
                    <a:pt x="4184000" y="38099"/>
                  </a:moveTo>
                  <a:lnTo>
                    <a:pt x="16523" y="38099"/>
                  </a:lnTo>
                  <a:lnTo>
                    <a:pt x="14093" y="37616"/>
                  </a:lnTo>
                  <a:lnTo>
                    <a:pt x="0" y="21575"/>
                  </a:lnTo>
                  <a:lnTo>
                    <a:pt x="0" y="19050"/>
                  </a:lnTo>
                  <a:lnTo>
                    <a:pt x="0" y="16523"/>
                  </a:lnTo>
                  <a:lnTo>
                    <a:pt x="16523" y="0"/>
                  </a:lnTo>
                  <a:lnTo>
                    <a:pt x="4184000" y="0"/>
                  </a:lnTo>
                  <a:lnTo>
                    <a:pt x="4200524" y="16523"/>
                  </a:lnTo>
                  <a:lnTo>
                    <a:pt x="4200524" y="21575"/>
                  </a:lnTo>
                  <a:lnTo>
                    <a:pt x="4186430" y="37616"/>
                  </a:lnTo>
                  <a:lnTo>
                    <a:pt x="4184000" y="38099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248525" y="2571750"/>
              <a:ext cx="4200525" cy="38100"/>
            </a:xfrm>
            <a:custGeom>
              <a:avLst/>
              <a:gdLst/>
              <a:ahLst/>
              <a:cxnLst/>
              <a:rect l="l" t="t" r="r" b="b"/>
              <a:pathLst>
                <a:path w="4200525" h="38100">
                  <a:moveTo>
                    <a:pt x="4200525" y="38100"/>
                  </a:moveTo>
                  <a:lnTo>
                    <a:pt x="0" y="38100"/>
                  </a:lnTo>
                  <a:lnTo>
                    <a:pt x="0" y="0"/>
                  </a:lnTo>
                  <a:lnTo>
                    <a:pt x="4200525" y="0"/>
                  </a:lnTo>
                  <a:lnTo>
                    <a:pt x="4200525" y="38100"/>
                  </a:lnTo>
                  <a:close/>
                </a:path>
              </a:pathLst>
            </a:custGeom>
            <a:solidFill>
              <a:srgbClr val="48454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72850" y="2514600"/>
              <a:ext cx="152400" cy="152400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1432" y="2514600"/>
              <a:ext cx="152400" cy="152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E669B9">
                <a:alpha val="8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600" y="1876425"/>
              <a:ext cx="3924300" cy="5210175"/>
            </a:xfrm>
            <a:custGeom>
              <a:avLst/>
              <a:gdLst/>
              <a:ahLst/>
              <a:cxnLst/>
              <a:rect l="l" t="t" r="r" b="b"/>
              <a:pathLst>
                <a:path w="3924300" h="5210175">
                  <a:moveTo>
                    <a:pt x="3924300" y="5210175"/>
                  </a:moveTo>
                  <a:lnTo>
                    <a:pt x="0" y="5210175"/>
                  </a:lnTo>
                  <a:lnTo>
                    <a:pt x="0" y="0"/>
                  </a:lnTo>
                  <a:lnTo>
                    <a:pt x="3924300" y="0"/>
                  </a:lnTo>
                  <a:lnTo>
                    <a:pt x="3924300" y="5210175"/>
                  </a:lnTo>
                  <a:close/>
                </a:path>
              </a:pathLst>
            </a:custGeom>
            <a:solidFill>
              <a:srgbClr val="A0A6D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63525" y="1838388"/>
            <a:ext cx="15278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no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252423"/>
                </a:solidFill>
                <a:latin typeface="Tahoma"/>
                <a:cs typeface="Tahoma"/>
              </a:rPr>
              <a:t>crimes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Ward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94928" y="3554771"/>
            <a:ext cx="2278380" cy="2042160"/>
            <a:chOff x="794928" y="3554771"/>
            <a:chExt cx="2278380" cy="2042160"/>
          </a:xfrm>
        </p:grpSpPr>
        <p:sp>
          <p:nvSpPr>
            <p:cNvPr id="8" name="object 8" descr=""/>
            <p:cNvSpPr/>
            <p:nvPr/>
          </p:nvSpPr>
          <p:spPr>
            <a:xfrm>
              <a:off x="1933575" y="3662849"/>
              <a:ext cx="254000" cy="385445"/>
            </a:xfrm>
            <a:custGeom>
              <a:avLst/>
              <a:gdLst/>
              <a:ahLst/>
              <a:cxnLst/>
              <a:rect l="l" t="t" r="r" b="b"/>
              <a:pathLst>
                <a:path w="254000" h="385445">
                  <a:moveTo>
                    <a:pt x="152145" y="384950"/>
                  </a:moveTo>
                  <a:lnTo>
                    <a:pt x="114688" y="375469"/>
                  </a:lnTo>
                  <a:lnTo>
                    <a:pt x="76844" y="368697"/>
                  </a:lnTo>
                  <a:lnTo>
                    <a:pt x="38615" y="364633"/>
                  </a:lnTo>
                  <a:lnTo>
                    <a:pt x="0" y="363279"/>
                  </a:lnTo>
                  <a:lnTo>
                    <a:pt x="0" y="0"/>
                  </a:lnTo>
                  <a:lnTo>
                    <a:pt x="51538" y="1444"/>
                  </a:lnTo>
                  <a:lnTo>
                    <a:pt x="102665" y="5778"/>
                  </a:lnTo>
                  <a:lnTo>
                    <a:pt x="153380" y="13002"/>
                  </a:lnTo>
                  <a:lnTo>
                    <a:pt x="203684" y="23115"/>
                  </a:lnTo>
                  <a:lnTo>
                    <a:pt x="253576" y="36118"/>
                  </a:lnTo>
                  <a:lnTo>
                    <a:pt x="152145" y="38495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085720" y="3698967"/>
              <a:ext cx="328295" cy="410209"/>
            </a:xfrm>
            <a:custGeom>
              <a:avLst/>
              <a:gdLst/>
              <a:ahLst/>
              <a:cxnLst/>
              <a:rect l="l" t="t" r="r" b="b"/>
              <a:pathLst>
                <a:path w="328294" h="410210">
                  <a:moveTo>
                    <a:pt x="136096" y="409637"/>
                  </a:moveTo>
                  <a:lnTo>
                    <a:pt x="103646" y="390912"/>
                  </a:lnTo>
                  <a:lnTo>
                    <a:pt x="70147" y="374536"/>
                  </a:lnTo>
                  <a:lnTo>
                    <a:pt x="35598" y="360510"/>
                  </a:lnTo>
                  <a:lnTo>
                    <a:pt x="0" y="348832"/>
                  </a:lnTo>
                  <a:lnTo>
                    <a:pt x="101430" y="0"/>
                  </a:lnTo>
                  <a:lnTo>
                    <a:pt x="149034" y="15257"/>
                  </a:lnTo>
                  <a:lnTo>
                    <a:pt x="195519" y="33020"/>
                  </a:lnTo>
                  <a:lnTo>
                    <a:pt x="240884" y="53288"/>
                  </a:lnTo>
                  <a:lnTo>
                    <a:pt x="285130" y="76062"/>
                  </a:lnTo>
                  <a:lnTo>
                    <a:pt x="328257" y="101341"/>
                  </a:lnTo>
                  <a:lnTo>
                    <a:pt x="136096" y="409637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221817" y="3800309"/>
              <a:ext cx="359410" cy="388620"/>
            </a:xfrm>
            <a:custGeom>
              <a:avLst/>
              <a:gdLst/>
              <a:ahLst/>
              <a:cxnLst/>
              <a:rect l="l" t="t" r="r" b="b"/>
              <a:pathLst>
                <a:path w="359410" h="388620">
                  <a:moveTo>
                    <a:pt x="100032" y="388403"/>
                  </a:moveTo>
                  <a:lnTo>
                    <a:pt x="76803" y="366155"/>
                  </a:lnTo>
                  <a:lnTo>
                    <a:pt x="52387" y="345388"/>
                  </a:lnTo>
                  <a:lnTo>
                    <a:pt x="26786" y="326101"/>
                  </a:lnTo>
                  <a:lnTo>
                    <a:pt x="0" y="308295"/>
                  </a:lnTo>
                  <a:lnTo>
                    <a:pt x="192161" y="0"/>
                  </a:lnTo>
                  <a:lnTo>
                    <a:pt x="236805" y="29676"/>
                  </a:lnTo>
                  <a:lnTo>
                    <a:pt x="279474" y="61821"/>
                  </a:lnTo>
                  <a:lnTo>
                    <a:pt x="320166" y="96433"/>
                  </a:lnTo>
                  <a:lnTo>
                    <a:pt x="358882" y="133514"/>
                  </a:lnTo>
                  <a:lnTo>
                    <a:pt x="100032" y="388403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21849" y="3933823"/>
              <a:ext cx="378460" cy="345440"/>
            </a:xfrm>
            <a:custGeom>
              <a:avLst/>
              <a:gdLst/>
              <a:ahLst/>
              <a:cxnLst/>
              <a:rect l="l" t="t" r="r" b="b"/>
              <a:pathLst>
                <a:path w="378460" h="345439">
                  <a:moveTo>
                    <a:pt x="71602" y="344906"/>
                  </a:moveTo>
                  <a:lnTo>
                    <a:pt x="55493" y="320977"/>
                  </a:lnTo>
                  <a:lnTo>
                    <a:pt x="38189" y="297998"/>
                  </a:lnTo>
                  <a:lnTo>
                    <a:pt x="19692" y="275968"/>
                  </a:lnTo>
                  <a:lnTo>
                    <a:pt x="0" y="254889"/>
                  </a:lnTo>
                  <a:lnTo>
                    <a:pt x="258849" y="0"/>
                  </a:lnTo>
                  <a:lnTo>
                    <a:pt x="291669" y="35132"/>
                  </a:lnTo>
                  <a:lnTo>
                    <a:pt x="322499" y="71847"/>
                  </a:lnTo>
                  <a:lnTo>
                    <a:pt x="351338" y="110146"/>
                  </a:lnTo>
                  <a:lnTo>
                    <a:pt x="378187" y="150027"/>
                  </a:lnTo>
                  <a:lnTo>
                    <a:pt x="71602" y="344906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393452" y="4083851"/>
              <a:ext cx="391160" cy="297180"/>
            </a:xfrm>
            <a:custGeom>
              <a:avLst/>
              <a:gdLst/>
              <a:ahLst/>
              <a:cxnLst/>
              <a:rect l="l" t="t" r="r" b="b"/>
              <a:pathLst>
                <a:path w="391160" h="297179">
                  <a:moveTo>
                    <a:pt x="50691" y="296785"/>
                  </a:moveTo>
                  <a:lnTo>
                    <a:pt x="40025" y="270310"/>
                  </a:lnTo>
                  <a:lnTo>
                    <a:pt x="28021" y="244501"/>
                  </a:lnTo>
                  <a:lnTo>
                    <a:pt x="14679" y="219357"/>
                  </a:lnTo>
                  <a:lnTo>
                    <a:pt x="0" y="194878"/>
                  </a:lnTo>
                  <a:lnTo>
                    <a:pt x="306584" y="0"/>
                  </a:lnTo>
                  <a:lnTo>
                    <a:pt x="331050" y="40797"/>
                  </a:lnTo>
                  <a:lnTo>
                    <a:pt x="353286" y="82704"/>
                  </a:lnTo>
                  <a:lnTo>
                    <a:pt x="373293" y="125720"/>
                  </a:lnTo>
                  <a:lnTo>
                    <a:pt x="391071" y="169845"/>
                  </a:lnTo>
                  <a:lnTo>
                    <a:pt x="50691" y="296785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444144" y="4253696"/>
              <a:ext cx="387350" cy="236220"/>
            </a:xfrm>
            <a:custGeom>
              <a:avLst/>
              <a:gdLst/>
              <a:ahLst/>
              <a:cxnLst/>
              <a:rect l="l" t="t" r="r" b="b"/>
              <a:pathLst>
                <a:path w="387350" h="236220">
                  <a:moveTo>
                    <a:pt x="28185" y="235617"/>
                  </a:moveTo>
                  <a:lnTo>
                    <a:pt x="23249" y="207900"/>
                  </a:lnTo>
                  <a:lnTo>
                    <a:pt x="16906" y="180548"/>
                  </a:lnTo>
                  <a:lnTo>
                    <a:pt x="9156" y="153562"/>
                  </a:lnTo>
                  <a:lnTo>
                    <a:pt x="0" y="126940"/>
                  </a:lnTo>
                  <a:lnTo>
                    <a:pt x="340379" y="0"/>
                  </a:lnTo>
                  <a:lnTo>
                    <a:pt x="355640" y="44369"/>
                  </a:lnTo>
                  <a:lnTo>
                    <a:pt x="368557" y="89347"/>
                  </a:lnTo>
                  <a:lnTo>
                    <a:pt x="379128" y="134933"/>
                  </a:lnTo>
                  <a:lnTo>
                    <a:pt x="387355" y="181128"/>
                  </a:lnTo>
                  <a:lnTo>
                    <a:pt x="28185" y="235617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472329" y="4434825"/>
              <a:ext cx="369570" cy="181610"/>
            </a:xfrm>
            <a:custGeom>
              <a:avLst/>
              <a:gdLst/>
              <a:ahLst/>
              <a:cxnLst/>
              <a:rect l="l" t="t" r="r" b="b"/>
              <a:pathLst>
                <a:path w="369569" h="181610">
                  <a:moveTo>
                    <a:pt x="368310" y="181591"/>
                  </a:moveTo>
                  <a:lnTo>
                    <a:pt x="5484" y="163443"/>
                  </a:lnTo>
                  <a:lnTo>
                    <a:pt x="6168" y="136101"/>
                  </a:lnTo>
                  <a:lnTo>
                    <a:pt x="5482" y="108828"/>
                  </a:lnTo>
                  <a:lnTo>
                    <a:pt x="3426" y="81624"/>
                  </a:lnTo>
                  <a:lnTo>
                    <a:pt x="0" y="54489"/>
                  </a:lnTo>
                  <a:lnTo>
                    <a:pt x="359169" y="0"/>
                  </a:lnTo>
                  <a:lnTo>
                    <a:pt x="364880" y="45225"/>
                  </a:lnTo>
                  <a:lnTo>
                    <a:pt x="368307" y="90565"/>
                  </a:lnTo>
                  <a:lnTo>
                    <a:pt x="369450" y="136021"/>
                  </a:lnTo>
                  <a:lnTo>
                    <a:pt x="368310" y="181591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462247" y="4598268"/>
              <a:ext cx="378460" cy="193040"/>
            </a:xfrm>
            <a:custGeom>
              <a:avLst/>
              <a:gdLst/>
              <a:ahLst/>
              <a:cxnLst/>
              <a:rect l="l" t="t" r="r" b="b"/>
              <a:pathLst>
                <a:path w="378460" h="193039">
                  <a:moveTo>
                    <a:pt x="352448" y="192895"/>
                  </a:moveTo>
                  <a:lnTo>
                    <a:pt x="0" y="104848"/>
                  </a:lnTo>
                  <a:lnTo>
                    <a:pt x="5812" y="78921"/>
                  </a:lnTo>
                  <a:lnTo>
                    <a:pt x="10344" y="52804"/>
                  </a:lnTo>
                  <a:lnTo>
                    <a:pt x="13596" y="26497"/>
                  </a:lnTo>
                  <a:lnTo>
                    <a:pt x="15566" y="0"/>
                  </a:lnTo>
                  <a:lnTo>
                    <a:pt x="378392" y="18147"/>
                  </a:lnTo>
                  <a:lnTo>
                    <a:pt x="375108" y="62309"/>
                  </a:lnTo>
                  <a:lnTo>
                    <a:pt x="369689" y="106155"/>
                  </a:lnTo>
                  <a:lnTo>
                    <a:pt x="362136" y="149683"/>
                  </a:lnTo>
                  <a:lnTo>
                    <a:pt x="352448" y="192895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427737" y="4703117"/>
              <a:ext cx="387350" cy="250825"/>
            </a:xfrm>
            <a:custGeom>
              <a:avLst/>
              <a:gdLst/>
              <a:ahLst/>
              <a:cxnLst/>
              <a:rect l="l" t="t" r="r" b="b"/>
              <a:pathLst>
                <a:path w="387350" h="250825">
                  <a:moveTo>
                    <a:pt x="329441" y="250683"/>
                  </a:moveTo>
                  <a:lnTo>
                    <a:pt x="0" y="97582"/>
                  </a:lnTo>
                  <a:lnTo>
                    <a:pt x="10372" y="73803"/>
                  </a:lnTo>
                  <a:lnTo>
                    <a:pt x="19582" y="49614"/>
                  </a:lnTo>
                  <a:lnTo>
                    <a:pt x="27627" y="25012"/>
                  </a:lnTo>
                  <a:lnTo>
                    <a:pt x="34509" y="0"/>
                  </a:lnTo>
                  <a:lnTo>
                    <a:pt x="386957" y="88046"/>
                  </a:lnTo>
                  <a:lnTo>
                    <a:pt x="375488" y="129734"/>
                  </a:lnTo>
                  <a:lnTo>
                    <a:pt x="362078" y="170736"/>
                  </a:lnTo>
                  <a:lnTo>
                    <a:pt x="346730" y="211053"/>
                  </a:lnTo>
                  <a:lnTo>
                    <a:pt x="329441" y="250683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375803" y="4800699"/>
              <a:ext cx="381635" cy="300990"/>
            </a:xfrm>
            <a:custGeom>
              <a:avLst/>
              <a:gdLst/>
              <a:ahLst/>
              <a:cxnLst/>
              <a:rect l="l" t="t" r="r" b="b"/>
              <a:pathLst>
                <a:path w="381635" h="300989">
                  <a:moveTo>
                    <a:pt x="294818" y="300994"/>
                  </a:moveTo>
                  <a:lnTo>
                    <a:pt x="0" y="88735"/>
                  </a:lnTo>
                  <a:lnTo>
                    <a:pt x="14560" y="67474"/>
                  </a:lnTo>
                  <a:lnTo>
                    <a:pt x="28069" y="45598"/>
                  </a:lnTo>
                  <a:lnTo>
                    <a:pt x="40527" y="23106"/>
                  </a:lnTo>
                  <a:lnTo>
                    <a:pt x="51934" y="0"/>
                  </a:lnTo>
                  <a:lnTo>
                    <a:pt x="381376" y="153101"/>
                  </a:lnTo>
                  <a:lnTo>
                    <a:pt x="362364" y="191612"/>
                  </a:lnTo>
                  <a:lnTo>
                    <a:pt x="341601" y="229098"/>
                  </a:lnTo>
                  <a:lnTo>
                    <a:pt x="319085" y="265559"/>
                  </a:lnTo>
                  <a:lnTo>
                    <a:pt x="294818" y="300994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308188" y="4889435"/>
              <a:ext cx="362585" cy="341630"/>
            </a:xfrm>
            <a:custGeom>
              <a:avLst/>
              <a:gdLst/>
              <a:ahLst/>
              <a:cxnLst/>
              <a:rect l="l" t="t" r="r" b="b"/>
              <a:pathLst>
                <a:path w="362585" h="341629">
                  <a:moveTo>
                    <a:pt x="249742" y="341161"/>
                  </a:moveTo>
                  <a:lnTo>
                    <a:pt x="0" y="77341"/>
                  </a:lnTo>
                  <a:lnTo>
                    <a:pt x="18276" y="59206"/>
                  </a:lnTo>
                  <a:lnTo>
                    <a:pt x="35638" y="40271"/>
                  </a:lnTo>
                  <a:lnTo>
                    <a:pt x="52084" y="20535"/>
                  </a:lnTo>
                  <a:lnTo>
                    <a:pt x="67615" y="0"/>
                  </a:lnTo>
                  <a:lnTo>
                    <a:pt x="362434" y="212258"/>
                  </a:lnTo>
                  <a:lnTo>
                    <a:pt x="336549" y="246485"/>
                  </a:lnTo>
                  <a:lnTo>
                    <a:pt x="309139" y="279377"/>
                  </a:lnTo>
                  <a:lnTo>
                    <a:pt x="280203" y="310936"/>
                  </a:lnTo>
                  <a:lnTo>
                    <a:pt x="249742" y="341161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227403" y="4966777"/>
              <a:ext cx="330835" cy="369570"/>
            </a:xfrm>
            <a:custGeom>
              <a:avLst/>
              <a:gdLst/>
              <a:ahLst/>
              <a:cxnLst/>
              <a:rect l="l" t="t" r="r" b="b"/>
              <a:pathLst>
                <a:path w="330835" h="369570">
                  <a:moveTo>
                    <a:pt x="195885" y="369125"/>
                  </a:moveTo>
                  <a:lnTo>
                    <a:pt x="0" y="63183"/>
                  </a:lnTo>
                  <a:lnTo>
                    <a:pt x="21315" y="48819"/>
                  </a:lnTo>
                  <a:lnTo>
                    <a:pt x="41885" y="33500"/>
                  </a:lnTo>
                  <a:lnTo>
                    <a:pt x="61707" y="17227"/>
                  </a:lnTo>
                  <a:lnTo>
                    <a:pt x="80784" y="0"/>
                  </a:lnTo>
                  <a:lnTo>
                    <a:pt x="330526" y="263819"/>
                  </a:lnTo>
                  <a:lnTo>
                    <a:pt x="298732" y="292532"/>
                  </a:lnTo>
                  <a:lnTo>
                    <a:pt x="265694" y="319654"/>
                  </a:lnTo>
                  <a:lnTo>
                    <a:pt x="231412" y="345185"/>
                  </a:lnTo>
                  <a:lnTo>
                    <a:pt x="195885" y="369125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137654" y="5029961"/>
              <a:ext cx="285750" cy="383540"/>
            </a:xfrm>
            <a:custGeom>
              <a:avLst/>
              <a:gdLst/>
              <a:ahLst/>
              <a:cxnLst/>
              <a:rect l="l" t="t" r="r" b="b"/>
              <a:pathLst>
                <a:path w="285750" h="383539">
                  <a:moveTo>
                    <a:pt x="136052" y="383188"/>
                  </a:moveTo>
                  <a:lnTo>
                    <a:pt x="0" y="46347"/>
                  </a:lnTo>
                  <a:lnTo>
                    <a:pt x="23246" y="36327"/>
                  </a:lnTo>
                  <a:lnTo>
                    <a:pt x="45953" y="25262"/>
                  </a:lnTo>
                  <a:lnTo>
                    <a:pt x="68121" y="13153"/>
                  </a:lnTo>
                  <a:lnTo>
                    <a:pt x="89749" y="0"/>
                  </a:lnTo>
                  <a:lnTo>
                    <a:pt x="285635" y="305942"/>
                  </a:lnTo>
                  <a:lnTo>
                    <a:pt x="249588" y="327864"/>
                  </a:lnTo>
                  <a:lnTo>
                    <a:pt x="212641" y="348046"/>
                  </a:lnTo>
                  <a:lnTo>
                    <a:pt x="174796" y="366487"/>
                  </a:lnTo>
                  <a:lnTo>
                    <a:pt x="136052" y="383188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047151" y="5076308"/>
              <a:ext cx="226695" cy="383540"/>
            </a:xfrm>
            <a:custGeom>
              <a:avLst/>
              <a:gdLst/>
              <a:ahLst/>
              <a:cxnLst/>
              <a:rect l="l" t="t" r="r" b="b"/>
              <a:pathLst>
                <a:path w="226694" h="383539">
                  <a:moveTo>
                    <a:pt x="75717" y="382991"/>
                  </a:moveTo>
                  <a:lnTo>
                    <a:pt x="0" y="27690"/>
                  </a:lnTo>
                  <a:lnTo>
                    <a:pt x="23078" y="22247"/>
                  </a:lnTo>
                  <a:lnTo>
                    <a:pt x="45854" y="15817"/>
                  </a:lnTo>
                  <a:lnTo>
                    <a:pt x="68329" y="8401"/>
                  </a:lnTo>
                  <a:lnTo>
                    <a:pt x="90502" y="0"/>
                  </a:lnTo>
                  <a:lnTo>
                    <a:pt x="226555" y="336840"/>
                  </a:lnTo>
                  <a:lnTo>
                    <a:pt x="189600" y="350843"/>
                  </a:lnTo>
                  <a:lnTo>
                    <a:pt x="152142" y="363203"/>
                  </a:lnTo>
                  <a:lnTo>
                    <a:pt x="114181" y="373919"/>
                  </a:lnTo>
                  <a:lnTo>
                    <a:pt x="75717" y="382991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954259" y="5103999"/>
              <a:ext cx="168910" cy="374650"/>
            </a:xfrm>
            <a:custGeom>
              <a:avLst/>
              <a:gdLst/>
              <a:ahLst/>
              <a:cxnLst/>
              <a:rect l="l" t="t" r="r" b="b"/>
              <a:pathLst>
                <a:path w="168910" h="374650">
                  <a:moveTo>
                    <a:pt x="13789" y="374592"/>
                  </a:moveTo>
                  <a:lnTo>
                    <a:pt x="0" y="11575"/>
                  </a:lnTo>
                  <a:lnTo>
                    <a:pt x="23410" y="10182"/>
                  </a:lnTo>
                  <a:lnTo>
                    <a:pt x="46695" y="7789"/>
                  </a:lnTo>
                  <a:lnTo>
                    <a:pt x="69856" y="4395"/>
                  </a:lnTo>
                  <a:lnTo>
                    <a:pt x="92892" y="0"/>
                  </a:lnTo>
                  <a:lnTo>
                    <a:pt x="168610" y="355300"/>
                  </a:lnTo>
                  <a:lnTo>
                    <a:pt x="130217" y="362626"/>
                  </a:lnTo>
                  <a:lnTo>
                    <a:pt x="91615" y="368283"/>
                  </a:lnTo>
                  <a:lnTo>
                    <a:pt x="52806" y="372272"/>
                  </a:lnTo>
                  <a:lnTo>
                    <a:pt x="13789" y="374592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825349" y="5112083"/>
              <a:ext cx="142875" cy="367665"/>
            </a:xfrm>
            <a:custGeom>
              <a:avLst/>
              <a:gdLst/>
              <a:ahLst/>
              <a:cxnLst/>
              <a:rect l="l" t="t" r="r" b="b"/>
              <a:pathLst>
                <a:path w="142875" h="367664">
                  <a:moveTo>
                    <a:pt x="106938" y="367163"/>
                  </a:moveTo>
                  <a:lnTo>
                    <a:pt x="71234" y="366413"/>
                  </a:lnTo>
                  <a:lnTo>
                    <a:pt x="35588" y="364255"/>
                  </a:lnTo>
                  <a:lnTo>
                    <a:pt x="0" y="360690"/>
                  </a:lnTo>
                  <a:lnTo>
                    <a:pt x="43290" y="0"/>
                  </a:lnTo>
                  <a:lnTo>
                    <a:pt x="64643" y="2138"/>
                  </a:lnTo>
                  <a:lnTo>
                    <a:pt x="86031" y="3433"/>
                  </a:lnTo>
                  <a:lnTo>
                    <a:pt x="107453" y="3883"/>
                  </a:lnTo>
                  <a:lnTo>
                    <a:pt x="128910" y="3490"/>
                  </a:lnTo>
                  <a:lnTo>
                    <a:pt x="142699" y="366507"/>
                  </a:lnTo>
                  <a:lnTo>
                    <a:pt x="106938" y="367163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707701" y="5098845"/>
              <a:ext cx="161290" cy="374015"/>
            </a:xfrm>
            <a:custGeom>
              <a:avLst/>
              <a:gdLst/>
              <a:ahLst/>
              <a:cxnLst/>
              <a:rect l="l" t="t" r="r" b="b"/>
              <a:pathLst>
                <a:path w="161289" h="374014">
                  <a:moveTo>
                    <a:pt x="117647" y="373929"/>
                  </a:moveTo>
                  <a:lnTo>
                    <a:pt x="87962" y="369870"/>
                  </a:lnTo>
                  <a:lnTo>
                    <a:pt x="58459" y="364839"/>
                  </a:lnTo>
                  <a:lnTo>
                    <a:pt x="29138" y="358838"/>
                  </a:lnTo>
                  <a:lnTo>
                    <a:pt x="0" y="351864"/>
                  </a:lnTo>
                  <a:lnTo>
                    <a:pt x="90349" y="0"/>
                  </a:lnTo>
                  <a:lnTo>
                    <a:pt x="107832" y="4183"/>
                  </a:lnTo>
                  <a:lnTo>
                    <a:pt x="125425" y="7784"/>
                  </a:lnTo>
                  <a:lnTo>
                    <a:pt x="143127" y="10803"/>
                  </a:lnTo>
                  <a:lnTo>
                    <a:pt x="160938" y="13238"/>
                  </a:lnTo>
                  <a:lnTo>
                    <a:pt x="117647" y="373929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598923" y="5077624"/>
              <a:ext cx="199390" cy="373380"/>
            </a:xfrm>
            <a:custGeom>
              <a:avLst/>
              <a:gdLst/>
              <a:ahLst/>
              <a:cxnLst/>
              <a:rect l="l" t="t" r="r" b="b"/>
              <a:pathLst>
                <a:path w="199389" h="373379">
                  <a:moveTo>
                    <a:pt x="108777" y="373085"/>
                  </a:moveTo>
                  <a:lnTo>
                    <a:pt x="81164" y="365530"/>
                  </a:lnTo>
                  <a:lnTo>
                    <a:pt x="53830" y="357117"/>
                  </a:lnTo>
                  <a:lnTo>
                    <a:pt x="26775" y="347846"/>
                  </a:lnTo>
                  <a:lnTo>
                    <a:pt x="0" y="337717"/>
                  </a:lnTo>
                  <a:lnTo>
                    <a:pt x="133860" y="0"/>
                  </a:lnTo>
                  <a:lnTo>
                    <a:pt x="149926" y="6077"/>
                  </a:lnTo>
                  <a:lnTo>
                    <a:pt x="166159" y="11639"/>
                  </a:lnTo>
                  <a:lnTo>
                    <a:pt x="182559" y="16687"/>
                  </a:lnTo>
                  <a:lnTo>
                    <a:pt x="199127" y="21220"/>
                  </a:lnTo>
                  <a:lnTo>
                    <a:pt x="108777" y="373085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98231" y="5049282"/>
              <a:ext cx="234950" cy="366395"/>
            </a:xfrm>
            <a:custGeom>
              <a:avLst/>
              <a:gdLst/>
              <a:ahLst/>
              <a:cxnLst/>
              <a:rect l="l" t="t" r="r" b="b"/>
              <a:pathLst>
                <a:path w="234950" h="366395">
                  <a:moveTo>
                    <a:pt x="100692" y="366060"/>
                  </a:moveTo>
                  <a:lnTo>
                    <a:pt x="74975" y="355409"/>
                  </a:lnTo>
                  <a:lnTo>
                    <a:pt x="49621" y="343985"/>
                  </a:lnTo>
                  <a:lnTo>
                    <a:pt x="24629" y="331790"/>
                  </a:lnTo>
                  <a:lnTo>
                    <a:pt x="0" y="318823"/>
                  </a:lnTo>
                  <a:lnTo>
                    <a:pt x="174137" y="0"/>
                  </a:lnTo>
                  <a:lnTo>
                    <a:pt x="188915" y="7780"/>
                  </a:lnTo>
                  <a:lnTo>
                    <a:pt x="203910" y="15097"/>
                  </a:lnTo>
                  <a:lnTo>
                    <a:pt x="219122" y="21951"/>
                  </a:lnTo>
                  <a:lnTo>
                    <a:pt x="234552" y="28342"/>
                  </a:lnTo>
                  <a:lnTo>
                    <a:pt x="100692" y="366060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07700" y="5015323"/>
              <a:ext cx="264795" cy="353060"/>
            </a:xfrm>
            <a:custGeom>
              <a:avLst/>
              <a:gdLst/>
              <a:ahLst/>
              <a:cxnLst/>
              <a:rect l="l" t="t" r="r" b="b"/>
              <a:pathLst>
                <a:path w="264794" h="353060">
                  <a:moveTo>
                    <a:pt x="90530" y="352781"/>
                  </a:moveTo>
                  <a:lnTo>
                    <a:pt x="67273" y="339631"/>
                  </a:lnTo>
                  <a:lnTo>
                    <a:pt x="44432" y="325815"/>
                  </a:lnTo>
                  <a:lnTo>
                    <a:pt x="22007" y="311332"/>
                  </a:lnTo>
                  <a:lnTo>
                    <a:pt x="0" y="296183"/>
                  </a:lnTo>
                  <a:lnTo>
                    <a:pt x="210349" y="0"/>
                  </a:lnTo>
                  <a:lnTo>
                    <a:pt x="223554" y="9089"/>
                  </a:lnTo>
                  <a:lnTo>
                    <a:pt x="237009" y="17778"/>
                  </a:lnTo>
                  <a:lnTo>
                    <a:pt x="250713" y="26068"/>
                  </a:lnTo>
                  <a:lnTo>
                    <a:pt x="264668" y="33958"/>
                  </a:lnTo>
                  <a:lnTo>
                    <a:pt x="90530" y="352781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326790" y="4976497"/>
              <a:ext cx="291465" cy="335280"/>
            </a:xfrm>
            <a:custGeom>
              <a:avLst/>
              <a:gdLst/>
              <a:ahLst/>
              <a:cxnLst/>
              <a:rect l="l" t="t" r="r" b="b"/>
              <a:pathLst>
                <a:path w="291465" h="335279">
                  <a:moveTo>
                    <a:pt x="80910" y="335010"/>
                  </a:moveTo>
                  <a:lnTo>
                    <a:pt x="59989" y="319699"/>
                  </a:lnTo>
                  <a:lnTo>
                    <a:pt x="39530" y="303810"/>
                  </a:lnTo>
                  <a:lnTo>
                    <a:pt x="19534" y="287344"/>
                  </a:lnTo>
                  <a:lnTo>
                    <a:pt x="0" y="270299"/>
                  </a:lnTo>
                  <a:lnTo>
                    <a:pt x="242713" y="0"/>
                  </a:lnTo>
                  <a:lnTo>
                    <a:pt x="254434" y="10226"/>
                  </a:lnTo>
                  <a:lnTo>
                    <a:pt x="266432" y="20106"/>
                  </a:lnTo>
                  <a:lnTo>
                    <a:pt x="278707" y="29639"/>
                  </a:lnTo>
                  <a:lnTo>
                    <a:pt x="291259" y="38826"/>
                  </a:lnTo>
                  <a:lnTo>
                    <a:pt x="80910" y="335010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55498" y="4933557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71292" y="313240"/>
                  </a:moveTo>
                  <a:lnTo>
                    <a:pt x="52721" y="296092"/>
                  </a:lnTo>
                  <a:lnTo>
                    <a:pt x="34649" y="278449"/>
                  </a:lnTo>
                  <a:lnTo>
                    <a:pt x="17075" y="260309"/>
                  </a:lnTo>
                  <a:lnTo>
                    <a:pt x="0" y="241672"/>
                  </a:lnTo>
                  <a:lnTo>
                    <a:pt x="271230" y="0"/>
                  </a:lnTo>
                  <a:lnTo>
                    <a:pt x="281476" y="11181"/>
                  </a:lnTo>
                  <a:lnTo>
                    <a:pt x="292020" y="22065"/>
                  </a:lnTo>
                  <a:lnTo>
                    <a:pt x="302863" y="32651"/>
                  </a:lnTo>
                  <a:lnTo>
                    <a:pt x="314006" y="42940"/>
                  </a:lnTo>
                  <a:lnTo>
                    <a:pt x="71292" y="313240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194096" y="4887399"/>
              <a:ext cx="332740" cy="288290"/>
            </a:xfrm>
            <a:custGeom>
              <a:avLst/>
              <a:gdLst/>
              <a:ahLst/>
              <a:cxnLst/>
              <a:rect l="l" t="t" r="r" b="b"/>
              <a:pathLst>
                <a:path w="332740" h="288289">
                  <a:moveTo>
                    <a:pt x="61401" y="287830"/>
                  </a:moveTo>
                  <a:lnTo>
                    <a:pt x="45268" y="269223"/>
                  </a:lnTo>
                  <a:lnTo>
                    <a:pt x="29657" y="250198"/>
                  </a:lnTo>
                  <a:lnTo>
                    <a:pt x="14567" y="230758"/>
                  </a:lnTo>
                  <a:lnTo>
                    <a:pt x="0" y="210901"/>
                  </a:lnTo>
                  <a:lnTo>
                    <a:pt x="295791" y="0"/>
                  </a:lnTo>
                  <a:lnTo>
                    <a:pt x="304532" y="11914"/>
                  </a:lnTo>
                  <a:lnTo>
                    <a:pt x="313585" y="23578"/>
                  </a:lnTo>
                  <a:lnTo>
                    <a:pt x="322952" y="34993"/>
                  </a:lnTo>
                  <a:lnTo>
                    <a:pt x="332632" y="46157"/>
                  </a:lnTo>
                  <a:lnTo>
                    <a:pt x="61401" y="287830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142650" y="4838880"/>
              <a:ext cx="347345" cy="259715"/>
            </a:xfrm>
            <a:custGeom>
              <a:avLst/>
              <a:gdLst/>
              <a:ahLst/>
              <a:cxnLst/>
              <a:rect l="l" t="t" r="r" b="b"/>
              <a:pathLst>
                <a:path w="347344" h="259714">
                  <a:moveTo>
                    <a:pt x="51445" y="259419"/>
                  </a:moveTo>
                  <a:lnTo>
                    <a:pt x="37783" y="239713"/>
                  </a:lnTo>
                  <a:lnTo>
                    <a:pt x="24654" y="219667"/>
                  </a:lnTo>
                  <a:lnTo>
                    <a:pt x="12060" y="199281"/>
                  </a:lnTo>
                  <a:lnTo>
                    <a:pt x="0" y="178555"/>
                  </a:lnTo>
                  <a:lnTo>
                    <a:pt x="316369" y="0"/>
                  </a:lnTo>
                  <a:lnTo>
                    <a:pt x="323605" y="12435"/>
                  </a:lnTo>
                  <a:lnTo>
                    <a:pt x="331162" y="24666"/>
                  </a:lnTo>
                  <a:lnTo>
                    <a:pt x="339039" y="36694"/>
                  </a:lnTo>
                  <a:lnTo>
                    <a:pt x="347237" y="48518"/>
                  </a:lnTo>
                  <a:lnTo>
                    <a:pt x="51445" y="259419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00070" y="4787459"/>
              <a:ext cx="359410" cy="230504"/>
            </a:xfrm>
            <a:custGeom>
              <a:avLst/>
              <a:gdLst/>
              <a:ahLst/>
              <a:cxnLst/>
              <a:rect l="l" t="t" r="r" b="b"/>
              <a:pathLst>
                <a:path w="359409" h="230504">
                  <a:moveTo>
                    <a:pt x="42580" y="229977"/>
                  </a:moveTo>
                  <a:lnTo>
                    <a:pt x="31087" y="208972"/>
                  </a:lnTo>
                  <a:lnTo>
                    <a:pt x="20159" y="187687"/>
                  </a:lnTo>
                  <a:lnTo>
                    <a:pt x="9797" y="166121"/>
                  </a:lnTo>
                  <a:lnTo>
                    <a:pt x="0" y="144274"/>
                  </a:lnTo>
                  <a:lnTo>
                    <a:pt x="333401" y="0"/>
                  </a:lnTo>
                  <a:lnTo>
                    <a:pt x="339280" y="13108"/>
                  </a:lnTo>
                  <a:lnTo>
                    <a:pt x="345497" y="26047"/>
                  </a:lnTo>
                  <a:lnTo>
                    <a:pt x="352054" y="38819"/>
                  </a:lnTo>
                  <a:lnTo>
                    <a:pt x="358950" y="51421"/>
                  </a:lnTo>
                  <a:lnTo>
                    <a:pt x="42580" y="229977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67045" y="4734211"/>
              <a:ext cx="367030" cy="198120"/>
            </a:xfrm>
            <a:custGeom>
              <a:avLst/>
              <a:gdLst/>
              <a:ahLst/>
              <a:cxnLst/>
              <a:rect l="l" t="t" r="r" b="b"/>
              <a:pathLst>
                <a:path w="367030" h="198120">
                  <a:moveTo>
                    <a:pt x="33024" y="197521"/>
                  </a:moveTo>
                  <a:lnTo>
                    <a:pt x="23899" y="175658"/>
                  </a:lnTo>
                  <a:lnTo>
                    <a:pt x="15354" y="153579"/>
                  </a:lnTo>
                  <a:lnTo>
                    <a:pt x="7387" y="131285"/>
                  </a:lnTo>
                  <a:lnTo>
                    <a:pt x="0" y="108775"/>
                  </a:lnTo>
                  <a:lnTo>
                    <a:pt x="346611" y="0"/>
                  </a:lnTo>
                  <a:lnTo>
                    <a:pt x="351044" y="13505"/>
                  </a:lnTo>
                  <a:lnTo>
                    <a:pt x="355824" y="26882"/>
                  </a:lnTo>
                  <a:lnTo>
                    <a:pt x="360951" y="40129"/>
                  </a:lnTo>
                  <a:lnTo>
                    <a:pt x="366426" y="53247"/>
                  </a:lnTo>
                  <a:lnTo>
                    <a:pt x="33024" y="197521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43641" y="4679782"/>
              <a:ext cx="370205" cy="163830"/>
            </a:xfrm>
            <a:custGeom>
              <a:avLst/>
              <a:gdLst/>
              <a:ahLst/>
              <a:cxnLst/>
              <a:rect l="l" t="t" r="r" b="b"/>
              <a:pathLst>
                <a:path w="370205" h="163829">
                  <a:moveTo>
                    <a:pt x="23404" y="163204"/>
                  </a:moveTo>
                  <a:lnTo>
                    <a:pt x="16674" y="140752"/>
                  </a:lnTo>
                  <a:lnTo>
                    <a:pt x="10530" y="118149"/>
                  </a:lnTo>
                  <a:lnTo>
                    <a:pt x="4972" y="95395"/>
                  </a:lnTo>
                  <a:lnTo>
                    <a:pt x="0" y="72490"/>
                  </a:lnTo>
                  <a:lnTo>
                    <a:pt x="355973" y="0"/>
                  </a:lnTo>
                  <a:lnTo>
                    <a:pt x="358957" y="13743"/>
                  </a:lnTo>
                  <a:lnTo>
                    <a:pt x="362292" y="27395"/>
                  </a:lnTo>
                  <a:lnTo>
                    <a:pt x="365978" y="40957"/>
                  </a:lnTo>
                  <a:lnTo>
                    <a:pt x="370016" y="54428"/>
                  </a:lnTo>
                  <a:lnTo>
                    <a:pt x="23404" y="163204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29977" y="4625830"/>
              <a:ext cx="370205" cy="127000"/>
            </a:xfrm>
            <a:custGeom>
              <a:avLst/>
              <a:gdLst/>
              <a:ahLst/>
              <a:cxnLst/>
              <a:rect l="l" t="t" r="r" b="b"/>
              <a:pathLst>
                <a:path w="370205" h="127000">
                  <a:moveTo>
                    <a:pt x="13663" y="126442"/>
                  </a:moveTo>
                  <a:lnTo>
                    <a:pt x="9402" y="104090"/>
                  </a:lnTo>
                  <a:lnTo>
                    <a:pt x="5704" y="81653"/>
                  </a:lnTo>
                  <a:lnTo>
                    <a:pt x="2570" y="59130"/>
                  </a:lnTo>
                  <a:lnTo>
                    <a:pt x="0" y="36521"/>
                  </a:lnTo>
                  <a:lnTo>
                    <a:pt x="361438" y="0"/>
                  </a:lnTo>
                  <a:lnTo>
                    <a:pt x="362981" y="13565"/>
                  </a:lnTo>
                  <a:lnTo>
                    <a:pt x="364861" y="27079"/>
                  </a:lnTo>
                  <a:lnTo>
                    <a:pt x="367080" y="40541"/>
                  </a:lnTo>
                  <a:lnTo>
                    <a:pt x="369637" y="53952"/>
                  </a:lnTo>
                  <a:lnTo>
                    <a:pt x="13663" y="126442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25380" y="4572710"/>
              <a:ext cx="366395" cy="90170"/>
            </a:xfrm>
            <a:custGeom>
              <a:avLst/>
              <a:gdLst/>
              <a:ahLst/>
              <a:cxnLst/>
              <a:rect l="l" t="t" r="r" b="b"/>
              <a:pathLst>
                <a:path w="366394" h="90170">
                  <a:moveTo>
                    <a:pt x="4596" y="89641"/>
                  </a:moveTo>
                  <a:lnTo>
                    <a:pt x="2636" y="67550"/>
                  </a:lnTo>
                  <a:lnTo>
                    <a:pt x="1216" y="45431"/>
                  </a:lnTo>
                  <a:lnTo>
                    <a:pt x="338" y="23283"/>
                  </a:lnTo>
                  <a:lnTo>
                    <a:pt x="0" y="1108"/>
                  </a:lnTo>
                  <a:lnTo>
                    <a:pt x="363277" y="0"/>
                  </a:lnTo>
                  <a:lnTo>
                    <a:pt x="363480" y="13305"/>
                  </a:lnTo>
                  <a:lnTo>
                    <a:pt x="364007" y="26593"/>
                  </a:lnTo>
                  <a:lnTo>
                    <a:pt x="364859" y="39865"/>
                  </a:lnTo>
                  <a:lnTo>
                    <a:pt x="366035" y="53119"/>
                  </a:lnTo>
                  <a:lnTo>
                    <a:pt x="4596" y="89641"/>
                  </a:lnTo>
                  <a:close/>
                </a:path>
              </a:pathLst>
            </a:custGeom>
            <a:solidFill>
              <a:srgbClr val="1F99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25380" y="4491855"/>
              <a:ext cx="365760" cy="82550"/>
            </a:xfrm>
            <a:custGeom>
              <a:avLst/>
              <a:gdLst/>
              <a:ahLst/>
              <a:cxnLst/>
              <a:rect l="l" t="t" r="r" b="b"/>
              <a:pathLst>
                <a:path w="365759" h="82550">
                  <a:moveTo>
                    <a:pt x="0" y="81964"/>
                  </a:moveTo>
                  <a:lnTo>
                    <a:pt x="168" y="61443"/>
                  </a:lnTo>
                  <a:lnTo>
                    <a:pt x="801" y="40942"/>
                  </a:lnTo>
                  <a:lnTo>
                    <a:pt x="1896" y="20461"/>
                  </a:lnTo>
                  <a:lnTo>
                    <a:pt x="3455" y="0"/>
                  </a:lnTo>
                  <a:lnTo>
                    <a:pt x="365350" y="31677"/>
                  </a:lnTo>
                  <a:lnTo>
                    <a:pt x="364415" y="43954"/>
                  </a:lnTo>
                  <a:lnTo>
                    <a:pt x="363758" y="56242"/>
                  </a:lnTo>
                  <a:lnTo>
                    <a:pt x="363379" y="68543"/>
                  </a:lnTo>
                  <a:lnTo>
                    <a:pt x="363277" y="80855"/>
                  </a:lnTo>
                  <a:lnTo>
                    <a:pt x="0" y="81964"/>
                  </a:lnTo>
                  <a:close/>
                </a:path>
              </a:pathLst>
            </a:custGeom>
            <a:solidFill>
              <a:srgbClr val="258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28835" y="4411245"/>
              <a:ext cx="368935" cy="112395"/>
            </a:xfrm>
            <a:custGeom>
              <a:avLst/>
              <a:gdLst/>
              <a:ahLst/>
              <a:cxnLst/>
              <a:rect l="l" t="t" r="r" b="b"/>
              <a:pathLst>
                <a:path w="368934" h="112395">
                  <a:moveTo>
                    <a:pt x="361895" y="112286"/>
                  </a:moveTo>
                  <a:lnTo>
                    <a:pt x="0" y="80609"/>
                  </a:lnTo>
                  <a:lnTo>
                    <a:pt x="2000" y="60367"/>
                  </a:lnTo>
                  <a:lnTo>
                    <a:pt x="4451" y="40184"/>
                  </a:lnTo>
                  <a:lnTo>
                    <a:pt x="7355" y="20062"/>
                  </a:lnTo>
                  <a:lnTo>
                    <a:pt x="10710" y="0"/>
                  </a:lnTo>
                  <a:lnTo>
                    <a:pt x="368321" y="63920"/>
                  </a:lnTo>
                  <a:lnTo>
                    <a:pt x="366308" y="75958"/>
                  </a:lnTo>
                  <a:lnTo>
                    <a:pt x="364566" y="88031"/>
                  </a:lnTo>
                  <a:lnTo>
                    <a:pt x="363095" y="100140"/>
                  </a:lnTo>
                  <a:lnTo>
                    <a:pt x="361895" y="112286"/>
                  </a:lnTo>
                  <a:close/>
                </a:path>
              </a:pathLst>
            </a:custGeom>
            <a:solidFill>
              <a:srgbClr val="0057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39545" y="4332751"/>
              <a:ext cx="368300" cy="142875"/>
            </a:xfrm>
            <a:custGeom>
              <a:avLst/>
              <a:gdLst/>
              <a:ahLst/>
              <a:cxnLst/>
              <a:rect l="l" t="t" r="r" b="b"/>
              <a:pathLst>
                <a:path w="368300" h="142875">
                  <a:moveTo>
                    <a:pt x="357611" y="142415"/>
                  </a:moveTo>
                  <a:lnTo>
                    <a:pt x="0" y="78494"/>
                  </a:lnTo>
                  <a:lnTo>
                    <a:pt x="3760" y="58724"/>
                  </a:lnTo>
                  <a:lnTo>
                    <a:pt x="7955" y="39051"/>
                  </a:lnTo>
                  <a:lnTo>
                    <a:pt x="12585" y="19476"/>
                  </a:lnTo>
                  <a:lnTo>
                    <a:pt x="17650" y="0"/>
                  </a:lnTo>
                  <a:lnTo>
                    <a:pt x="368202" y="95318"/>
                  </a:lnTo>
                  <a:lnTo>
                    <a:pt x="365162" y="107004"/>
                  </a:lnTo>
                  <a:lnTo>
                    <a:pt x="362384" y="118749"/>
                  </a:lnTo>
                  <a:lnTo>
                    <a:pt x="359867" y="130553"/>
                  </a:lnTo>
                  <a:lnTo>
                    <a:pt x="357611" y="142415"/>
                  </a:lnTo>
                  <a:close/>
                </a:path>
              </a:pathLst>
            </a:custGeom>
            <a:solidFill>
              <a:srgbClr val="002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57196" y="4256261"/>
              <a:ext cx="365760" cy="172085"/>
            </a:xfrm>
            <a:custGeom>
              <a:avLst/>
              <a:gdLst/>
              <a:ahLst/>
              <a:cxnLst/>
              <a:rect l="l" t="t" r="r" b="b"/>
              <a:pathLst>
                <a:path w="365759" h="172085">
                  <a:moveTo>
                    <a:pt x="350551" y="171808"/>
                  </a:moveTo>
                  <a:lnTo>
                    <a:pt x="0" y="76489"/>
                  </a:lnTo>
                  <a:lnTo>
                    <a:pt x="5484" y="57164"/>
                  </a:lnTo>
                  <a:lnTo>
                    <a:pt x="11392" y="37973"/>
                  </a:lnTo>
                  <a:lnTo>
                    <a:pt x="17723" y="18919"/>
                  </a:lnTo>
                  <a:lnTo>
                    <a:pt x="24478" y="0"/>
                  </a:lnTo>
                  <a:lnTo>
                    <a:pt x="365238" y="125914"/>
                  </a:lnTo>
                  <a:lnTo>
                    <a:pt x="361185" y="137266"/>
                  </a:lnTo>
                  <a:lnTo>
                    <a:pt x="357387" y="148698"/>
                  </a:lnTo>
                  <a:lnTo>
                    <a:pt x="353842" y="160212"/>
                  </a:lnTo>
                  <a:lnTo>
                    <a:pt x="350551" y="171808"/>
                  </a:lnTo>
                  <a:close/>
                </a:path>
              </a:pathLst>
            </a:custGeom>
            <a:solidFill>
              <a:srgbClr val="C84E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81674" y="4182753"/>
              <a:ext cx="359410" cy="200025"/>
            </a:xfrm>
            <a:custGeom>
              <a:avLst/>
              <a:gdLst/>
              <a:ahLst/>
              <a:cxnLst/>
              <a:rect l="l" t="t" r="r" b="b"/>
              <a:pathLst>
                <a:path w="359409" h="200025">
                  <a:moveTo>
                    <a:pt x="340760" y="199422"/>
                  </a:moveTo>
                  <a:lnTo>
                    <a:pt x="0" y="73507"/>
                  </a:lnTo>
                  <a:lnTo>
                    <a:pt x="7117" y="54876"/>
                  </a:lnTo>
                  <a:lnTo>
                    <a:pt x="14639" y="36414"/>
                  </a:lnTo>
                  <a:lnTo>
                    <a:pt x="22564" y="18122"/>
                  </a:lnTo>
                  <a:lnTo>
                    <a:pt x="30893" y="0"/>
                  </a:lnTo>
                  <a:lnTo>
                    <a:pt x="359296" y="155317"/>
                  </a:lnTo>
                  <a:lnTo>
                    <a:pt x="354298" y="166190"/>
                  </a:lnTo>
                  <a:lnTo>
                    <a:pt x="349543" y="177166"/>
                  </a:lnTo>
                  <a:lnTo>
                    <a:pt x="345030" y="188243"/>
                  </a:lnTo>
                  <a:lnTo>
                    <a:pt x="340760" y="199422"/>
                  </a:lnTo>
                  <a:close/>
                </a:path>
              </a:pathLst>
            </a:custGeom>
            <a:solidFill>
              <a:srgbClr val="450E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112567" y="4114228"/>
              <a:ext cx="350520" cy="224154"/>
            </a:xfrm>
            <a:custGeom>
              <a:avLst/>
              <a:gdLst/>
              <a:ahLst/>
              <a:cxnLst/>
              <a:rect l="l" t="t" r="r" b="b"/>
              <a:pathLst>
                <a:path w="350519" h="224154">
                  <a:moveTo>
                    <a:pt x="328402" y="223842"/>
                  </a:moveTo>
                  <a:lnTo>
                    <a:pt x="0" y="68525"/>
                  </a:lnTo>
                  <a:lnTo>
                    <a:pt x="8466" y="51105"/>
                  </a:lnTo>
                  <a:lnTo>
                    <a:pt x="17299" y="33877"/>
                  </a:lnTo>
                  <a:lnTo>
                    <a:pt x="26497" y="16842"/>
                  </a:lnTo>
                  <a:lnTo>
                    <a:pt x="36060" y="0"/>
                  </a:lnTo>
                  <a:lnTo>
                    <a:pt x="350039" y="182727"/>
                  </a:lnTo>
                  <a:lnTo>
                    <a:pt x="344301" y="192833"/>
                  </a:lnTo>
                  <a:lnTo>
                    <a:pt x="338782" y="203054"/>
                  </a:lnTo>
                  <a:lnTo>
                    <a:pt x="333482" y="213390"/>
                  </a:lnTo>
                  <a:lnTo>
                    <a:pt x="328402" y="223842"/>
                  </a:lnTo>
                  <a:close/>
                </a:path>
              </a:pathLst>
            </a:custGeom>
            <a:solidFill>
              <a:srgbClr val="B500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148628" y="4051265"/>
              <a:ext cx="338455" cy="245745"/>
            </a:xfrm>
            <a:custGeom>
              <a:avLst/>
              <a:gdLst/>
              <a:ahLst/>
              <a:cxnLst/>
              <a:rect l="l" t="t" r="r" b="b"/>
              <a:pathLst>
                <a:path w="338455" h="245745">
                  <a:moveTo>
                    <a:pt x="313978" y="245691"/>
                  </a:moveTo>
                  <a:lnTo>
                    <a:pt x="0" y="62963"/>
                  </a:lnTo>
                  <a:lnTo>
                    <a:pt x="9563" y="46912"/>
                  </a:lnTo>
                  <a:lnTo>
                    <a:pt x="19450" y="31068"/>
                  </a:lnTo>
                  <a:lnTo>
                    <a:pt x="29662" y="15430"/>
                  </a:lnTo>
                  <a:lnTo>
                    <a:pt x="40197" y="0"/>
                  </a:lnTo>
                  <a:lnTo>
                    <a:pt x="338097" y="207912"/>
                  </a:lnTo>
                  <a:lnTo>
                    <a:pt x="331776" y="217171"/>
                  </a:lnTo>
                  <a:lnTo>
                    <a:pt x="325649" y="226553"/>
                  </a:lnTo>
                  <a:lnTo>
                    <a:pt x="319716" y="236060"/>
                  </a:lnTo>
                  <a:lnTo>
                    <a:pt x="313978" y="245691"/>
                  </a:lnTo>
                  <a:close/>
                </a:path>
              </a:pathLst>
            </a:custGeom>
            <a:solidFill>
              <a:srgbClr val="3312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188826" y="3993039"/>
              <a:ext cx="324485" cy="266700"/>
            </a:xfrm>
            <a:custGeom>
              <a:avLst/>
              <a:gdLst/>
              <a:ahLst/>
              <a:cxnLst/>
              <a:rect l="l" t="t" r="r" b="b"/>
              <a:pathLst>
                <a:path w="324484" h="266700">
                  <a:moveTo>
                    <a:pt x="297899" y="266139"/>
                  </a:moveTo>
                  <a:lnTo>
                    <a:pt x="0" y="58226"/>
                  </a:lnTo>
                  <a:lnTo>
                    <a:pt x="10616" y="43335"/>
                  </a:lnTo>
                  <a:lnTo>
                    <a:pt x="21527" y="28667"/>
                  </a:lnTo>
                  <a:lnTo>
                    <a:pt x="32730" y="14222"/>
                  </a:lnTo>
                  <a:lnTo>
                    <a:pt x="44227" y="0"/>
                  </a:lnTo>
                  <a:lnTo>
                    <a:pt x="324435" y="231203"/>
                  </a:lnTo>
                  <a:lnTo>
                    <a:pt x="317537" y="239736"/>
                  </a:lnTo>
                  <a:lnTo>
                    <a:pt x="310815" y="248404"/>
                  </a:lnTo>
                  <a:lnTo>
                    <a:pt x="304269" y="257204"/>
                  </a:lnTo>
                  <a:lnTo>
                    <a:pt x="297899" y="266139"/>
                  </a:lnTo>
                  <a:close/>
                </a:path>
              </a:pathLst>
            </a:custGeom>
            <a:solidFill>
              <a:srgbClr val="6A5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233053" y="3940111"/>
              <a:ext cx="308610" cy="284480"/>
            </a:xfrm>
            <a:custGeom>
              <a:avLst/>
              <a:gdLst/>
              <a:ahLst/>
              <a:cxnLst/>
              <a:rect l="l" t="t" r="r" b="b"/>
              <a:pathLst>
                <a:path w="308609" h="284479">
                  <a:moveTo>
                    <a:pt x="280208" y="284131"/>
                  </a:moveTo>
                  <a:lnTo>
                    <a:pt x="0" y="52928"/>
                  </a:lnTo>
                  <a:lnTo>
                    <a:pt x="11428" y="39349"/>
                  </a:lnTo>
                  <a:lnTo>
                    <a:pt x="23115" y="26002"/>
                  </a:lnTo>
                  <a:lnTo>
                    <a:pt x="35061" y="12885"/>
                  </a:lnTo>
                  <a:lnTo>
                    <a:pt x="47265" y="0"/>
                  </a:lnTo>
                  <a:lnTo>
                    <a:pt x="308568" y="252374"/>
                  </a:lnTo>
                  <a:lnTo>
                    <a:pt x="301245" y="260106"/>
                  </a:lnTo>
                  <a:lnTo>
                    <a:pt x="294078" y="267975"/>
                  </a:lnTo>
                  <a:lnTo>
                    <a:pt x="287065" y="275984"/>
                  </a:lnTo>
                  <a:lnTo>
                    <a:pt x="280208" y="284131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280318" y="3891321"/>
              <a:ext cx="292100" cy="301625"/>
            </a:xfrm>
            <a:custGeom>
              <a:avLst/>
              <a:gdLst/>
              <a:ahLst/>
              <a:cxnLst/>
              <a:rect l="l" t="t" r="r" b="b"/>
              <a:pathLst>
                <a:path w="292100" h="301625">
                  <a:moveTo>
                    <a:pt x="261302" y="301164"/>
                  </a:moveTo>
                  <a:lnTo>
                    <a:pt x="0" y="48789"/>
                  </a:lnTo>
                  <a:lnTo>
                    <a:pt x="12377" y="36221"/>
                  </a:lnTo>
                  <a:lnTo>
                    <a:pt x="24991" y="23900"/>
                  </a:lnTo>
                  <a:lnTo>
                    <a:pt x="37842" y="11826"/>
                  </a:lnTo>
                  <a:lnTo>
                    <a:pt x="50930" y="0"/>
                  </a:lnTo>
                  <a:lnTo>
                    <a:pt x="291860" y="271890"/>
                  </a:lnTo>
                  <a:lnTo>
                    <a:pt x="284007" y="278986"/>
                  </a:lnTo>
                  <a:lnTo>
                    <a:pt x="276297" y="286230"/>
                  </a:lnTo>
                  <a:lnTo>
                    <a:pt x="268728" y="293623"/>
                  </a:lnTo>
                  <a:lnTo>
                    <a:pt x="261302" y="301164"/>
                  </a:lnTo>
                  <a:close/>
                </a:path>
              </a:pathLst>
            </a:custGeom>
            <a:solidFill>
              <a:srgbClr val="B913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331249" y="3849418"/>
              <a:ext cx="271780" cy="314325"/>
            </a:xfrm>
            <a:custGeom>
              <a:avLst/>
              <a:gdLst/>
              <a:ahLst/>
              <a:cxnLst/>
              <a:rect l="l" t="t" r="r" b="b"/>
              <a:pathLst>
                <a:path w="271780" h="314325">
                  <a:moveTo>
                    <a:pt x="240930" y="313793"/>
                  </a:moveTo>
                  <a:lnTo>
                    <a:pt x="0" y="41902"/>
                  </a:lnTo>
                  <a:lnTo>
                    <a:pt x="12438" y="31080"/>
                  </a:lnTo>
                  <a:lnTo>
                    <a:pt x="25067" y="20489"/>
                  </a:lnTo>
                  <a:lnTo>
                    <a:pt x="37885" y="10129"/>
                  </a:lnTo>
                  <a:lnTo>
                    <a:pt x="50895" y="0"/>
                  </a:lnTo>
                  <a:lnTo>
                    <a:pt x="271467" y="288651"/>
                  </a:lnTo>
                  <a:lnTo>
                    <a:pt x="255970" y="300945"/>
                  </a:lnTo>
                  <a:lnTo>
                    <a:pt x="240930" y="313793"/>
                  </a:lnTo>
                  <a:close/>
                </a:path>
              </a:pathLst>
            </a:custGeom>
            <a:solidFill>
              <a:srgbClr val="0C3C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382144" y="3812107"/>
              <a:ext cx="252729" cy="326390"/>
            </a:xfrm>
            <a:custGeom>
              <a:avLst/>
              <a:gdLst/>
              <a:ahLst/>
              <a:cxnLst/>
              <a:rect l="l" t="t" r="r" b="b"/>
              <a:pathLst>
                <a:path w="252730" h="326389">
                  <a:moveTo>
                    <a:pt x="220572" y="325962"/>
                  </a:moveTo>
                  <a:lnTo>
                    <a:pt x="0" y="37310"/>
                  </a:lnTo>
                  <a:lnTo>
                    <a:pt x="12900" y="27632"/>
                  </a:lnTo>
                  <a:lnTo>
                    <a:pt x="25967" y="18188"/>
                  </a:lnTo>
                  <a:lnTo>
                    <a:pt x="39199" y="8977"/>
                  </a:lnTo>
                  <a:lnTo>
                    <a:pt x="52596" y="0"/>
                  </a:lnTo>
                  <a:lnTo>
                    <a:pt x="252130" y="303575"/>
                  </a:lnTo>
                  <a:lnTo>
                    <a:pt x="236152" y="314488"/>
                  </a:lnTo>
                  <a:lnTo>
                    <a:pt x="220572" y="325962"/>
                  </a:lnTo>
                  <a:close/>
                </a:path>
              </a:pathLst>
            </a:custGeom>
            <a:solidFill>
              <a:srgbClr val="0A50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434741" y="3778694"/>
              <a:ext cx="233045" cy="337185"/>
            </a:xfrm>
            <a:custGeom>
              <a:avLst/>
              <a:gdLst/>
              <a:ahLst/>
              <a:cxnLst/>
              <a:rect l="l" t="t" r="r" b="b"/>
              <a:pathLst>
                <a:path w="233044" h="337185">
                  <a:moveTo>
                    <a:pt x="199533" y="336989"/>
                  </a:moveTo>
                  <a:lnTo>
                    <a:pt x="0" y="33413"/>
                  </a:lnTo>
                  <a:lnTo>
                    <a:pt x="13524" y="24694"/>
                  </a:lnTo>
                  <a:lnTo>
                    <a:pt x="27197" y="16219"/>
                  </a:lnTo>
                  <a:lnTo>
                    <a:pt x="41017" y="7987"/>
                  </a:lnTo>
                  <a:lnTo>
                    <a:pt x="54986" y="0"/>
                  </a:lnTo>
                  <a:lnTo>
                    <a:pt x="232525" y="316941"/>
                  </a:lnTo>
                  <a:lnTo>
                    <a:pt x="215851" y="326673"/>
                  </a:lnTo>
                  <a:lnTo>
                    <a:pt x="199533" y="336989"/>
                  </a:lnTo>
                  <a:close/>
                </a:path>
              </a:pathLst>
            </a:custGeom>
            <a:solidFill>
              <a:srgbClr val="373C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489727" y="3749379"/>
              <a:ext cx="212090" cy="346710"/>
            </a:xfrm>
            <a:custGeom>
              <a:avLst/>
              <a:gdLst/>
              <a:ahLst/>
              <a:cxnLst/>
              <a:rect l="l" t="t" r="r" b="b"/>
              <a:pathLst>
                <a:path w="212089" h="346710">
                  <a:moveTo>
                    <a:pt x="177539" y="346255"/>
                  </a:moveTo>
                  <a:lnTo>
                    <a:pt x="0" y="29314"/>
                  </a:lnTo>
                  <a:lnTo>
                    <a:pt x="14044" y="21608"/>
                  </a:lnTo>
                  <a:lnTo>
                    <a:pt x="28218" y="14154"/>
                  </a:lnTo>
                  <a:lnTo>
                    <a:pt x="42521" y="6951"/>
                  </a:lnTo>
                  <a:lnTo>
                    <a:pt x="56953" y="0"/>
                  </a:lnTo>
                  <a:lnTo>
                    <a:pt x="211711" y="328667"/>
                  </a:lnTo>
                  <a:lnTo>
                    <a:pt x="194469" y="337159"/>
                  </a:lnTo>
                  <a:lnTo>
                    <a:pt x="177539" y="346255"/>
                  </a:lnTo>
                  <a:close/>
                </a:path>
              </a:pathLst>
            </a:custGeom>
            <a:solidFill>
              <a:srgbClr val="FDB0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546681" y="3724674"/>
              <a:ext cx="189865" cy="353695"/>
            </a:xfrm>
            <a:custGeom>
              <a:avLst/>
              <a:gdLst/>
              <a:ahLst/>
              <a:cxnLst/>
              <a:rect l="l" t="t" r="r" b="b"/>
              <a:pathLst>
                <a:path w="189864" h="353695">
                  <a:moveTo>
                    <a:pt x="154757" y="353372"/>
                  </a:moveTo>
                  <a:lnTo>
                    <a:pt x="0" y="24705"/>
                  </a:lnTo>
                  <a:lnTo>
                    <a:pt x="14224" y="18157"/>
                  </a:lnTo>
                  <a:lnTo>
                    <a:pt x="28554" y="11856"/>
                  </a:lnTo>
                  <a:lnTo>
                    <a:pt x="42992" y="5804"/>
                  </a:lnTo>
                  <a:lnTo>
                    <a:pt x="57535" y="0"/>
                  </a:lnTo>
                  <a:lnTo>
                    <a:pt x="189279" y="338549"/>
                  </a:lnTo>
                  <a:lnTo>
                    <a:pt x="171890" y="345663"/>
                  </a:lnTo>
                  <a:lnTo>
                    <a:pt x="154757" y="353372"/>
                  </a:lnTo>
                  <a:close/>
                </a:path>
              </a:pathLst>
            </a:custGeom>
            <a:solidFill>
              <a:srgbClr val="AAF1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604216" y="3704077"/>
              <a:ext cx="167640" cy="359410"/>
            </a:xfrm>
            <a:custGeom>
              <a:avLst/>
              <a:gdLst/>
              <a:ahLst/>
              <a:cxnLst/>
              <a:rect l="l" t="t" r="r" b="b"/>
              <a:pathLst>
                <a:path w="167639" h="359410">
                  <a:moveTo>
                    <a:pt x="131743" y="359146"/>
                  </a:moveTo>
                  <a:lnTo>
                    <a:pt x="0" y="20596"/>
                  </a:lnTo>
                  <a:lnTo>
                    <a:pt x="14574" y="15068"/>
                  </a:lnTo>
                  <a:lnTo>
                    <a:pt x="29236" y="9793"/>
                  </a:lnTo>
                  <a:lnTo>
                    <a:pt x="43987" y="4770"/>
                  </a:lnTo>
                  <a:lnTo>
                    <a:pt x="58826" y="0"/>
                  </a:lnTo>
                  <a:lnTo>
                    <a:pt x="167039" y="346788"/>
                  </a:lnTo>
                  <a:lnTo>
                    <a:pt x="149285" y="352664"/>
                  </a:lnTo>
                  <a:lnTo>
                    <a:pt x="131743" y="359146"/>
                  </a:lnTo>
                  <a:close/>
                </a:path>
              </a:pathLst>
            </a:custGeom>
            <a:solidFill>
              <a:srgbClr val="5E64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663043" y="3687764"/>
              <a:ext cx="144145" cy="363220"/>
            </a:xfrm>
            <a:custGeom>
              <a:avLst/>
              <a:gdLst/>
              <a:ahLst/>
              <a:cxnLst/>
              <a:rect l="l" t="t" r="r" b="b"/>
              <a:pathLst>
                <a:path w="144144" h="363220">
                  <a:moveTo>
                    <a:pt x="108212" y="363101"/>
                  </a:moveTo>
                  <a:lnTo>
                    <a:pt x="0" y="16312"/>
                  </a:lnTo>
                  <a:lnTo>
                    <a:pt x="14711" y="11858"/>
                  </a:lnTo>
                  <a:lnTo>
                    <a:pt x="29492" y="7654"/>
                  </a:lnTo>
                  <a:lnTo>
                    <a:pt x="44341" y="3702"/>
                  </a:lnTo>
                  <a:lnTo>
                    <a:pt x="59260" y="0"/>
                  </a:lnTo>
                  <a:lnTo>
                    <a:pt x="143768" y="353313"/>
                  </a:lnTo>
                  <a:lnTo>
                    <a:pt x="125907" y="357906"/>
                  </a:lnTo>
                  <a:lnTo>
                    <a:pt x="108212" y="363101"/>
                  </a:lnTo>
                  <a:close/>
                </a:path>
              </a:pathLst>
            </a:custGeom>
            <a:solidFill>
              <a:srgbClr val="8AA2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722304" y="3676299"/>
              <a:ext cx="118110" cy="365125"/>
            </a:xfrm>
            <a:custGeom>
              <a:avLst/>
              <a:gdLst/>
              <a:ahLst/>
              <a:cxnLst/>
              <a:rect l="l" t="t" r="r" b="b"/>
              <a:pathLst>
                <a:path w="118110" h="365125">
                  <a:moveTo>
                    <a:pt x="84508" y="364778"/>
                  </a:moveTo>
                  <a:lnTo>
                    <a:pt x="0" y="11464"/>
                  </a:lnTo>
                  <a:lnTo>
                    <a:pt x="13819" y="8273"/>
                  </a:lnTo>
                  <a:lnTo>
                    <a:pt x="27683" y="5298"/>
                  </a:lnTo>
                  <a:lnTo>
                    <a:pt x="41591" y="2540"/>
                  </a:lnTo>
                  <a:lnTo>
                    <a:pt x="55545" y="0"/>
                  </a:lnTo>
                  <a:lnTo>
                    <a:pt x="117835" y="357899"/>
                  </a:lnTo>
                  <a:lnTo>
                    <a:pt x="101118" y="361078"/>
                  </a:lnTo>
                  <a:lnTo>
                    <a:pt x="84508" y="364778"/>
                  </a:lnTo>
                  <a:close/>
                </a:path>
              </a:pathLst>
            </a:custGeom>
            <a:solidFill>
              <a:srgbClr val="FEE2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777849" y="3668482"/>
              <a:ext cx="95250" cy="365760"/>
            </a:xfrm>
            <a:custGeom>
              <a:avLst/>
              <a:gdLst/>
              <a:ahLst/>
              <a:cxnLst/>
              <a:rect l="l" t="t" r="r" b="b"/>
              <a:pathLst>
                <a:path w="95250" h="365760">
                  <a:moveTo>
                    <a:pt x="62290" y="365715"/>
                  </a:moveTo>
                  <a:lnTo>
                    <a:pt x="0" y="7816"/>
                  </a:lnTo>
                  <a:lnTo>
                    <a:pt x="13635" y="5549"/>
                  </a:lnTo>
                  <a:lnTo>
                    <a:pt x="27301" y="3491"/>
                  </a:lnTo>
                  <a:lnTo>
                    <a:pt x="40996" y="1641"/>
                  </a:lnTo>
                  <a:lnTo>
                    <a:pt x="54721" y="0"/>
                  </a:lnTo>
                  <a:lnTo>
                    <a:pt x="95123" y="361025"/>
                  </a:lnTo>
                  <a:lnTo>
                    <a:pt x="78671" y="363120"/>
                  </a:lnTo>
                  <a:lnTo>
                    <a:pt x="62290" y="365715"/>
                  </a:lnTo>
                  <a:close/>
                </a:path>
              </a:pathLst>
            </a:custGeom>
            <a:solidFill>
              <a:srgbClr val="A667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832571" y="3664214"/>
              <a:ext cx="71755" cy="365760"/>
            </a:xfrm>
            <a:custGeom>
              <a:avLst/>
              <a:gdLst/>
              <a:ahLst/>
              <a:cxnLst/>
              <a:rect l="l" t="t" r="r" b="b"/>
              <a:pathLst>
                <a:path w="71755" h="365760">
                  <a:moveTo>
                    <a:pt x="40401" y="365294"/>
                  </a:moveTo>
                  <a:lnTo>
                    <a:pt x="0" y="4268"/>
                  </a:lnTo>
                  <a:lnTo>
                    <a:pt x="25576" y="1771"/>
                  </a:lnTo>
                  <a:lnTo>
                    <a:pt x="51214" y="0"/>
                  </a:lnTo>
                  <a:lnTo>
                    <a:pt x="71129" y="362733"/>
                  </a:lnTo>
                  <a:lnTo>
                    <a:pt x="55747" y="363796"/>
                  </a:lnTo>
                  <a:lnTo>
                    <a:pt x="40401" y="365294"/>
                  </a:lnTo>
                  <a:close/>
                </a:path>
              </a:pathLst>
            </a:custGeom>
            <a:solidFill>
              <a:srgbClr val="3457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883785" y="3662849"/>
              <a:ext cx="50165" cy="364490"/>
            </a:xfrm>
            <a:custGeom>
              <a:avLst/>
              <a:gdLst/>
              <a:ahLst/>
              <a:cxnLst/>
              <a:rect l="l" t="t" r="r" b="b"/>
              <a:pathLst>
                <a:path w="50164" h="364489">
                  <a:moveTo>
                    <a:pt x="19915" y="364099"/>
                  </a:moveTo>
                  <a:lnTo>
                    <a:pt x="0" y="1365"/>
                  </a:lnTo>
                  <a:lnTo>
                    <a:pt x="24885" y="341"/>
                  </a:lnTo>
                  <a:lnTo>
                    <a:pt x="49789" y="0"/>
                  </a:lnTo>
                  <a:lnTo>
                    <a:pt x="49789" y="363279"/>
                  </a:lnTo>
                  <a:lnTo>
                    <a:pt x="34847" y="363484"/>
                  </a:lnTo>
                  <a:lnTo>
                    <a:pt x="19915" y="364099"/>
                  </a:lnTo>
                  <a:close/>
                </a:path>
              </a:pathLst>
            </a:custGeom>
            <a:solidFill>
              <a:srgbClr val="DECF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064844" y="3559533"/>
              <a:ext cx="127635" cy="90170"/>
            </a:xfrm>
            <a:custGeom>
              <a:avLst/>
              <a:gdLst/>
              <a:ahLst/>
              <a:cxnLst/>
              <a:rect l="l" t="t" r="r" b="b"/>
              <a:pathLst>
                <a:path w="127635" h="90170">
                  <a:moveTo>
                    <a:pt x="0" y="89912"/>
                  </a:moveTo>
                  <a:lnTo>
                    <a:pt x="12806" y="0"/>
                  </a:lnTo>
                  <a:lnTo>
                    <a:pt x="127106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515470" y="3773535"/>
              <a:ext cx="171450" cy="71120"/>
            </a:xfrm>
            <a:custGeom>
              <a:avLst/>
              <a:gdLst/>
              <a:ahLst/>
              <a:cxnLst/>
              <a:rect l="l" t="t" r="r" b="b"/>
              <a:pathLst>
                <a:path w="171450" h="71120">
                  <a:moveTo>
                    <a:pt x="0" y="70889"/>
                  </a:moveTo>
                  <a:lnTo>
                    <a:pt x="56770" y="0"/>
                  </a:lnTo>
                  <a:lnTo>
                    <a:pt x="17107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662107" y="3935008"/>
              <a:ext cx="185420" cy="57150"/>
            </a:xfrm>
            <a:custGeom>
              <a:avLst/>
              <a:gdLst/>
              <a:ahLst/>
              <a:cxnLst/>
              <a:rect l="l" t="t" r="r" b="b"/>
              <a:pathLst>
                <a:path w="185419" h="57150">
                  <a:moveTo>
                    <a:pt x="0" y="56536"/>
                  </a:moveTo>
                  <a:lnTo>
                    <a:pt x="71076" y="0"/>
                  </a:lnTo>
                  <a:lnTo>
                    <a:pt x="185376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787594" y="4164458"/>
              <a:ext cx="198120" cy="36195"/>
            </a:xfrm>
            <a:custGeom>
              <a:avLst/>
              <a:gdLst/>
              <a:ahLst/>
              <a:cxnLst/>
              <a:rect l="l" t="t" r="r" b="b"/>
              <a:pathLst>
                <a:path w="198119" h="36195">
                  <a:moveTo>
                    <a:pt x="0" y="36141"/>
                  </a:moveTo>
                  <a:lnTo>
                    <a:pt x="83319" y="0"/>
                  </a:lnTo>
                  <a:lnTo>
                    <a:pt x="197619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863301" y="4519684"/>
              <a:ext cx="205104" cy="5080"/>
            </a:xfrm>
            <a:custGeom>
              <a:avLst/>
              <a:gdLst/>
              <a:ahLst/>
              <a:cxnLst/>
              <a:rect l="l" t="t" r="r" b="b"/>
              <a:pathLst>
                <a:path w="205105" h="5079">
                  <a:moveTo>
                    <a:pt x="0" y="4565"/>
                  </a:moveTo>
                  <a:lnTo>
                    <a:pt x="90705" y="0"/>
                  </a:lnTo>
                  <a:lnTo>
                    <a:pt x="205005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2846637" y="4752427"/>
              <a:ext cx="203835" cy="17780"/>
            </a:xfrm>
            <a:custGeom>
              <a:avLst/>
              <a:gdLst/>
              <a:ahLst/>
              <a:cxnLst/>
              <a:rect l="l" t="t" r="r" b="b"/>
              <a:pathLst>
                <a:path w="203835" h="17779">
                  <a:moveTo>
                    <a:pt x="0" y="0"/>
                  </a:moveTo>
                  <a:lnTo>
                    <a:pt x="89079" y="17695"/>
                  </a:lnTo>
                  <a:lnTo>
                    <a:pt x="203379" y="17695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795466" y="4922793"/>
              <a:ext cx="198755" cy="34925"/>
            </a:xfrm>
            <a:custGeom>
              <a:avLst/>
              <a:gdLst/>
              <a:ahLst/>
              <a:cxnLst/>
              <a:rect l="l" t="t" r="r" b="b"/>
              <a:pathLst>
                <a:path w="198755" h="34925">
                  <a:moveTo>
                    <a:pt x="0" y="0"/>
                  </a:moveTo>
                  <a:lnTo>
                    <a:pt x="84086" y="34316"/>
                  </a:lnTo>
                  <a:lnTo>
                    <a:pt x="198386" y="34316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2713891" y="5078677"/>
              <a:ext cx="190500" cy="49530"/>
            </a:xfrm>
            <a:custGeom>
              <a:avLst/>
              <a:gdLst/>
              <a:ahLst/>
              <a:cxnLst/>
              <a:rect l="l" t="t" r="r" b="b"/>
              <a:pathLst>
                <a:path w="190500" h="49529">
                  <a:moveTo>
                    <a:pt x="0" y="0"/>
                  </a:moveTo>
                  <a:lnTo>
                    <a:pt x="76128" y="49524"/>
                  </a:lnTo>
                  <a:lnTo>
                    <a:pt x="190428" y="49524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2507080" y="5304309"/>
              <a:ext cx="170815" cy="71755"/>
            </a:xfrm>
            <a:custGeom>
              <a:avLst/>
              <a:gdLst/>
              <a:ahLst/>
              <a:cxnLst/>
              <a:rect l="l" t="t" r="r" b="b"/>
              <a:pathLst>
                <a:path w="170814" h="71754">
                  <a:moveTo>
                    <a:pt x="0" y="0"/>
                  </a:moveTo>
                  <a:lnTo>
                    <a:pt x="55951" y="71537"/>
                  </a:lnTo>
                  <a:lnTo>
                    <a:pt x="170251" y="71537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205935" y="5461217"/>
              <a:ext cx="140970" cy="86995"/>
            </a:xfrm>
            <a:custGeom>
              <a:avLst/>
              <a:gdLst/>
              <a:ahLst/>
              <a:cxnLst/>
              <a:rect l="l" t="t" r="r" b="b"/>
              <a:pathLst>
                <a:path w="140969" h="86995">
                  <a:moveTo>
                    <a:pt x="0" y="0"/>
                  </a:moveTo>
                  <a:lnTo>
                    <a:pt x="26571" y="86845"/>
                  </a:lnTo>
                  <a:lnTo>
                    <a:pt x="140871" y="86845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777660" y="5501178"/>
              <a:ext cx="118110" cy="90805"/>
            </a:xfrm>
            <a:custGeom>
              <a:avLst/>
              <a:gdLst/>
              <a:ahLst/>
              <a:cxnLst/>
              <a:rect l="l" t="t" r="r" b="b"/>
              <a:pathLst>
                <a:path w="118110" h="90804">
                  <a:moveTo>
                    <a:pt x="117999" y="0"/>
                  </a:moveTo>
                  <a:lnTo>
                    <a:pt x="114299" y="90744"/>
                  </a:lnTo>
                  <a:lnTo>
                    <a:pt x="0" y="90744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277653" y="5360390"/>
              <a:ext cx="162560" cy="77470"/>
            </a:xfrm>
            <a:custGeom>
              <a:avLst/>
              <a:gdLst/>
              <a:ahLst/>
              <a:cxnLst/>
              <a:rect l="l" t="t" r="r" b="b"/>
              <a:pathLst>
                <a:path w="162559" h="77470">
                  <a:moveTo>
                    <a:pt x="162444" y="0"/>
                  </a:moveTo>
                  <a:lnTo>
                    <a:pt x="114300" y="77009"/>
                  </a:lnTo>
                  <a:lnTo>
                    <a:pt x="0" y="7700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75641" y="5209429"/>
              <a:ext cx="180975" cy="62865"/>
            </a:xfrm>
            <a:custGeom>
              <a:avLst/>
              <a:gdLst/>
              <a:ahLst/>
              <a:cxnLst/>
              <a:rect l="l" t="t" r="r" b="b"/>
              <a:pathLst>
                <a:path w="180975" h="62864">
                  <a:moveTo>
                    <a:pt x="180400" y="0"/>
                  </a:moveTo>
                  <a:lnTo>
                    <a:pt x="114300" y="62281"/>
                  </a:lnTo>
                  <a:lnTo>
                    <a:pt x="0" y="62281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43048" y="5049832"/>
              <a:ext cx="192405" cy="46990"/>
            </a:xfrm>
            <a:custGeom>
              <a:avLst/>
              <a:gdLst/>
              <a:ahLst/>
              <a:cxnLst/>
              <a:rect l="l" t="t" r="r" b="b"/>
              <a:pathLst>
                <a:path w="192405" h="46989">
                  <a:moveTo>
                    <a:pt x="192186" y="0"/>
                  </a:moveTo>
                  <a:lnTo>
                    <a:pt x="114300" y="46710"/>
                  </a:lnTo>
                  <a:lnTo>
                    <a:pt x="0" y="4671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61703" y="4895709"/>
              <a:ext cx="200025" cy="31750"/>
            </a:xfrm>
            <a:custGeom>
              <a:avLst/>
              <a:gdLst/>
              <a:ahLst/>
              <a:cxnLst/>
              <a:rect l="l" t="t" r="r" b="b"/>
              <a:pathLst>
                <a:path w="200025" h="31750">
                  <a:moveTo>
                    <a:pt x="199417" y="0"/>
                  </a:moveTo>
                  <a:lnTo>
                    <a:pt x="114300" y="31674"/>
                  </a:lnTo>
                  <a:lnTo>
                    <a:pt x="0" y="31674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813307" y="4733900"/>
              <a:ext cx="203835" cy="16510"/>
            </a:xfrm>
            <a:custGeom>
              <a:avLst/>
              <a:gdLst/>
              <a:ahLst/>
              <a:cxnLst/>
              <a:rect l="l" t="t" r="r" b="b"/>
              <a:pathLst>
                <a:path w="203834" h="16510">
                  <a:moveTo>
                    <a:pt x="203719" y="0"/>
                  </a:moveTo>
                  <a:lnTo>
                    <a:pt x="114300" y="15888"/>
                  </a:lnTo>
                  <a:lnTo>
                    <a:pt x="0" y="15888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799690" y="4504969"/>
              <a:ext cx="205104" cy="6350"/>
            </a:xfrm>
            <a:custGeom>
              <a:avLst/>
              <a:gdLst/>
              <a:ahLst/>
              <a:cxnLst/>
              <a:rect l="l" t="t" r="r" b="b"/>
              <a:pathLst>
                <a:path w="205105" h="6350">
                  <a:moveTo>
                    <a:pt x="204929" y="5873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853290" y="4238192"/>
              <a:ext cx="200660" cy="29845"/>
            </a:xfrm>
            <a:custGeom>
              <a:avLst/>
              <a:gdLst/>
              <a:ahLst/>
              <a:cxnLst/>
              <a:rect l="l" t="t" r="r" b="b"/>
              <a:pathLst>
                <a:path w="200659" h="29845">
                  <a:moveTo>
                    <a:pt x="200165" y="29587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925453" y="4076070"/>
              <a:ext cx="194310" cy="44450"/>
            </a:xfrm>
            <a:custGeom>
              <a:avLst/>
              <a:gdLst/>
              <a:ahLst/>
              <a:cxnLst/>
              <a:rect l="l" t="t" r="r" b="b"/>
              <a:pathLst>
                <a:path w="194309" h="44450">
                  <a:moveTo>
                    <a:pt x="193750" y="43997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070634" y="3875737"/>
              <a:ext cx="180975" cy="62230"/>
            </a:xfrm>
            <a:custGeom>
              <a:avLst/>
              <a:gdLst/>
              <a:ahLst/>
              <a:cxnLst/>
              <a:rect l="l" t="t" r="r" b="b"/>
              <a:pathLst>
                <a:path w="180975" h="62229">
                  <a:moveTo>
                    <a:pt x="180845" y="61805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288683" y="3697897"/>
              <a:ext cx="161925" cy="78105"/>
            </a:xfrm>
            <a:custGeom>
              <a:avLst/>
              <a:gdLst/>
              <a:ahLst/>
              <a:cxnLst/>
              <a:rect l="l" t="t" r="r" b="b"/>
              <a:pathLst>
                <a:path w="161925" h="78104">
                  <a:moveTo>
                    <a:pt x="161463" y="77613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674797" y="3559590"/>
              <a:ext cx="127635" cy="90170"/>
            </a:xfrm>
            <a:custGeom>
              <a:avLst/>
              <a:gdLst/>
              <a:ahLst/>
              <a:cxnLst/>
              <a:rect l="l" t="t" r="r" b="b"/>
              <a:pathLst>
                <a:path w="127635" h="90170">
                  <a:moveTo>
                    <a:pt x="127142" y="89907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2217351" y="3480158"/>
            <a:ext cx="495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(4.5%)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2372206" y="3669847"/>
            <a:ext cx="1119505" cy="1961514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352425">
              <a:lnSpc>
                <a:spcPct val="100000"/>
              </a:lnSpc>
              <a:spcBef>
                <a:spcPts val="29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(3.75%)</a:t>
            </a:r>
            <a:endParaRPr sz="900">
              <a:latin typeface="Segoe UI"/>
              <a:cs typeface="Segoe UI"/>
            </a:endParaRPr>
          </a:p>
          <a:p>
            <a:pPr marL="513080">
              <a:lnSpc>
                <a:spcPct val="100000"/>
              </a:lnSpc>
              <a:spcBef>
                <a:spcPts val="19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(3.3…)</a:t>
            </a:r>
            <a:endParaRPr sz="900">
              <a:latin typeface="Segoe UI"/>
              <a:cs typeface="Segoe UI"/>
            </a:endParaRPr>
          </a:p>
          <a:p>
            <a:pPr marL="650875">
              <a:lnSpc>
                <a:spcPct val="100000"/>
              </a:lnSpc>
              <a:spcBef>
                <a:spcPts val="13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  <a:p>
            <a:pPr marL="650875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(3.33%)</a:t>
            </a:r>
            <a:endParaRPr sz="900">
              <a:latin typeface="Segoe UI"/>
              <a:cs typeface="Segoe UI"/>
            </a:endParaRPr>
          </a:p>
          <a:p>
            <a:pPr marL="734060">
              <a:lnSpc>
                <a:spcPct val="100000"/>
              </a:lnSpc>
              <a:spcBef>
                <a:spcPts val="51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  <a:p>
            <a:pPr marL="73406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(3.19%)</a:t>
            </a:r>
            <a:endParaRPr sz="900">
              <a:latin typeface="Segoe UI"/>
              <a:cs typeface="Segoe UI"/>
            </a:endParaRPr>
          </a:p>
          <a:p>
            <a:pPr marL="715645">
              <a:lnSpc>
                <a:spcPct val="100000"/>
              </a:lnSpc>
              <a:spcBef>
                <a:spcPts val="29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(3…)</a:t>
            </a:r>
            <a:endParaRPr sz="900">
              <a:latin typeface="Segoe UI"/>
              <a:cs typeface="Segoe UI"/>
            </a:endParaRPr>
          </a:p>
          <a:p>
            <a:pPr marL="659130">
              <a:lnSpc>
                <a:spcPct val="100000"/>
              </a:lnSpc>
              <a:spcBef>
                <a:spcPts val="39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(3.…)</a:t>
            </a:r>
            <a:endParaRPr sz="900">
              <a:latin typeface="Segoe UI"/>
              <a:cs typeface="Segoe UI"/>
            </a:endParaRPr>
          </a:p>
          <a:p>
            <a:pPr marL="569595">
              <a:lnSpc>
                <a:spcPct val="100000"/>
              </a:lnSpc>
              <a:spcBef>
                <a:spcPts val="26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(3.…)</a:t>
            </a:r>
            <a:endParaRPr sz="900">
              <a:latin typeface="Segoe UI"/>
              <a:cs typeface="Segoe UI"/>
            </a:endParaRPr>
          </a:p>
          <a:p>
            <a:pPr marL="342900">
              <a:lnSpc>
                <a:spcPct val="100000"/>
              </a:lnSpc>
              <a:spcBef>
                <a:spcPts val="869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(3%)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(2.77%)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351271" y="3326668"/>
            <a:ext cx="1426845" cy="234886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algn="r" marR="132715">
              <a:lnSpc>
                <a:spcPct val="100000"/>
              </a:lnSpc>
              <a:spcBef>
                <a:spcPts val="71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  <a:p>
            <a:pPr algn="just" marL="367665">
              <a:lnSpc>
                <a:spcPct val="100000"/>
              </a:lnSpc>
              <a:spcBef>
                <a:spcPts val="60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(1.13%)</a:t>
            </a:r>
            <a:r>
              <a:rPr dirty="0" baseline="30864" sz="1350" spc="-15">
                <a:solidFill>
                  <a:srgbClr val="605D5C"/>
                </a:solidFill>
                <a:latin typeface="Segoe UI"/>
                <a:cs typeface="Segoe UI"/>
              </a:rPr>
              <a:t>(0.97%)</a:t>
            </a:r>
            <a:endParaRPr baseline="30864" sz="1350">
              <a:latin typeface="Segoe UI"/>
              <a:cs typeface="Segoe UI"/>
            </a:endParaRPr>
          </a:p>
          <a:p>
            <a:pPr marL="220979">
              <a:lnSpc>
                <a:spcPct val="100000"/>
              </a:lnSpc>
              <a:spcBef>
                <a:spcPts val="32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(1.2…)</a:t>
            </a:r>
            <a:endParaRPr sz="9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5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(1.…)</a:t>
            </a:r>
            <a:endParaRPr sz="900">
              <a:latin typeface="Segoe UI"/>
              <a:cs typeface="Segoe UI"/>
            </a:endParaRPr>
          </a:p>
          <a:p>
            <a:pPr marL="90170">
              <a:lnSpc>
                <a:spcPct val="100000"/>
              </a:lnSpc>
              <a:spcBef>
                <a:spcPts val="19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(1…)</a:t>
            </a:r>
            <a:endParaRPr sz="900">
              <a:latin typeface="Segoe UI"/>
              <a:cs typeface="Segoe UI"/>
            </a:endParaRPr>
          </a:p>
          <a:p>
            <a:pPr algn="just" marL="38100" marR="994410" indent="243840">
              <a:lnSpc>
                <a:spcPct val="117000"/>
              </a:lnSpc>
              <a:spcBef>
                <a:spcPts val="24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(1.44%) 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(1…)</a:t>
            </a:r>
            <a:endParaRPr sz="900">
              <a:latin typeface="Segoe UI"/>
              <a:cs typeface="Segoe UI"/>
            </a:endParaRPr>
          </a:p>
          <a:p>
            <a:pPr algn="just" marL="73660">
              <a:lnSpc>
                <a:spcPct val="100000"/>
              </a:lnSpc>
              <a:spcBef>
                <a:spcPts val="31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(1.…)</a:t>
            </a:r>
            <a:endParaRPr sz="900">
              <a:latin typeface="Segoe UI"/>
              <a:cs typeface="Segoe UI"/>
            </a:endParaRPr>
          </a:p>
          <a:p>
            <a:pPr algn="just" marL="154940">
              <a:lnSpc>
                <a:spcPct val="100000"/>
              </a:lnSpc>
              <a:spcBef>
                <a:spcPts val="254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(1.…)</a:t>
            </a:r>
            <a:endParaRPr sz="900">
              <a:latin typeface="Segoe UI"/>
              <a:cs typeface="Segoe UI"/>
            </a:endParaRPr>
          </a:p>
          <a:p>
            <a:pPr algn="just" marL="226060">
              <a:lnSpc>
                <a:spcPct val="100000"/>
              </a:lnSpc>
              <a:spcBef>
                <a:spcPts val="29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(1.7…)</a:t>
            </a:r>
            <a:endParaRPr sz="900">
              <a:latin typeface="Segoe UI"/>
              <a:cs typeface="Segoe UI"/>
            </a:endParaRPr>
          </a:p>
          <a:p>
            <a:pPr algn="just" marL="356235">
              <a:lnSpc>
                <a:spcPct val="100000"/>
              </a:lnSpc>
              <a:spcBef>
                <a:spcPts val="22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(1.87%)</a:t>
            </a:r>
            <a:endParaRPr sz="900">
              <a:latin typeface="Segoe UI"/>
              <a:cs typeface="Segoe UI"/>
            </a:endParaRPr>
          </a:p>
          <a:p>
            <a:pPr algn="just" marL="856615">
              <a:lnSpc>
                <a:spcPct val="100000"/>
              </a:lnSpc>
              <a:spcBef>
                <a:spcPts val="14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(2.51%)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3601085" y="2344801"/>
            <a:ext cx="95250" cy="3228975"/>
            <a:chOff x="3601085" y="2344801"/>
            <a:chExt cx="95250" cy="3228975"/>
          </a:xfrm>
        </p:grpSpPr>
        <p:pic>
          <p:nvPicPr>
            <p:cNvPr id="84" name="object 8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1085" y="2344801"/>
              <a:ext cx="95249" cy="9524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1085" y="2592451"/>
              <a:ext cx="95249" cy="95249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1085" y="2830576"/>
              <a:ext cx="95249" cy="95249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1085" y="3068701"/>
              <a:ext cx="95249" cy="95249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1085" y="3316351"/>
              <a:ext cx="95249" cy="95249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1085" y="3554476"/>
              <a:ext cx="95249" cy="95249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1085" y="3792601"/>
              <a:ext cx="95249" cy="9524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1085" y="4030726"/>
              <a:ext cx="95249" cy="9524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1085" y="4278376"/>
              <a:ext cx="95249" cy="95249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1085" y="4516501"/>
              <a:ext cx="95249" cy="95249"/>
            </a:xfrm>
            <a:prstGeom prst="rect">
              <a:avLst/>
            </a:prstGeom>
          </p:spPr>
        </p:pic>
        <p:pic>
          <p:nvPicPr>
            <p:cNvPr id="94" name="object 9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01085" y="4754626"/>
              <a:ext cx="95249" cy="95249"/>
            </a:xfrm>
            <a:prstGeom prst="rect">
              <a:avLst/>
            </a:prstGeom>
          </p:spPr>
        </p:pic>
        <p:pic>
          <p:nvPicPr>
            <p:cNvPr id="95" name="object 9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1085" y="5002276"/>
              <a:ext cx="95249" cy="95249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01085" y="5240401"/>
              <a:ext cx="95249" cy="95249"/>
            </a:xfrm>
            <a:prstGeom prst="rect">
              <a:avLst/>
            </a:prstGeom>
          </p:spPr>
        </p:pic>
        <p:pic>
          <p:nvPicPr>
            <p:cNvPr id="97" name="object 9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1085" y="5478526"/>
              <a:ext cx="95249" cy="95249"/>
            </a:xfrm>
            <a:prstGeom prst="rect">
              <a:avLst/>
            </a:prstGeom>
          </p:spPr>
        </p:pic>
      </p:grpSp>
      <p:sp>
        <p:nvSpPr>
          <p:cNvPr id="98" name="object 98" descr=""/>
          <p:cNvSpPr txBox="1"/>
          <p:nvPr/>
        </p:nvSpPr>
        <p:spPr>
          <a:xfrm>
            <a:off x="3578225" y="2051043"/>
            <a:ext cx="345440" cy="356870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75"/>
              </a:spcBef>
            </a:pP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Ward</a:t>
            </a:r>
            <a:endParaRPr sz="1000">
              <a:latin typeface="Segoe UI"/>
              <a:cs typeface="Segoe UI"/>
            </a:endParaRPr>
          </a:p>
          <a:p>
            <a:pPr algn="r" marR="62230">
              <a:lnSpc>
                <a:spcPct val="100000"/>
              </a:lnSpc>
              <a:spcBef>
                <a:spcPts val="3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27</a:t>
            </a:r>
            <a:endParaRPr sz="1000">
              <a:latin typeface="Segoe UI"/>
              <a:cs typeface="Segoe UI"/>
            </a:endParaRPr>
          </a:p>
          <a:p>
            <a:pPr algn="r" marR="6223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28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6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17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24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8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20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9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16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4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7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42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21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37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3601085" y="1876425"/>
            <a:ext cx="5057140" cy="5210175"/>
            <a:chOff x="3601085" y="1876425"/>
            <a:chExt cx="5057140" cy="5210175"/>
          </a:xfrm>
        </p:grpSpPr>
        <p:pic>
          <p:nvPicPr>
            <p:cNvPr id="100" name="object 10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01085" y="5726176"/>
              <a:ext cx="95249" cy="95249"/>
            </a:xfrm>
            <a:prstGeom prst="rect">
              <a:avLst/>
            </a:prstGeom>
          </p:spPr>
        </p:pic>
        <p:pic>
          <p:nvPicPr>
            <p:cNvPr id="101" name="object 10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1085" y="5964301"/>
              <a:ext cx="95249" cy="95249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01085" y="6202427"/>
              <a:ext cx="95249" cy="95249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01085" y="6450077"/>
              <a:ext cx="95249" cy="95249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01085" y="6688201"/>
              <a:ext cx="95249" cy="95249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76662" y="6922294"/>
              <a:ext cx="161925" cy="90487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4152900" y="1876425"/>
              <a:ext cx="4505325" cy="5210175"/>
            </a:xfrm>
            <a:custGeom>
              <a:avLst/>
              <a:gdLst/>
              <a:ahLst/>
              <a:cxnLst/>
              <a:rect l="l" t="t" r="r" b="b"/>
              <a:pathLst>
                <a:path w="4505325" h="5210175">
                  <a:moveTo>
                    <a:pt x="4505325" y="5210175"/>
                  </a:moveTo>
                  <a:lnTo>
                    <a:pt x="0" y="5210175"/>
                  </a:lnTo>
                  <a:lnTo>
                    <a:pt x="0" y="0"/>
                  </a:lnTo>
                  <a:lnTo>
                    <a:pt x="4505325" y="0"/>
                  </a:lnTo>
                  <a:lnTo>
                    <a:pt x="4505325" y="5210175"/>
                  </a:lnTo>
                  <a:close/>
                </a:path>
              </a:pathLst>
            </a:custGeom>
            <a:solidFill>
              <a:srgbClr val="F5C3A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 descr=""/>
          <p:cNvSpPr txBox="1"/>
          <p:nvPr/>
        </p:nvSpPr>
        <p:spPr>
          <a:xfrm>
            <a:off x="4187825" y="1838388"/>
            <a:ext cx="16764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no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252423"/>
                </a:solidFill>
                <a:latin typeface="Tahoma"/>
                <a:cs typeface="Tahoma"/>
              </a:rPr>
              <a:t>crimes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252423"/>
                </a:solidFill>
                <a:latin typeface="Tahoma"/>
                <a:cs typeface="Tahoma"/>
              </a:rPr>
              <a:t>District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8" name="object 108" descr=""/>
          <p:cNvSpPr/>
          <p:nvPr/>
        </p:nvSpPr>
        <p:spPr>
          <a:xfrm>
            <a:off x="5976642" y="5677728"/>
            <a:ext cx="115570" cy="108585"/>
          </a:xfrm>
          <a:custGeom>
            <a:avLst/>
            <a:gdLst/>
            <a:ahLst/>
            <a:cxnLst/>
            <a:rect l="l" t="t" r="r" b="b"/>
            <a:pathLst>
              <a:path w="115570" h="108585">
                <a:moveTo>
                  <a:pt x="115172" y="0"/>
                </a:moveTo>
                <a:lnTo>
                  <a:pt x="114299" y="107968"/>
                </a:lnTo>
                <a:lnTo>
                  <a:pt x="0" y="107968"/>
                </a:lnTo>
              </a:path>
            </a:pathLst>
          </a:custGeom>
          <a:ln w="9525">
            <a:solidFill>
              <a:srgbClr val="605D5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9" name="object 109" descr=""/>
          <p:cNvGrpSpPr/>
          <p:nvPr/>
        </p:nvGrpSpPr>
        <p:grpSpPr>
          <a:xfrm>
            <a:off x="4774783" y="3352359"/>
            <a:ext cx="2623820" cy="2346325"/>
            <a:chOff x="4774783" y="3352359"/>
            <a:chExt cx="2623820" cy="2346325"/>
          </a:xfrm>
        </p:grpSpPr>
        <p:sp>
          <p:nvSpPr>
            <p:cNvPr id="110" name="object 110" descr=""/>
            <p:cNvSpPr/>
            <p:nvPr/>
          </p:nvSpPr>
          <p:spPr>
            <a:xfrm>
              <a:off x="6100762" y="3491323"/>
              <a:ext cx="455295" cy="492759"/>
            </a:xfrm>
            <a:custGeom>
              <a:avLst/>
              <a:gdLst/>
              <a:ahLst/>
              <a:cxnLst/>
              <a:rect l="l" t="t" r="r" b="b"/>
              <a:pathLst>
                <a:path w="455295" h="492760">
                  <a:moveTo>
                    <a:pt x="272815" y="492134"/>
                  </a:moveTo>
                  <a:lnTo>
                    <a:pt x="229193" y="473726"/>
                  </a:lnTo>
                  <a:lnTo>
                    <a:pt x="184833" y="458665"/>
                  </a:lnTo>
                  <a:lnTo>
                    <a:pt x="139733" y="446950"/>
                  </a:lnTo>
                  <a:lnTo>
                    <a:pt x="93894" y="438583"/>
                  </a:lnTo>
                  <a:lnTo>
                    <a:pt x="47316" y="433563"/>
                  </a:lnTo>
                  <a:lnTo>
                    <a:pt x="0" y="431889"/>
                  </a:lnTo>
                  <a:lnTo>
                    <a:pt x="0" y="0"/>
                  </a:lnTo>
                  <a:lnTo>
                    <a:pt x="47008" y="1016"/>
                  </a:lnTo>
                  <a:lnTo>
                    <a:pt x="93794" y="4064"/>
                  </a:lnTo>
                  <a:lnTo>
                    <a:pt x="140359" y="9144"/>
                  </a:lnTo>
                  <a:lnTo>
                    <a:pt x="186702" y="16256"/>
                  </a:lnTo>
                  <a:lnTo>
                    <a:pt x="232823" y="25400"/>
                  </a:lnTo>
                  <a:lnTo>
                    <a:pt x="278506" y="36529"/>
                  </a:lnTo>
                  <a:lnTo>
                    <a:pt x="323534" y="49594"/>
                  </a:lnTo>
                  <a:lnTo>
                    <a:pt x="367908" y="64596"/>
                  </a:lnTo>
                  <a:lnTo>
                    <a:pt x="411627" y="81534"/>
                  </a:lnTo>
                  <a:lnTo>
                    <a:pt x="454692" y="100408"/>
                  </a:lnTo>
                  <a:lnTo>
                    <a:pt x="272815" y="49213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6373578" y="3591732"/>
              <a:ext cx="511809" cy="534670"/>
            </a:xfrm>
            <a:custGeom>
              <a:avLst/>
              <a:gdLst/>
              <a:ahLst/>
              <a:cxnLst/>
              <a:rect l="l" t="t" r="r" b="b"/>
              <a:pathLst>
                <a:path w="511809" h="534670">
                  <a:moveTo>
                    <a:pt x="197847" y="534156"/>
                  </a:moveTo>
                  <a:lnTo>
                    <a:pt x="162643" y="499606"/>
                  </a:lnTo>
                  <a:lnTo>
                    <a:pt x="125256" y="468088"/>
                  </a:lnTo>
                  <a:lnTo>
                    <a:pt x="85687" y="439601"/>
                  </a:lnTo>
                  <a:lnTo>
                    <a:pt x="43935" y="414147"/>
                  </a:lnTo>
                  <a:lnTo>
                    <a:pt x="0" y="391726"/>
                  </a:lnTo>
                  <a:lnTo>
                    <a:pt x="181876" y="0"/>
                  </a:lnTo>
                  <a:lnTo>
                    <a:pt x="228069" y="22763"/>
                  </a:lnTo>
                  <a:lnTo>
                    <a:pt x="272840" y="47501"/>
                  </a:lnTo>
                  <a:lnTo>
                    <a:pt x="316190" y="74213"/>
                  </a:lnTo>
                  <a:lnTo>
                    <a:pt x="358118" y="102899"/>
                  </a:lnTo>
                  <a:lnTo>
                    <a:pt x="398626" y="133559"/>
                  </a:lnTo>
                  <a:lnTo>
                    <a:pt x="437712" y="166193"/>
                  </a:lnTo>
                  <a:lnTo>
                    <a:pt x="475378" y="200802"/>
                  </a:lnTo>
                  <a:lnTo>
                    <a:pt x="511622" y="237384"/>
                  </a:lnTo>
                  <a:lnTo>
                    <a:pt x="197847" y="53415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6571425" y="3829116"/>
              <a:ext cx="531495" cy="501015"/>
            </a:xfrm>
            <a:custGeom>
              <a:avLst/>
              <a:gdLst/>
              <a:ahLst/>
              <a:cxnLst/>
              <a:rect l="l" t="t" r="r" b="b"/>
              <a:pathLst>
                <a:path w="531495" h="501014">
                  <a:moveTo>
                    <a:pt x="130589" y="500713"/>
                  </a:moveTo>
                  <a:lnTo>
                    <a:pt x="110679" y="455950"/>
                  </a:lnTo>
                  <a:lnTo>
                    <a:pt x="87665" y="413174"/>
                  </a:lnTo>
                  <a:lnTo>
                    <a:pt x="61548" y="372385"/>
                  </a:lnTo>
                  <a:lnTo>
                    <a:pt x="32326" y="333585"/>
                  </a:lnTo>
                  <a:lnTo>
                    <a:pt x="0" y="296772"/>
                  </a:lnTo>
                  <a:lnTo>
                    <a:pt x="313775" y="0"/>
                  </a:lnTo>
                  <a:lnTo>
                    <a:pt x="348054" y="37958"/>
                  </a:lnTo>
                  <a:lnTo>
                    <a:pt x="380312" y="77211"/>
                  </a:lnTo>
                  <a:lnTo>
                    <a:pt x="410550" y="117758"/>
                  </a:lnTo>
                  <a:lnTo>
                    <a:pt x="438766" y="159598"/>
                  </a:lnTo>
                  <a:lnTo>
                    <a:pt x="464962" y="202733"/>
                  </a:lnTo>
                  <a:lnTo>
                    <a:pt x="489137" y="247162"/>
                  </a:lnTo>
                  <a:lnTo>
                    <a:pt x="511290" y="292885"/>
                  </a:lnTo>
                  <a:lnTo>
                    <a:pt x="531423" y="339902"/>
                  </a:lnTo>
                  <a:lnTo>
                    <a:pt x="130589" y="500713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6702014" y="4169019"/>
              <a:ext cx="478790" cy="391795"/>
            </a:xfrm>
            <a:custGeom>
              <a:avLst/>
              <a:gdLst/>
              <a:ahLst/>
              <a:cxnLst/>
              <a:rect l="l" t="t" r="r" b="b"/>
              <a:pathLst>
                <a:path w="478790" h="391795">
                  <a:moveTo>
                    <a:pt x="46494" y="391373"/>
                  </a:moveTo>
                  <a:lnTo>
                    <a:pt x="44005" y="343888"/>
                  </a:lnTo>
                  <a:lnTo>
                    <a:pt x="38111" y="297088"/>
                  </a:lnTo>
                  <a:lnTo>
                    <a:pt x="28812" y="250976"/>
                  </a:lnTo>
                  <a:lnTo>
                    <a:pt x="16108" y="205550"/>
                  </a:lnTo>
                  <a:lnTo>
                    <a:pt x="0" y="160811"/>
                  </a:lnTo>
                  <a:lnTo>
                    <a:pt x="400834" y="0"/>
                  </a:lnTo>
                  <a:lnTo>
                    <a:pt x="418279" y="46469"/>
                  </a:lnTo>
                  <a:lnTo>
                    <a:pt x="433507" y="93385"/>
                  </a:lnTo>
                  <a:lnTo>
                    <a:pt x="446519" y="140748"/>
                  </a:lnTo>
                  <a:lnTo>
                    <a:pt x="457314" y="188559"/>
                  </a:lnTo>
                  <a:lnTo>
                    <a:pt x="465892" y="236816"/>
                  </a:lnTo>
                  <a:lnTo>
                    <a:pt x="472253" y="285520"/>
                  </a:lnTo>
                  <a:lnTo>
                    <a:pt x="476398" y="334672"/>
                  </a:lnTo>
                  <a:lnTo>
                    <a:pt x="478326" y="384270"/>
                  </a:lnTo>
                  <a:lnTo>
                    <a:pt x="46494" y="391373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712987" y="4553290"/>
              <a:ext cx="467359" cy="370840"/>
            </a:xfrm>
            <a:custGeom>
              <a:avLst/>
              <a:gdLst/>
              <a:ahLst/>
              <a:cxnLst/>
              <a:rect l="l" t="t" r="r" b="b"/>
              <a:pathLst>
                <a:path w="467359" h="370839">
                  <a:moveTo>
                    <a:pt x="408149" y="370802"/>
                  </a:moveTo>
                  <a:lnTo>
                    <a:pt x="0" y="229584"/>
                  </a:lnTo>
                  <a:lnTo>
                    <a:pt x="16246" y="175140"/>
                  </a:lnTo>
                  <a:lnTo>
                    <a:pt x="27582" y="119911"/>
                  </a:lnTo>
                  <a:lnTo>
                    <a:pt x="34007" y="63899"/>
                  </a:lnTo>
                  <a:lnTo>
                    <a:pt x="35522" y="7103"/>
                  </a:lnTo>
                  <a:lnTo>
                    <a:pt x="467353" y="0"/>
                  </a:lnTo>
                  <a:lnTo>
                    <a:pt x="466913" y="54251"/>
                  </a:lnTo>
                  <a:lnTo>
                    <a:pt x="463800" y="108077"/>
                  </a:lnTo>
                  <a:lnTo>
                    <a:pt x="458015" y="161475"/>
                  </a:lnTo>
                  <a:lnTo>
                    <a:pt x="449557" y="214447"/>
                  </a:lnTo>
                  <a:lnTo>
                    <a:pt x="438427" y="266992"/>
                  </a:lnTo>
                  <a:lnTo>
                    <a:pt x="424624" y="319110"/>
                  </a:lnTo>
                  <a:lnTo>
                    <a:pt x="408149" y="370802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6604776" y="4782874"/>
              <a:ext cx="516890" cy="466725"/>
            </a:xfrm>
            <a:custGeom>
              <a:avLst/>
              <a:gdLst/>
              <a:ahLst/>
              <a:cxnLst/>
              <a:rect l="l" t="t" r="r" b="b"/>
              <a:pathLst>
                <a:path w="516890" h="466725">
                  <a:moveTo>
                    <a:pt x="336008" y="466528"/>
                  </a:moveTo>
                  <a:lnTo>
                    <a:pt x="0" y="195186"/>
                  </a:lnTo>
                  <a:lnTo>
                    <a:pt x="33452" y="149937"/>
                  </a:lnTo>
                  <a:lnTo>
                    <a:pt x="62638" y="102323"/>
                  </a:lnTo>
                  <a:lnTo>
                    <a:pt x="87557" y="52344"/>
                  </a:lnTo>
                  <a:lnTo>
                    <a:pt x="108210" y="0"/>
                  </a:lnTo>
                  <a:lnTo>
                    <a:pt x="516360" y="141218"/>
                  </a:lnTo>
                  <a:lnTo>
                    <a:pt x="497561" y="191552"/>
                  </a:lnTo>
                  <a:lnTo>
                    <a:pt x="476440" y="240599"/>
                  </a:lnTo>
                  <a:lnTo>
                    <a:pt x="452997" y="288359"/>
                  </a:lnTo>
                  <a:lnTo>
                    <a:pt x="427233" y="334832"/>
                  </a:lnTo>
                  <a:lnTo>
                    <a:pt x="399146" y="380018"/>
                  </a:lnTo>
                  <a:lnTo>
                    <a:pt x="368738" y="423917"/>
                  </a:lnTo>
                  <a:lnTo>
                    <a:pt x="336008" y="466528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443748" y="4978060"/>
              <a:ext cx="497205" cy="509270"/>
            </a:xfrm>
            <a:custGeom>
              <a:avLst/>
              <a:gdLst/>
              <a:ahLst/>
              <a:cxnLst/>
              <a:rect l="l" t="t" r="r" b="b"/>
              <a:pathLst>
                <a:path w="497204" h="509270">
                  <a:moveTo>
                    <a:pt x="228656" y="508971"/>
                  </a:moveTo>
                  <a:lnTo>
                    <a:pt x="0" y="142577"/>
                  </a:lnTo>
                  <a:lnTo>
                    <a:pt x="44757" y="112015"/>
                  </a:lnTo>
                  <a:lnTo>
                    <a:pt x="86514" y="78065"/>
                  </a:lnTo>
                  <a:lnTo>
                    <a:pt x="125271" y="40726"/>
                  </a:lnTo>
                  <a:lnTo>
                    <a:pt x="161028" y="0"/>
                  </a:lnTo>
                  <a:lnTo>
                    <a:pt x="497037" y="271342"/>
                  </a:lnTo>
                  <a:lnTo>
                    <a:pt x="463595" y="310821"/>
                  </a:lnTo>
                  <a:lnTo>
                    <a:pt x="428520" y="348456"/>
                  </a:lnTo>
                  <a:lnTo>
                    <a:pt x="391813" y="384247"/>
                  </a:lnTo>
                  <a:lnTo>
                    <a:pt x="353473" y="418194"/>
                  </a:lnTo>
                  <a:lnTo>
                    <a:pt x="313500" y="450297"/>
                  </a:lnTo>
                  <a:lnTo>
                    <a:pt x="271894" y="480556"/>
                  </a:lnTo>
                  <a:lnTo>
                    <a:pt x="228656" y="508971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246317" y="5120638"/>
              <a:ext cx="426084" cy="502920"/>
            </a:xfrm>
            <a:custGeom>
              <a:avLst/>
              <a:gdLst/>
              <a:ahLst/>
              <a:cxnLst/>
              <a:rect l="l" t="t" r="r" b="b"/>
              <a:pathLst>
                <a:path w="426084" h="502920">
                  <a:moveTo>
                    <a:pt x="97036" y="502527"/>
                  </a:moveTo>
                  <a:lnTo>
                    <a:pt x="0" y="81679"/>
                  </a:lnTo>
                  <a:lnTo>
                    <a:pt x="51918" y="67449"/>
                  </a:lnTo>
                  <a:lnTo>
                    <a:pt x="102129" y="49092"/>
                  </a:lnTo>
                  <a:lnTo>
                    <a:pt x="150633" y="26609"/>
                  </a:lnTo>
                  <a:lnTo>
                    <a:pt x="197430" y="0"/>
                  </a:lnTo>
                  <a:lnTo>
                    <a:pt x="426087" y="366394"/>
                  </a:lnTo>
                  <a:lnTo>
                    <a:pt x="381867" y="392578"/>
                  </a:lnTo>
                  <a:lnTo>
                    <a:pt x="336718" y="416516"/>
                  </a:lnTo>
                  <a:lnTo>
                    <a:pt x="290639" y="438209"/>
                  </a:lnTo>
                  <a:lnTo>
                    <a:pt x="243632" y="457657"/>
                  </a:lnTo>
                  <a:lnTo>
                    <a:pt x="195696" y="474859"/>
                  </a:lnTo>
                  <a:lnTo>
                    <a:pt x="146830" y="489816"/>
                  </a:lnTo>
                  <a:lnTo>
                    <a:pt x="97036" y="502527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007679" y="5202318"/>
              <a:ext cx="335915" cy="448945"/>
            </a:xfrm>
            <a:custGeom>
              <a:avLst/>
              <a:gdLst/>
              <a:ahLst/>
              <a:cxnLst/>
              <a:rect l="l" t="t" r="r" b="b"/>
              <a:pathLst>
                <a:path w="335914" h="448945">
                  <a:moveTo>
                    <a:pt x="96666" y="448501"/>
                  </a:moveTo>
                  <a:lnTo>
                    <a:pt x="48409" y="447547"/>
                  </a:lnTo>
                  <a:lnTo>
                    <a:pt x="0" y="444432"/>
                  </a:lnTo>
                  <a:lnTo>
                    <a:pt x="37233" y="14151"/>
                  </a:lnTo>
                  <a:lnTo>
                    <a:pt x="88003" y="16570"/>
                  </a:lnTo>
                  <a:lnTo>
                    <a:pt x="138493" y="15018"/>
                  </a:lnTo>
                  <a:lnTo>
                    <a:pt x="188705" y="9495"/>
                  </a:lnTo>
                  <a:lnTo>
                    <a:pt x="238637" y="0"/>
                  </a:lnTo>
                  <a:lnTo>
                    <a:pt x="335674" y="420847"/>
                  </a:lnTo>
                  <a:lnTo>
                    <a:pt x="288176" y="430701"/>
                  </a:lnTo>
                  <a:lnTo>
                    <a:pt x="240526" y="438393"/>
                  </a:lnTo>
                  <a:lnTo>
                    <a:pt x="192725" y="443923"/>
                  </a:lnTo>
                  <a:lnTo>
                    <a:pt x="144771" y="447293"/>
                  </a:lnTo>
                  <a:lnTo>
                    <a:pt x="96666" y="448501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5686256" y="5169241"/>
              <a:ext cx="358775" cy="477520"/>
            </a:xfrm>
            <a:custGeom>
              <a:avLst/>
              <a:gdLst/>
              <a:ahLst/>
              <a:cxnLst/>
              <a:rect l="l" t="t" r="r" b="b"/>
              <a:pathLst>
                <a:path w="358775" h="477520">
                  <a:moveTo>
                    <a:pt x="321423" y="477510"/>
                  </a:moveTo>
                  <a:lnTo>
                    <a:pt x="274010" y="472368"/>
                  </a:lnTo>
                  <a:lnTo>
                    <a:pt x="227096" y="465192"/>
                  </a:lnTo>
                  <a:lnTo>
                    <a:pt x="180681" y="455982"/>
                  </a:lnTo>
                  <a:lnTo>
                    <a:pt x="134763" y="444737"/>
                  </a:lnTo>
                  <a:lnTo>
                    <a:pt x="89344" y="431458"/>
                  </a:lnTo>
                  <a:lnTo>
                    <a:pt x="44422" y="416144"/>
                  </a:lnTo>
                  <a:lnTo>
                    <a:pt x="0" y="398795"/>
                  </a:lnTo>
                  <a:lnTo>
                    <a:pt x="165802" y="0"/>
                  </a:lnTo>
                  <a:lnTo>
                    <a:pt x="212642" y="17414"/>
                  </a:lnTo>
                  <a:lnTo>
                    <a:pt x="260398" y="31091"/>
                  </a:lnTo>
                  <a:lnTo>
                    <a:pt x="309069" y="41029"/>
                  </a:lnTo>
                  <a:lnTo>
                    <a:pt x="358656" y="47228"/>
                  </a:lnTo>
                  <a:lnTo>
                    <a:pt x="321423" y="477510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5407830" y="5067870"/>
              <a:ext cx="444500" cy="500380"/>
            </a:xfrm>
            <a:custGeom>
              <a:avLst/>
              <a:gdLst/>
              <a:ahLst/>
              <a:cxnLst/>
              <a:rect l="l" t="t" r="r" b="b"/>
              <a:pathLst>
                <a:path w="444500" h="500379">
                  <a:moveTo>
                    <a:pt x="278426" y="500166"/>
                  </a:moveTo>
                  <a:lnTo>
                    <a:pt x="228441" y="477907"/>
                  </a:lnTo>
                  <a:lnTo>
                    <a:pt x="179889" y="453288"/>
                  </a:lnTo>
                  <a:lnTo>
                    <a:pt x="132769" y="426310"/>
                  </a:lnTo>
                  <a:lnTo>
                    <a:pt x="87080" y="396971"/>
                  </a:lnTo>
                  <a:lnTo>
                    <a:pt x="42824" y="365273"/>
                  </a:lnTo>
                  <a:lnTo>
                    <a:pt x="0" y="331215"/>
                  </a:lnTo>
                  <a:lnTo>
                    <a:pt x="277173" y="0"/>
                  </a:lnTo>
                  <a:lnTo>
                    <a:pt x="316037" y="30121"/>
                  </a:lnTo>
                  <a:lnTo>
                    <a:pt x="356834" y="57056"/>
                  </a:lnTo>
                  <a:lnTo>
                    <a:pt x="399565" y="80806"/>
                  </a:lnTo>
                  <a:lnTo>
                    <a:pt x="444228" y="101370"/>
                  </a:lnTo>
                  <a:lnTo>
                    <a:pt x="278426" y="500166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5200868" y="4929038"/>
              <a:ext cx="484505" cy="470534"/>
            </a:xfrm>
            <a:custGeom>
              <a:avLst/>
              <a:gdLst/>
              <a:ahLst/>
              <a:cxnLst/>
              <a:rect l="l" t="t" r="r" b="b"/>
              <a:pathLst>
                <a:path w="484504" h="470535">
                  <a:moveTo>
                    <a:pt x="206961" y="470047"/>
                  </a:moveTo>
                  <a:lnTo>
                    <a:pt x="167799" y="435658"/>
                  </a:lnTo>
                  <a:lnTo>
                    <a:pt x="130505" y="399599"/>
                  </a:lnTo>
                  <a:lnTo>
                    <a:pt x="95077" y="361870"/>
                  </a:lnTo>
                  <a:lnTo>
                    <a:pt x="61517" y="322470"/>
                  </a:lnTo>
                  <a:lnTo>
                    <a:pt x="29825" y="281400"/>
                  </a:lnTo>
                  <a:lnTo>
                    <a:pt x="0" y="238660"/>
                  </a:lnTo>
                  <a:lnTo>
                    <a:pt x="359957" y="0"/>
                  </a:lnTo>
                  <a:lnTo>
                    <a:pt x="387220" y="38090"/>
                  </a:lnTo>
                  <a:lnTo>
                    <a:pt x="417004" y="73925"/>
                  </a:lnTo>
                  <a:lnTo>
                    <a:pt x="449309" y="107506"/>
                  </a:lnTo>
                  <a:lnTo>
                    <a:pt x="484134" y="138832"/>
                  </a:lnTo>
                  <a:lnTo>
                    <a:pt x="206961" y="470047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5078115" y="4778891"/>
              <a:ext cx="483234" cy="389255"/>
            </a:xfrm>
            <a:custGeom>
              <a:avLst/>
              <a:gdLst/>
              <a:ahLst/>
              <a:cxnLst/>
              <a:rect l="l" t="t" r="r" b="b"/>
              <a:pathLst>
                <a:path w="483235" h="389254">
                  <a:moveTo>
                    <a:pt x="122752" y="388808"/>
                  </a:moveTo>
                  <a:lnTo>
                    <a:pt x="97769" y="349320"/>
                  </a:lnTo>
                  <a:lnTo>
                    <a:pt x="74596" y="308943"/>
                  </a:lnTo>
                  <a:lnTo>
                    <a:pt x="53232" y="267679"/>
                  </a:lnTo>
                  <a:lnTo>
                    <a:pt x="33679" y="225528"/>
                  </a:lnTo>
                  <a:lnTo>
                    <a:pt x="15934" y="182489"/>
                  </a:lnTo>
                  <a:lnTo>
                    <a:pt x="0" y="138562"/>
                  </a:lnTo>
                  <a:lnTo>
                    <a:pt x="409058" y="0"/>
                  </a:lnTo>
                  <a:lnTo>
                    <a:pt x="423807" y="39334"/>
                  </a:lnTo>
                  <a:lnTo>
                    <a:pt x="440998" y="77470"/>
                  </a:lnTo>
                  <a:lnTo>
                    <a:pt x="460632" y="114408"/>
                  </a:lnTo>
                  <a:lnTo>
                    <a:pt x="482710" y="150147"/>
                  </a:lnTo>
                  <a:lnTo>
                    <a:pt x="122752" y="388808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5023849" y="4617760"/>
              <a:ext cx="463550" cy="299720"/>
            </a:xfrm>
            <a:custGeom>
              <a:avLst/>
              <a:gdLst/>
              <a:ahLst/>
              <a:cxnLst/>
              <a:rect l="l" t="t" r="r" b="b"/>
              <a:pathLst>
                <a:path w="463550" h="299720">
                  <a:moveTo>
                    <a:pt x="54266" y="299692"/>
                  </a:moveTo>
                  <a:lnTo>
                    <a:pt x="37917" y="247093"/>
                  </a:lnTo>
                  <a:lnTo>
                    <a:pt x="24315" y="193938"/>
                  </a:lnTo>
                  <a:lnTo>
                    <a:pt x="13462" y="140228"/>
                  </a:lnTo>
                  <a:lnTo>
                    <a:pt x="5357" y="85962"/>
                  </a:lnTo>
                  <a:lnTo>
                    <a:pt x="0" y="31142"/>
                  </a:lnTo>
                  <a:lnTo>
                    <a:pt x="430765" y="0"/>
                  </a:lnTo>
                  <a:lnTo>
                    <a:pt x="435040" y="41063"/>
                  </a:lnTo>
                  <a:lnTo>
                    <a:pt x="441892" y="81606"/>
                  </a:lnTo>
                  <a:lnTo>
                    <a:pt x="451320" y="121628"/>
                  </a:lnTo>
                  <a:lnTo>
                    <a:pt x="463325" y="161130"/>
                  </a:lnTo>
                  <a:lnTo>
                    <a:pt x="54266" y="299692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5021302" y="4383087"/>
              <a:ext cx="441959" cy="266065"/>
            </a:xfrm>
            <a:custGeom>
              <a:avLst/>
              <a:gdLst/>
              <a:ahLst/>
              <a:cxnLst/>
              <a:rect l="l" t="t" r="r" b="b"/>
              <a:pathLst>
                <a:path w="441960" h="266064">
                  <a:moveTo>
                    <a:pt x="2547" y="265815"/>
                  </a:moveTo>
                  <a:lnTo>
                    <a:pt x="0" y="212380"/>
                  </a:lnTo>
                  <a:lnTo>
                    <a:pt x="93" y="159081"/>
                  </a:lnTo>
                  <a:lnTo>
                    <a:pt x="2829" y="105918"/>
                  </a:lnTo>
                  <a:lnTo>
                    <a:pt x="8205" y="52891"/>
                  </a:lnTo>
                  <a:lnTo>
                    <a:pt x="16222" y="0"/>
                  </a:lnTo>
                  <a:lnTo>
                    <a:pt x="441517" y="75184"/>
                  </a:lnTo>
                  <a:lnTo>
                    <a:pt x="435752" y="114865"/>
                  </a:lnTo>
                  <a:lnTo>
                    <a:pt x="432463" y="154673"/>
                  </a:lnTo>
                  <a:lnTo>
                    <a:pt x="431649" y="194609"/>
                  </a:lnTo>
                  <a:lnTo>
                    <a:pt x="433312" y="234673"/>
                  </a:lnTo>
                  <a:lnTo>
                    <a:pt x="2547" y="265815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5037525" y="4143105"/>
              <a:ext cx="468630" cy="315595"/>
            </a:xfrm>
            <a:custGeom>
              <a:avLst/>
              <a:gdLst/>
              <a:ahLst/>
              <a:cxnLst/>
              <a:rect l="l" t="t" r="r" b="b"/>
              <a:pathLst>
                <a:path w="468629" h="315595">
                  <a:moveTo>
                    <a:pt x="425295" y="315165"/>
                  </a:moveTo>
                  <a:lnTo>
                    <a:pt x="0" y="239981"/>
                  </a:lnTo>
                  <a:lnTo>
                    <a:pt x="9903" y="190640"/>
                  </a:lnTo>
                  <a:lnTo>
                    <a:pt x="22048" y="141972"/>
                  </a:lnTo>
                  <a:lnTo>
                    <a:pt x="36437" y="93975"/>
                  </a:lnTo>
                  <a:lnTo>
                    <a:pt x="53067" y="46651"/>
                  </a:lnTo>
                  <a:lnTo>
                    <a:pt x="71940" y="0"/>
                  </a:lnTo>
                  <a:lnTo>
                    <a:pt x="468459" y="171176"/>
                  </a:lnTo>
                  <a:lnTo>
                    <a:pt x="454515" y="206228"/>
                  </a:lnTo>
                  <a:lnTo>
                    <a:pt x="442672" y="241910"/>
                  </a:lnTo>
                  <a:lnTo>
                    <a:pt x="432932" y="278223"/>
                  </a:lnTo>
                  <a:lnTo>
                    <a:pt x="425295" y="315165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5109465" y="3931530"/>
              <a:ext cx="469900" cy="382905"/>
            </a:xfrm>
            <a:custGeom>
              <a:avLst/>
              <a:gdLst/>
              <a:ahLst/>
              <a:cxnLst/>
              <a:rect l="l" t="t" r="r" b="b"/>
              <a:pathLst>
                <a:path w="469900" h="382904">
                  <a:moveTo>
                    <a:pt x="396518" y="382751"/>
                  </a:moveTo>
                  <a:lnTo>
                    <a:pt x="0" y="211575"/>
                  </a:lnTo>
                  <a:lnTo>
                    <a:pt x="20420" y="167053"/>
                  </a:lnTo>
                  <a:lnTo>
                    <a:pt x="42764" y="123634"/>
                  </a:lnTo>
                  <a:lnTo>
                    <a:pt x="67033" y="81319"/>
                  </a:lnTo>
                  <a:lnTo>
                    <a:pt x="93225" y="40108"/>
                  </a:lnTo>
                  <a:lnTo>
                    <a:pt x="121341" y="0"/>
                  </a:lnTo>
                  <a:lnTo>
                    <a:pt x="469323" y="255806"/>
                  </a:lnTo>
                  <a:lnTo>
                    <a:pt x="448416" y="285991"/>
                  </a:lnTo>
                  <a:lnTo>
                    <a:pt x="429313" y="317210"/>
                  </a:lnTo>
                  <a:lnTo>
                    <a:pt x="412014" y="349463"/>
                  </a:lnTo>
                  <a:lnTo>
                    <a:pt x="396518" y="382751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5230807" y="3753034"/>
              <a:ext cx="447675" cy="434340"/>
            </a:xfrm>
            <a:custGeom>
              <a:avLst/>
              <a:gdLst/>
              <a:ahLst/>
              <a:cxnLst/>
              <a:rect l="l" t="t" r="r" b="b"/>
              <a:pathLst>
                <a:path w="447675" h="434339">
                  <a:moveTo>
                    <a:pt x="347981" y="434302"/>
                  </a:moveTo>
                  <a:lnTo>
                    <a:pt x="0" y="178495"/>
                  </a:lnTo>
                  <a:lnTo>
                    <a:pt x="29805" y="139800"/>
                  </a:lnTo>
                  <a:lnTo>
                    <a:pt x="61229" y="102602"/>
                  </a:lnTo>
                  <a:lnTo>
                    <a:pt x="94272" y="66903"/>
                  </a:lnTo>
                  <a:lnTo>
                    <a:pt x="128934" y="32702"/>
                  </a:lnTo>
                  <a:lnTo>
                    <a:pt x="165214" y="0"/>
                  </a:lnTo>
                  <a:lnTo>
                    <a:pt x="447110" y="327205"/>
                  </a:lnTo>
                  <a:lnTo>
                    <a:pt x="420052" y="351872"/>
                  </a:lnTo>
                  <a:lnTo>
                    <a:pt x="394511" y="377944"/>
                  </a:lnTo>
                  <a:lnTo>
                    <a:pt x="370487" y="405421"/>
                  </a:lnTo>
                  <a:lnTo>
                    <a:pt x="347981" y="434302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5396022" y="3632243"/>
              <a:ext cx="384810" cy="448309"/>
            </a:xfrm>
            <a:custGeom>
              <a:avLst/>
              <a:gdLst/>
              <a:ahLst/>
              <a:cxnLst/>
              <a:rect l="l" t="t" r="r" b="b"/>
              <a:pathLst>
                <a:path w="384810" h="448310">
                  <a:moveTo>
                    <a:pt x="281896" y="447996"/>
                  </a:moveTo>
                  <a:lnTo>
                    <a:pt x="0" y="120791"/>
                  </a:lnTo>
                  <a:lnTo>
                    <a:pt x="40640" y="87458"/>
                  </a:lnTo>
                  <a:lnTo>
                    <a:pt x="82754" y="56215"/>
                  </a:lnTo>
                  <a:lnTo>
                    <a:pt x="126341" y="27062"/>
                  </a:lnTo>
                  <a:lnTo>
                    <a:pt x="171401" y="0"/>
                  </a:lnTo>
                  <a:lnTo>
                    <a:pt x="384737" y="375521"/>
                  </a:lnTo>
                  <a:lnTo>
                    <a:pt x="357701" y="391759"/>
                  </a:lnTo>
                  <a:lnTo>
                    <a:pt x="331548" y="409250"/>
                  </a:lnTo>
                  <a:lnTo>
                    <a:pt x="306280" y="427996"/>
                  </a:lnTo>
                  <a:lnTo>
                    <a:pt x="281896" y="447996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5567423" y="3548937"/>
              <a:ext cx="325120" cy="459105"/>
            </a:xfrm>
            <a:custGeom>
              <a:avLst/>
              <a:gdLst/>
              <a:ahLst/>
              <a:cxnLst/>
              <a:rect l="l" t="t" r="r" b="b"/>
              <a:pathLst>
                <a:path w="325120" h="459104">
                  <a:moveTo>
                    <a:pt x="213335" y="458827"/>
                  </a:moveTo>
                  <a:lnTo>
                    <a:pt x="0" y="83306"/>
                  </a:lnTo>
                  <a:lnTo>
                    <a:pt x="44861" y="59194"/>
                  </a:lnTo>
                  <a:lnTo>
                    <a:pt x="90707" y="37273"/>
                  </a:lnTo>
                  <a:lnTo>
                    <a:pt x="137538" y="17541"/>
                  </a:lnTo>
                  <a:lnTo>
                    <a:pt x="185353" y="0"/>
                  </a:lnTo>
                  <a:lnTo>
                    <a:pt x="324547" y="408844"/>
                  </a:lnTo>
                  <a:lnTo>
                    <a:pt x="295858" y="419369"/>
                  </a:lnTo>
                  <a:lnTo>
                    <a:pt x="267760" y="431208"/>
                  </a:lnTo>
                  <a:lnTo>
                    <a:pt x="240252" y="444360"/>
                  </a:lnTo>
                  <a:lnTo>
                    <a:pt x="213335" y="458827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5752776" y="3502100"/>
              <a:ext cx="257175" cy="455930"/>
            </a:xfrm>
            <a:custGeom>
              <a:avLst/>
              <a:gdLst/>
              <a:ahLst/>
              <a:cxnLst/>
              <a:rect l="l" t="t" r="r" b="b"/>
              <a:pathLst>
                <a:path w="257175" h="455929">
                  <a:moveTo>
                    <a:pt x="139194" y="455680"/>
                  </a:moveTo>
                  <a:lnTo>
                    <a:pt x="0" y="46836"/>
                  </a:lnTo>
                  <a:lnTo>
                    <a:pt x="48131" y="31689"/>
                  </a:lnTo>
                  <a:lnTo>
                    <a:pt x="96811" y="18834"/>
                  </a:lnTo>
                  <a:lnTo>
                    <a:pt x="146039" y="8271"/>
                  </a:lnTo>
                  <a:lnTo>
                    <a:pt x="195815" y="0"/>
                  </a:lnTo>
                  <a:lnTo>
                    <a:pt x="256683" y="427578"/>
                  </a:lnTo>
                  <a:lnTo>
                    <a:pt x="226817" y="432541"/>
                  </a:lnTo>
                  <a:lnTo>
                    <a:pt x="197281" y="438879"/>
                  </a:lnTo>
                  <a:lnTo>
                    <a:pt x="168073" y="446592"/>
                  </a:lnTo>
                  <a:lnTo>
                    <a:pt x="139194" y="455680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5948592" y="3491323"/>
              <a:ext cx="152400" cy="438784"/>
            </a:xfrm>
            <a:custGeom>
              <a:avLst/>
              <a:gdLst/>
              <a:ahLst/>
              <a:cxnLst/>
              <a:rect l="l" t="t" r="r" b="b"/>
              <a:pathLst>
                <a:path w="152400" h="438785">
                  <a:moveTo>
                    <a:pt x="60868" y="438355"/>
                  </a:moveTo>
                  <a:lnTo>
                    <a:pt x="0" y="10776"/>
                  </a:lnTo>
                  <a:lnTo>
                    <a:pt x="37856" y="6066"/>
                  </a:lnTo>
                  <a:lnTo>
                    <a:pt x="75809" y="2700"/>
                  </a:lnTo>
                  <a:lnTo>
                    <a:pt x="113856" y="678"/>
                  </a:lnTo>
                  <a:lnTo>
                    <a:pt x="151999" y="0"/>
                  </a:lnTo>
                  <a:lnTo>
                    <a:pt x="152067" y="431889"/>
                  </a:lnTo>
                  <a:lnTo>
                    <a:pt x="129182" y="432296"/>
                  </a:lnTo>
                  <a:lnTo>
                    <a:pt x="106353" y="433509"/>
                  </a:lnTo>
                  <a:lnTo>
                    <a:pt x="83582" y="435529"/>
                  </a:lnTo>
                  <a:lnTo>
                    <a:pt x="60868" y="438355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6100591" y="3491323"/>
              <a:ext cx="635" cy="432434"/>
            </a:xfrm>
            <a:custGeom>
              <a:avLst/>
              <a:gdLst/>
              <a:ahLst/>
              <a:cxnLst/>
              <a:rect l="l" t="t" r="r" b="b"/>
              <a:pathLst>
                <a:path w="635" h="432435">
                  <a:moveTo>
                    <a:pt x="171" y="431889"/>
                  </a:moveTo>
                  <a:lnTo>
                    <a:pt x="0" y="0"/>
                  </a:lnTo>
                  <a:lnTo>
                    <a:pt x="171" y="431889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6339407" y="3384934"/>
              <a:ext cx="137795" cy="106045"/>
            </a:xfrm>
            <a:custGeom>
              <a:avLst/>
              <a:gdLst/>
              <a:ahLst/>
              <a:cxnLst/>
              <a:rect l="l" t="t" r="r" b="b"/>
              <a:pathLst>
                <a:path w="137795" h="106045">
                  <a:moveTo>
                    <a:pt x="0" y="105432"/>
                  </a:moveTo>
                  <a:lnTo>
                    <a:pt x="23282" y="0"/>
                  </a:lnTo>
                  <a:lnTo>
                    <a:pt x="137582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6747365" y="3585239"/>
              <a:ext cx="177800" cy="87630"/>
            </a:xfrm>
            <a:custGeom>
              <a:avLst/>
              <a:gdLst/>
              <a:ahLst/>
              <a:cxnLst/>
              <a:rect l="l" t="t" r="r" b="b"/>
              <a:pathLst>
                <a:path w="177800" h="87629">
                  <a:moveTo>
                    <a:pt x="0" y="87627"/>
                  </a:moveTo>
                  <a:lnTo>
                    <a:pt x="63083" y="0"/>
                  </a:lnTo>
                  <a:lnTo>
                    <a:pt x="177383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6972645" y="3822898"/>
              <a:ext cx="199390" cy="66675"/>
            </a:xfrm>
            <a:custGeom>
              <a:avLst/>
              <a:gdLst/>
              <a:ahLst/>
              <a:cxnLst/>
              <a:rect l="l" t="t" r="r" b="b"/>
              <a:pathLst>
                <a:path w="199390" h="66675">
                  <a:moveTo>
                    <a:pt x="0" y="66502"/>
                  </a:moveTo>
                  <a:lnTo>
                    <a:pt x="85061" y="0"/>
                  </a:lnTo>
                  <a:lnTo>
                    <a:pt x="199361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7161185" y="4223400"/>
              <a:ext cx="217804" cy="31115"/>
            </a:xfrm>
            <a:custGeom>
              <a:avLst/>
              <a:gdLst/>
              <a:ahLst/>
              <a:cxnLst/>
              <a:rect l="l" t="t" r="r" b="b"/>
              <a:pathLst>
                <a:path w="217804" h="31114">
                  <a:moveTo>
                    <a:pt x="0" y="30902"/>
                  </a:moveTo>
                  <a:lnTo>
                    <a:pt x="103455" y="0"/>
                  </a:lnTo>
                  <a:lnTo>
                    <a:pt x="217755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7174238" y="4840257"/>
              <a:ext cx="219075" cy="26670"/>
            </a:xfrm>
            <a:custGeom>
              <a:avLst/>
              <a:gdLst/>
              <a:ahLst/>
              <a:cxnLst/>
              <a:rect l="l" t="t" r="r" b="b"/>
              <a:pathLst>
                <a:path w="219075" h="26670">
                  <a:moveTo>
                    <a:pt x="0" y="0"/>
                  </a:moveTo>
                  <a:lnTo>
                    <a:pt x="104729" y="26264"/>
                  </a:lnTo>
                  <a:lnTo>
                    <a:pt x="219029" y="26264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7018670" y="5189325"/>
              <a:ext cx="204470" cy="60325"/>
            </a:xfrm>
            <a:custGeom>
              <a:avLst/>
              <a:gdLst/>
              <a:ahLst/>
              <a:cxnLst/>
              <a:rect l="l" t="t" r="r" b="b"/>
              <a:pathLst>
                <a:path w="204470" h="60325">
                  <a:moveTo>
                    <a:pt x="0" y="0"/>
                  </a:moveTo>
                  <a:lnTo>
                    <a:pt x="89552" y="60319"/>
                  </a:lnTo>
                  <a:lnTo>
                    <a:pt x="203852" y="6031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6834419" y="5399643"/>
              <a:ext cx="186055" cy="81280"/>
            </a:xfrm>
            <a:custGeom>
              <a:avLst/>
              <a:gdLst/>
              <a:ahLst/>
              <a:cxnLst/>
              <a:rect l="l" t="t" r="r" b="b"/>
              <a:pathLst>
                <a:path w="186054" h="81279">
                  <a:moveTo>
                    <a:pt x="0" y="0"/>
                  </a:moveTo>
                  <a:lnTo>
                    <a:pt x="71576" y="80838"/>
                  </a:lnTo>
                  <a:lnTo>
                    <a:pt x="185876" y="80838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6523849" y="5593701"/>
              <a:ext cx="155575" cy="100330"/>
            </a:xfrm>
            <a:custGeom>
              <a:avLst/>
              <a:gdLst/>
              <a:ahLst/>
              <a:cxnLst/>
              <a:rect l="l" t="t" r="r" b="b"/>
              <a:pathLst>
                <a:path w="155575" h="100329">
                  <a:moveTo>
                    <a:pt x="0" y="0"/>
                  </a:moveTo>
                  <a:lnTo>
                    <a:pt x="41276" y="99771"/>
                  </a:lnTo>
                  <a:lnTo>
                    <a:pt x="155576" y="99771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5356320" y="5517196"/>
              <a:ext cx="170815" cy="92710"/>
            </a:xfrm>
            <a:custGeom>
              <a:avLst/>
              <a:gdLst/>
              <a:ahLst/>
              <a:cxnLst/>
              <a:rect l="l" t="t" r="r" b="b"/>
              <a:pathLst>
                <a:path w="170814" h="92710">
                  <a:moveTo>
                    <a:pt x="170312" y="0"/>
                  </a:moveTo>
                  <a:lnTo>
                    <a:pt x="114299" y="92307"/>
                  </a:lnTo>
                  <a:lnTo>
                    <a:pt x="0" y="92307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5081093" y="5308865"/>
              <a:ext cx="194945" cy="72390"/>
            </a:xfrm>
            <a:custGeom>
              <a:avLst/>
              <a:gdLst/>
              <a:ahLst/>
              <a:cxnLst/>
              <a:rect l="l" t="t" r="r" b="b"/>
              <a:pathLst>
                <a:path w="194945" h="72389">
                  <a:moveTo>
                    <a:pt x="194777" y="0"/>
                  </a:moveTo>
                  <a:lnTo>
                    <a:pt x="114300" y="71982"/>
                  </a:lnTo>
                  <a:lnTo>
                    <a:pt x="0" y="71982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4895910" y="5058441"/>
              <a:ext cx="211454" cy="47625"/>
            </a:xfrm>
            <a:custGeom>
              <a:avLst/>
              <a:gdLst/>
              <a:ahLst/>
              <a:cxnLst/>
              <a:rect l="l" t="t" r="r" b="b"/>
              <a:pathLst>
                <a:path w="211454" h="47625">
                  <a:moveTo>
                    <a:pt x="211237" y="0"/>
                  </a:moveTo>
                  <a:lnTo>
                    <a:pt x="114300" y="47550"/>
                  </a:lnTo>
                  <a:lnTo>
                    <a:pt x="0" y="4755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4782953" y="4720853"/>
              <a:ext cx="221615" cy="15240"/>
            </a:xfrm>
            <a:custGeom>
              <a:avLst/>
              <a:gdLst/>
              <a:ahLst/>
              <a:cxnLst/>
              <a:rect l="l" t="t" r="r" b="b"/>
              <a:pathLst>
                <a:path w="221614" h="15239">
                  <a:moveTo>
                    <a:pt x="221278" y="0"/>
                  </a:moveTo>
                  <a:lnTo>
                    <a:pt x="114300" y="14615"/>
                  </a:lnTo>
                  <a:lnTo>
                    <a:pt x="0" y="14615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4779546" y="4433853"/>
              <a:ext cx="221615" cy="12700"/>
            </a:xfrm>
            <a:custGeom>
              <a:avLst/>
              <a:gdLst/>
              <a:ahLst/>
              <a:cxnLst/>
              <a:rect l="l" t="t" r="r" b="b"/>
              <a:pathLst>
                <a:path w="221614" h="12700">
                  <a:moveTo>
                    <a:pt x="221581" y="12195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4845163" y="4155227"/>
              <a:ext cx="215900" cy="37465"/>
            </a:xfrm>
            <a:custGeom>
              <a:avLst/>
              <a:gdLst/>
              <a:ahLst/>
              <a:cxnLst/>
              <a:rect l="l" t="t" r="r" b="b"/>
              <a:pathLst>
                <a:path w="215900" h="37464">
                  <a:moveTo>
                    <a:pt x="215748" y="36961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4968635" y="3908101"/>
              <a:ext cx="205104" cy="59055"/>
            </a:xfrm>
            <a:custGeom>
              <a:avLst/>
              <a:gdLst/>
              <a:ahLst/>
              <a:cxnLst/>
              <a:rect l="l" t="t" r="r" b="b"/>
              <a:pathLst>
                <a:path w="205104" h="59054">
                  <a:moveTo>
                    <a:pt x="204773" y="58928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5095024" y="3745936"/>
              <a:ext cx="193675" cy="73660"/>
            </a:xfrm>
            <a:custGeom>
              <a:avLst/>
              <a:gdLst/>
              <a:ahLst/>
              <a:cxnLst/>
              <a:rect l="l" t="t" r="r" b="b"/>
              <a:pathLst>
                <a:path w="193675" h="73660">
                  <a:moveTo>
                    <a:pt x="193538" y="73343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5286736" y="3578146"/>
              <a:ext cx="176530" cy="88265"/>
            </a:xfrm>
            <a:custGeom>
              <a:avLst/>
              <a:gdLst/>
              <a:ahLst/>
              <a:cxnLst/>
              <a:rect l="l" t="t" r="r" b="b"/>
              <a:pathLst>
                <a:path w="176529" h="88264">
                  <a:moveTo>
                    <a:pt x="176497" y="88257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5541249" y="3440890"/>
              <a:ext cx="154305" cy="100965"/>
            </a:xfrm>
            <a:custGeom>
              <a:avLst/>
              <a:gdLst/>
              <a:ahLst/>
              <a:cxnLst/>
              <a:rect l="l" t="t" r="r" b="b"/>
              <a:pathLst>
                <a:path w="154304" h="100964">
                  <a:moveTo>
                    <a:pt x="153874" y="100458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5943386" y="3357122"/>
              <a:ext cx="118745" cy="107950"/>
            </a:xfrm>
            <a:custGeom>
              <a:avLst/>
              <a:gdLst/>
              <a:ahLst/>
              <a:cxnLst/>
              <a:rect l="l" t="t" r="r" b="b"/>
              <a:pathLst>
                <a:path w="118745" h="107950">
                  <a:moveTo>
                    <a:pt x="118128" y="107904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2" name="object 152" descr=""/>
          <p:cNvSpPr txBox="1"/>
          <p:nvPr/>
        </p:nvSpPr>
        <p:spPr>
          <a:xfrm>
            <a:off x="6502389" y="3242413"/>
            <a:ext cx="1299845" cy="114046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3K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(6.92%)</a:t>
            </a:r>
            <a:endParaRPr sz="900">
              <a:latin typeface="Segoe UI"/>
              <a:cs typeface="Segoe UI"/>
            </a:endParaRPr>
          </a:p>
          <a:p>
            <a:pPr marL="460375">
              <a:lnSpc>
                <a:spcPct val="100000"/>
              </a:lnSpc>
              <a:spcBef>
                <a:spcPts val="5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(6.02%)</a:t>
            </a:r>
            <a:endParaRPr sz="900">
              <a:latin typeface="Segoe UI"/>
              <a:cs typeface="Segoe UI"/>
            </a:endParaRPr>
          </a:p>
          <a:p>
            <a:pPr marL="707390">
              <a:lnSpc>
                <a:spcPct val="100000"/>
              </a:lnSpc>
              <a:spcBef>
                <a:spcPts val="19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  <a:p>
            <a:pPr marL="70739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(5.98%)</a:t>
            </a:r>
            <a:endParaRPr sz="900">
              <a:latin typeface="Segoe UI"/>
              <a:cs typeface="Segoe UI"/>
            </a:endParaRPr>
          </a:p>
          <a:p>
            <a:pPr marL="914400">
              <a:lnSpc>
                <a:spcPct val="100000"/>
              </a:lnSpc>
              <a:spcBef>
                <a:spcPts val="87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  <a:p>
            <a:pPr marL="91440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(5.81%)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7418667" y="4695706"/>
            <a:ext cx="398145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(5.56%)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7045695" y="5078831"/>
            <a:ext cx="600075" cy="485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R="34290">
              <a:lnSpc>
                <a:spcPct val="100000"/>
              </a:lnSpc>
              <a:spcBef>
                <a:spcPts val="219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  <a:p>
            <a:pPr algn="r" marR="508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(5.51%)</a:t>
            </a:r>
            <a:endParaRPr sz="900">
              <a:latin typeface="Segoe UI"/>
              <a:cs typeface="Segoe UI"/>
            </a:endParaRPr>
          </a:p>
          <a:p>
            <a:pPr algn="r" marR="47625">
              <a:lnSpc>
                <a:spcPct val="100000"/>
              </a:lnSpc>
              <a:spcBef>
                <a:spcPts val="13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(5.31%)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4304932" y="3209019"/>
            <a:ext cx="1236345" cy="248412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7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  <a:p>
            <a:pPr marL="473709">
              <a:lnSpc>
                <a:spcPct val="100000"/>
              </a:lnSpc>
              <a:spcBef>
                <a:spcPts val="6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(3.1%)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baseline="30864" sz="1350" spc="-30">
                <a:solidFill>
                  <a:srgbClr val="605D5C"/>
                </a:solidFill>
                <a:latin typeface="Segoe UI"/>
                <a:cs typeface="Segoe UI"/>
              </a:rPr>
              <a:t>(3%)</a:t>
            </a:r>
            <a:endParaRPr baseline="30864" sz="1350">
              <a:latin typeface="Segoe UI"/>
              <a:cs typeface="Segoe UI"/>
            </a:endParaRPr>
          </a:p>
          <a:p>
            <a:pPr marL="220345">
              <a:lnSpc>
                <a:spcPct val="100000"/>
              </a:lnSpc>
              <a:spcBef>
                <a:spcPts val="24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(3.59%)</a:t>
            </a:r>
            <a:endParaRPr sz="900">
              <a:latin typeface="Segoe UI"/>
              <a:cs typeface="Segoe UI"/>
            </a:endParaRPr>
          </a:p>
          <a:p>
            <a:pPr marL="155575">
              <a:lnSpc>
                <a:spcPct val="100000"/>
              </a:lnSpc>
              <a:spcBef>
                <a:spcPts val="2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(3.6%)</a:t>
            </a:r>
            <a:endParaRPr sz="900">
              <a:latin typeface="Segoe UI"/>
              <a:cs typeface="Segoe UI"/>
            </a:endParaRPr>
          </a:p>
          <a:p>
            <a:pPr marL="191135" marR="726440" indent="182245">
              <a:lnSpc>
                <a:spcPct val="111100"/>
              </a:lnSpc>
              <a:spcBef>
                <a:spcPts val="14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(3.7%)</a:t>
            </a:r>
            <a:endParaRPr sz="9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(3.…)</a:t>
            </a:r>
            <a:endParaRPr sz="900">
              <a:latin typeface="Segoe UI"/>
              <a:cs typeface="Segoe UI"/>
            </a:endParaRPr>
          </a:p>
          <a:p>
            <a:pPr marL="67310" marR="788670" indent="243840">
              <a:lnSpc>
                <a:spcPct val="111100"/>
              </a:lnSpc>
              <a:spcBef>
                <a:spcPts val="57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(4.05%)</a:t>
            </a:r>
            <a:endParaRPr sz="900">
              <a:latin typeface="Segoe UI"/>
              <a:cs typeface="Segoe UI"/>
            </a:endParaRPr>
          </a:p>
          <a:p>
            <a:pPr marL="180340" marR="675640" indent="243840">
              <a:lnSpc>
                <a:spcPct val="111100"/>
              </a:lnSpc>
              <a:spcBef>
                <a:spcPts val="51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(4.12%)</a:t>
            </a:r>
            <a:endParaRPr sz="900">
              <a:latin typeface="Segoe UI"/>
              <a:cs typeface="Segoe UI"/>
            </a:endParaRPr>
          </a:p>
          <a:p>
            <a:pPr marL="206375">
              <a:lnSpc>
                <a:spcPct val="100000"/>
              </a:lnSpc>
              <a:spcBef>
                <a:spcPts val="484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(4.59%)</a:t>
            </a:r>
            <a:endParaRPr sz="900">
              <a:latin typeface="Segoe UI"/>
              <a:cs typeface="Segoe UI"/>
            </a:endParaRPr>
          </a:p>
          <a:p>
            <a:pPr marL="481330">
              <a:lnSpc>
                <a:spcPct val="100000"/>
              </a:lnSpc>
              <a:spcBef>
                <a:spcPts val="72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(4.82%)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6" name="object 156" descr=""/>
          <p:cNvSpPr txBox="1"/>
          <p:nvPr/>
        </p:nvSpPr>
        <p:spPr>
          <a:xfrm>
            <a:off x="5520366" y="3186307"/>
            <a:ext cx="3981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3840">
              <a:lnSpc>
                <a:spcPct val="1111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(2.25%)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57" name="object 157" descr=""/>
          <p:cNvGrpSpPr/>
          <p:nvPr/>
        </p:nvGrpSpPr>
        <p:grpSpPr>
          <a:xfrm>
            <a:off x="8011159" y="2344801"/>
            <a:ext cx="95250" cy="3228975"/>
            <a:chOff x="8011159" y="2344801"/>
            <a:chExt cx="95250" cy="3228975"/>
          </a:xfrm>
        </p:grpSpPr>
        <p:pic>
          <p:nvPicPr>
            <p:cNvPr id="158" name="object 15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1159" y="2344801"/>
              <a:ext cx="95249" cy="95249"/>
            </a:xfrm>
            <a:prstGeom prst="rect">
              <a:avLst/>
            </a:prstGeom>
          </p:spPr>
        </p:pic>
        <p:pic>
          <p:nvPicPr>
            <p:cNvPr id="159" name="object 15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1159" y="2592451"/>
              <a:ext cx="95249" cy="95249"/>
            </a:xfrm>
            <a:prstGeom prst="rect">
              <a:avLst/>
            </a:prstGeom>
          </p:spPr>
        </p:pic>
        <p:pic>
          <p:nvPicPr>
            <p:cNvPr id="160" name="object 16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1159" y="2830576"/>
              <a:ext cx="95249" cy="95249"/>
            </a:xfrm>
            <a:prstGeom prst="rect">
              <a:avLst/>
            </a:prstGeom>
          </p:spPr>
        </p:pic>
        <p:pic>
          <p:nvPicPr>
            <p:cNvPr id="161" name="object 16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1159" y="3068701"/>
              <a:ext cx="95249" cy="95249"/>
            </a:xfrm>
            <a:prstGeom prst="rect">
              <a:avLst/>
            </a:prstGeom>
          </p:spPr>
        </p:pic>
        <p:pic>
          <p:nvPicPr>
            <p:cNvPr id="162" name="object 16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1159" y="3316351"/>
              <a:ext cx="95249" cy="95249"/>
            </a:xfrm>
            <a:prstGeom prst="rect">
              <a:avLst/>
            </a:prstGeom>
          </p:spPr>
        </p:pic>
        <p:pic>
          <p:nvPicPr>
            <p:cNvPr id="163" name="object 16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1159" y="3554476"/>
              <a:ext cx="95249" cy="95249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1159" y="3792601"/>
              <a:ext cx="95249" cy="95249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1159" y="4030726"/>
              <a:ext cx="95249" cy="95249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1159" y="4278376"/>
              <a:ext cx="95249" cy="95249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11159" y="4516501"/>
              <a:ext cx="95249" cy="95249"/>
            </a:xfrm>
            <a:prstGeom prst="rect">
              <a:avLst/>
            </a:prstGeom>
          </p:spPr>
        </p:pic>
        <p:pic>
          <p:nvPicPr>
            <p:cNvPr id="168" name="object 16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11159" y="4754626"/>
              <a:ext cx="95249" cy="95249"/>
            </a:xfrm>
            <a:prstGeom prst="rect">
              <a:avLst/>
            </a:prstGeom>
          </p:spPr>
        </p:pic>
        <p:pic>
          <p:nvPicPr>
            <p:cNvPr id="169" name="object 16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11159" y="5002276"/>
              <a:ext cx="95249" cy="95249"/>
            </a:xfrm>
            <a:prstGeom prst="rect">
              <a:avLst/>
            </a:prstGeom>
          </p:spPr>
        </p:pic>
        <p:pic>
          <p:nvPicPr>
            <p:cNvPr id="170" name="object 17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11159" y="5240401"/>
              <a:ext cx="95249" cy="95249"/>
            </a:xfrm>
            <a:prstGeom prst="rect">
              <a:avLst/>
            </a:prstGeom>
          </p:spPr>
        </p:pic>
        <p:pic>
          <p:nvPicPr>
            <p:cNvPr id="171" name="object 17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11159" y="5478526"/>
              <a:ext cx="95249" cy="95249"/>
            </a:xfrm>
            <a:prstGeom prst="rect">
              <a:avLst/>
            </a:prstGeom>
          </p:spPr>
        </p:pic>
      </p:grpSp>
      <p:pic>
        <p:nvPicPr>
          <p:cNvPr id="172" name="object 172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011159" y="5726176"/>
            <a:ext cx="95249" cy="95249"/>
          </a:xfrm>
          <a:prstGeom prst="rect">
            <a:avLst/>
          </a:prstGeom>
        </p:spPr>
      </p:pic>
      <p:sp>
        <p:nvSpPr>
          <p:cNvPr id="173" name="object 173" descr=""/>
          <p:cNvSpPr txBox="1"/>
          <p:nvPr/>
        </p:nvSpPr>
        <p:spPr>
          <a:xfrm>
            <a:off x="7988300" y="2051043"/>
            <a:ext cx="457834" cy="380682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000" spc="-10" b="1">
                <a:solidFill>
                  <a:srgbClr val="605D5C"/>
                </a:solidFill>
                <a:latin typeface="Segoe UI"/>
                <a:cs typeface="Segoe UI"/>
              </a:rPr>
              <a:t>District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3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8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6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12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4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11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25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1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19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18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3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2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9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7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10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5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74" name="object 174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11159" y="5964301"/>
            <a:ext cx="95249" cy="95249"/>
          </a:xfrm>
          <a:prstGeom prst="rect">
            <a:avLst/>
          </a:prstGeom>
        </p:spPr>
      </p:pic>
      <p:pic>
        <p:nvPicPr>
          <p:cNvPr id="175" name="object 175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11159" y="6202426"/>
            <a:ext cx="95249" cy="95249"/>
          </a:xfrm>
          <a:prstGeom prst="rect">
            <a:avLst/>
          </a:prstGeom>
        </p:spPr>
      </p:pic>
      <p:pic>
        <p:nvPicPr>
          <p:cNvPr id="176" name="object 176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11159" y="6450076"/>
            <a:ext cx="95249" cy="95249"/>
          </a:xfrm>
          <a:prstGeom prst="rect">
            <a:avLst/>
          </a:prstGeom>
        </p:spPr>
      </p:pic>
      <p:pic>
        <p:nvPicPr>
          <p:cNvPr id="177" name="object 177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011159" y="6688201"/>
            <a:ext cx="95249" cy="95249"/>
          </a:xfrm>
          <a:prstGeom prst="rect">
            <a:avLst/>
          </a:prstGeom>
        </p:spPr>
      </p:pic>
      <p:grpSp>
        <p:nvGrpSpPr>
          <p:cNvPr id="178" name="object 178" descr=""/>
          <p:cNvGrpSpPr/>
          <p:nvPr/>
        </p:nvGrpSpPr>
        <p:grpSpPr>
          <a:xfrm>
            <a:off x="371475" y="228600"/>
            <a:ext cx="8025130" cy="6784340"/>
            <a:chOff x="371475" y="228600"/>
            <a:chExt cx="8025130" cy="6784340"/>
          </a:xfrm>
        </p:grpSpPr>
        <p:pic>
          <p:nvPicPr>
            <p:cNvPr id="179" name="object 17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34362" y="6922294"/>
              <a:ext cx="161925" cy="90487"/>
            </a:xfrm>
            <a:prstGeom prst="rect">
              <a:avLst/>
            </a:prstGeom>
          </p:spPr>
        </p:pic>
        <p:sp>
          <p:nvSpPr>
            <p:cNvPr id="180" name="object 180" descr=""/>
            <p:cNvSpPr/>
            <p:nvPr/>
          </p:nvSpPr>
          <p:spPr>
            <a:xfrm>
              <a:off x="371475" y="228600"/>
              <a:ext cx="2657475" cy="1333500"/>
            </a:xfrm>
            <a:custGeom>
              <a:avLst/>
              <a:gdLst/>
              <a:ahLst/>
              <a:cxnLst/>
              <a:rect l="l" t="t" r="r" b="b"/>
              <a:pathLst>
                <a:path w="2657475" h="1333500">
                  <a:moveTo>
                    <a:pt x="2657475" y="1333500"/>
                  </a:moveTo>
                  <a:lnTo>
                    <a:pt x="0" y="1333500"/>
                  </a:lnTo>
                  <a:lnTo>
                    <a:pt x="0" y="0"/>
                  </a:lnTo>
                  <a:lnTo>
                    <a:pt x="2657475" y="0"/>
                  </a:lnTo>
                  <a:lnTo>
                    <a:pt x="2657475" y="1333500"/>
                  </a:lnTo>
                  <a:close/>
                </a:path>
              </a:pathLst>
            </a:custGeom>
            <a:solidFill>
              <a:srgbClr val="F0E1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1" name="object 18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pc="-165"/>
              <a:t>917K</a:t>
            </a: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FFFFFF"/>
                </a:solidFill>
                <a:latin typeface="Segoe UI"/>
                <a:cs typeface="Segoe UI"/>
              </a:rPr>
              <a:t>Sum</a:t>
            </a:r>
            <a:r>
              <a:rPr dirty="0" sz="12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20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1200" spc="-20">
                <a:solidFill>
                  <a:srgbClr val="FFFFFF"/>
                </a:solidFill>
                <a:latin typeface="Segoe UI"/>
                <a:cs typeface="Segoe UI"/>
              </a:rPr>
              <a:t>Ward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82" name="object 182" descr=""/>
          <p:cNvSpPr/>
          <p:nvPr/>
        </p:nvSpPr>
        <p:spPr>
          <a:xfrm>
            <a:off x="3028950" y="228600"/>
            <a:ext cx="2647950" cy="1333500"/>
          </a:xfrm>
          <a:custGeom>
            <a:avLst/>
            <a:gdLst/>
            <a:ahLst/>
            <a:cxnLst/>
            <a:rect l="l" t="t" r="r" b="b"/>
            <a:pathLst>
              <a:path w="2647950" h="1333500">
                <a:moveTo>
                  <a:pt x="2647950" y="1333500"/>
                </a:moveTo>
                <a:lnTo>
                  <a:pt x="0" y="1333500"/>
                </a:lnTo>
                <a:lnTo>
                  <a:pt x="0" y="0"/>
                </a:lnTo>
                <a:lnTo>
                  <a:pt x="2647950" y="0"/>
                </a:lnTo>
                <a:lnTo>
                  <a:pt x="2647950" y="1333500"/>
                </a:lnTo>
                <a:close/>
              </a:path>
            </a:pathLst>
          </a:custGeom>
          <a:solidFill>
            <a:srgbClr val="A0D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 descr=""/>
          <p:cNvSpPr txBox="1"/>
          <p:nvPr/>
        </p:nvSpPr>
        <p:spPr>
          <a:xfrm>
            <a:off x="3738364" y="398779"/>
            <a:ext cx="1229360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4500" spc="-110">
                <a:solidFill>
                  <a:srgbClr val="252423"/>
                </a:solidFill>
                <a:latin typeface="Tahoma"/>
                <a:cs typeface="Tahoma"/>
              </a:rPr>
              <a:t>452K</a:t>
            </a:r>
            <a:endParaRPr sz="4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Sum of </a:t>
            </a:r>
            <a:r>
              <a:rPr dirty="0" sz="1200" spc="-10">
                <a:solidFill>
                  <a:srgbClr val="605D5C"/>
                </a:solidFill>
                <a:latin typeface="Segoe UI"/>
                <a:cs typeface="Segoe UI"/>
              </a:rPr>
              <a:t>District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84" name="object 184" descr=""/>
          <p:cNvSpPr/>
          <p:nvPr/>
        </p:nvSpPr>
        <p:spPr>
          <a:xfrm>
            <a:off x="8658225" y="1876425"/>
            <a:ext cx="3762375" cy="5210175"/>
          </a:xfrm>
          <a:custGeom>
            <a:avLst/>
            <a:gdLst/>
            <a:ahLst/>
            <a:cxnLst/>
            <a:rect l="l" t="t" r="r" b="b"/>
            <a:pathLst>
              <a:path w="3762375" h="5210175">
                <a:moveTo>
                  <a:pt x="3762375" y="5210175"/>
                </a:moveTo>
                <a:lnTo>
                  <a:pt x="0" y="5210175"/>
                </a:lnTo>
                <a:lnTo>
                  <a:pt x="0" y="0"/>
                </a:lnTo>
                <a:lnTo>
                  <a:pt x="3762375" y="0"/>
                </a:lnTo>
                <a:lnTo>
                  <a:pt x="3762375" y="5210175"/>
                </a:lnTo>
                <a:close/>
              </a:path>
            </a:pathLst>
          </a:custGeom>
          <a:solidFill>
            <a:srgbClr val="A0D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 descr=""/>
          <p:cNvSpPr txBox="1"/>
          <p:nvPr/>
        </p:nvSpPr>
        <p:spPr>
          <a:xfrm>
            <a:off x="8693150" y="1838388"/>
            <a:ext cx="2352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no</a:t>
            </a:r>
            <a:r>
              <a:rPr dirty="0" sz="1400" spc="-90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of </a:t>
            </a:r>
            <a:r>
              <a:rPr dirty="0" sz="1400" spc="-35">
                <a:solidFill>
                  <a:srgbClr val="252423"/>
                </a:solidFill>
                <a:latin typeface="Tahoma"/>
                <a:cs typeface="Tahoma"/>
              </a:rPr>
              <a:t>crimes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80">
                <a:solidFill>
                  <a:srgbClr val="252423"/>
                </a:solidFill>
                <a:latin typeface="Tahoma"/>
                <a:cs typeface="Tahoma"/>
              </a:rPr>
              <a:t>by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75">
                <a:solidFill>
                  <a:srgbClr val="252423"/>
                </a:solidFill>
                <a:latin typeface="Tahoma"/>
                <a:cs typeface="Tahoma"/>
              </a:rPr>
              <a:t>Community</a:t>
            </a:r>
            <a:r>
              <a:rPr dirty="0" sz="1400" spc="-85">
                <a:solidFill>
                  <a:srgbClr val="252423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252423"/>
                </a:solidFill>
                <a:latin typeface="Tahoma"/>
                <a:cs typeface="Tahoma"/>
              </a:rPr>
              <a:t>Area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6" name="object 186" descr=""/>
          <p:cNvGrpSpPr/>
          <p:nvPr/>
        </p:nvGrpSpPr>
        <p:grpSpPr>
          <a:xfrm>
            <a:off x="9132641" y="3815123"/>
            <a:ext cx="1632585" cy="1513840"/>
            <a:chOff x="9132641" y="3815123"/>
            <a:chExt cx="1632585" cy="1513840"/>
          </a:xfrm>
        </p:grpSpPr>
        <p:sp>
          <p:nvSpPr>
            <p:cNvPr id="187" name="object 187" descr=""/>
            <p:cNvSpPr/>
            <p:nvPr/>
          </p:nvSpPr>
          <p:spPr>
            <a:xfrm>
              <a:off x="9958387" y="3901283"/>
              <a:ext cx="190500" cy="285115"/>
            </a:xfrm>
            <a:custGeom>
              <a:avLst/>
              <a:gdLst/>
              <a:ahLst/>
              <a:cxnLst/>
              <a:rect l="l" t="t" r="r" b="b"/>
              <a:pathLst>
                <a:path w="190500" h="285114">
                  <a:moveTo>
                    <a:pt x="114280" y="284497"/>
                  </a:moveTo>
                  <a:lnTo>
                    <a:pt x="86161" y="277238"/>
                  </a:lnTo>
                  <a:lnTo>
                    <a:pt x="57742" y="272053"/>
                  </a:lnTo>
                  <a:lnTo>
                    <a:pt x="29021" y="268942"/>
                  </a:lnTo>
                  <a:lnTo>
                    <a:pt x="0" y="267905"/>
                  </a:lnTo>
                  <a:lnTo>
                    <a:pt x="0" y="0"/>
                  </a:lnTo>
                  <a:lnTo>
                    <a:pt x="48369" y="1728"/>
                  </a:lnTo>
                  <a:lnTo>
                    <a:pt x="96237" y="6913"/>
                  </a:lnTo>
                  <a:lnTo>
                    <a:pt x="143603" y="15555"/>
                  </a:lnTo>
                  <a:lnTo>
                    <a:pt x="190467" y="27653"/>
                  </a:lnTo>
                  <a:lnTo>
                    <a:pt x="114280" y="284497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10072667" y="3928936"/>
              <a:ext cx="233679" cy="299085"/>
            </a:xfrm>
            <a:custGeom>
              <a:avLst/>
              <a:gdLst/>
              <a:ahLst/>
              <a:cxnLst/>
              <a:rect l="l" t="t" r="r" b="b"/>
              <a:pathLst>
                <a:path w="233679" h="299085">
                  <a:moveTo>
                    <a:pt x="94272" y="298605"/>
                  </a:moveTo>
                  <a:lnTo>
                    <a:pt x="71717" y="285878"/>
                  </a:lnTo>
                  <a:lnTo>
                    <a:pt x="48486" y="274676"/>
                  </a:lnTo>
                  <a:lnTo>
                    <a:pt x="24581" y="264998"/>
                  </a:lnTo>
                  <a:lnTo>
                    <a:pt x="0" y="256844"/>
                  </a:lnTo>
                  <a:lnTo>
                    <a:pt x="76186" y="0"/>
                  </a:lnTo>
                  <a:lnTo>
                    <a:pt x="117155" y="13589"/>
                  </a:lnTo>
                  <a:lnTo>
                    <a:pt x="156998" y="29719"/>
                  </a:lnTo>
                  <a:lnTo>
                    <a:pt x="195715" y="48390"/>
                  </a:lnTo>
                  <a:lnTo>
                    <a:pt x="233308" y="69601"/>
                  </a:lnTo>
                  <a:lnTo>
                    <a:pt x="94272" y="29860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10166940" y="3998538"/>
              <a:ext cx="267970" cy="290195"/>
            </a:xfrm>
            <a:custGeom>
              <a:avLst/>
              <a:gdLst/>
              <a:ahLst/>
              <a:cxnLst/>
              <a:rect l="l" t="t" r="r" b="b"/>
              <a:pathLst>
                <a:path w="267970" h="290195">
                  <a:moveTo>
                    <a:pt x="77293" y="290051"/>
                  </a:moveTo>
                  <a:lnTo>
                    <a:pt x="59383" y="273000"/>
                  </a:lnTo>
                  <a:lnTo>
                    <a:pt x="40531" y="257141"/>
                  </a:lnTo>
                  <a:lnTo>
                    <a:pt x="20736" y="242476"/>
                  </a:lnTo>
                  <a:lnTo>
                    <a:pt x="0" y="229003"/>
                  </a:lnTo>
                  <a:lnTo>
                    <a:pt x="139035" y="0"/>
                  </a:lnTo>
                  <a:lnTo>
                    <a:pt x="173596" y="22454"/>
                  </a:lnTo>
                  <a:lnTo>
                    <a:pt x="206587" y="46896"/>
                  </a:lnTo>
                  <a:lnTo>
                    <a:pt x="238008" y="73327"/>
                  </a:lnTo>
                  <a:lnTo>
                    <a:pt x="267858" y="101747"/>
                  </a:lnTo>
                  <a:lnTo>
                    <a:pt x="77293" y="290051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10244234" y="4100286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49134" y="248775"/>
                  </a:moveTo>
                  <a:lnTo>
                    <a:pt x="37955" y="232760"/>
                  </a:lnTo>
                  <a:lnTo>
                    <a:pt x="26039" y="217343"/>
                  </a:lnTo>
                  <a:lnTo>
                    <a:pt x="13388" y="202525"/>
                  </a:lnTo>
                  <a:lnTo>
                    <a:pt x="0" y="188304"/>
                  </a:lnTo>
                  <a:lnTo>
                    <a:pt x="190564" y="0"/>
                  </a:lnTo>
                  <a:lnTo>
                    <a:pt x="212877" y="23700"/>
                  </a:lnTo>
                  <a:lnTo>
                    <a:pt x="233964" y="48398"/>
                  </a:lnTo>
                  <a:lnTo>
                    <a:pt x="253823" y="74093"/>
                  </a:lnTo>
                  <a:lnTo>
                    <a:pt x="272455" y="100784"/>
                  </a:lnTo>
                  <a:lnTo>
                    <a:pt x="49134" y="248775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10293368" y="4201070"/>
              <a:ext cx="283845" cy="216535"/>
            </a:xfrm>
            <a:custGeom>
              <a:avLst/>
              <a:gdLst/>
              <a:ahLst/>
              <a:cxnLst/>
              <a:rect l="l" t="t" r="r" b="b"/>
              <a:pathLst>
                <a:path w="283845" h="216535">
                  <a:moveTo>
                    <a:pt x="36176" y="215923"/>
                  </a:moveTo>
                  <a:lnTo>
                    <a:pt x="28357" y="198287"/>
                  </a:lnTo>
                  <a:lnTo>
                    <a:pt x="19722" y="181087"/>
                  </a:lnTo>
                  <a:lnTo>
                    <a:pt x="10269" y="164321"/>
                  </a:lnTo>
                  <a:lnTo>
                    <a:pt x="0" y="147990"/>
                  </a:lnTo>
                  <a:lnTo>
                    <a:pt x="223320" y="0"/>
                  </a:lnTo>
                  <a:lnTo>
                    <a:pt x="240436" y="27217"/>
                  </a:lnTo>
                  <a:lnTo>
                    <a:pt x="256190" y="55160"/>
                  </a:lnTo>
                  <a:lnTo>
                    <a:pt x="270583" y="83828"/>
                  </a:lnTo>
                  <a:lnTo>
                    <a:pt x="283614" y="113221"/>
                  </a:lnTo>
                  <a:lnTo>
                    <a:pt x="36176" y="215923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10329545" y="4314292"/>
              <a:ext cx="285115" cy="175260"/>
            </a:xfrm>
            <a:custGeom>
              <a:avLst/>
              <a:gdLst/>
              <a:ahLst/>
              <a:cxnLst/>
              <a:rect l="l" t="t" r="r" b="b"/>
              <a:pathLst>
                <a:path w="285115" h="175260">
                  <a:moveTo>
                    <a:pt x="22252" y="174788"/>
                  </a:moveTo>
                  <a:lnTo>
                    <a:pt x="17964" y="156373"/>
                  </a:lnTo>
                  <a:lnTo>
                    <a:pt x="12825" y="138220"/>
                  </a:lnTo>
                  <a:lnTo>
                    <a:pt x="6837" y="120330"/>
                  </a:lnTo>
                  <a:lnTo>
                    <a:pt x="0" y="102702"/>
                  </a:lnTo>
                  <a:lnTo>
                    <a:pt x="247438" y="0"/>
                  </a:lnTo>
                  <a:lnTo>
                    <a:pt x="258834" y="29380"/>
                  </a:lnTo>
                  <a:lnTo>
                    <a:pt x="268814" y="59197"/>
                  </a:lnTo>
                  <a:lnTo>
                    <a:pt x="277378" y="89452"/>
                  </a:lnTo>
                  <a:lnTo>
                    <a:pt x="284526" y="120144"/>
                  </a:lnTo>
                  <a:lnTo>
                    <a:pt x="22252" y="174788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10351797" y="4434436"/>
              <a:ext cx="276225" cy="123825"/>
            </a:xfrm>
            <a:custGeom>
              <a:avLst/>
              <a:gdLst/>
              <a:ahLst/>
              <a:cxnLst/>
              <a:rect l="l" t="t" r="r" b="b"/>
              <a:pathLst>
                <a:path w="276225" h="123825">
                  <a:moveTo>
                    <a:pt x="8240" y="123697"/>
                  </a:moveTo>
                  <a:lnTo>
                    <a:pt x="7304" y="106299"/>
                  </a:lnTo>
                  <a:lnTo>
                    <a:pt x="5619" y="88991"/>
                  </a:lnTo>
                  <a:lnTo>
                    <a:pt x="3184" y="71773"/>
                  </a:lnTo>
                  <a:lnTo>
                    <a:pt x="0" y="54644"/>
                  </a:lnTo>
                  <a:lnTo>
                    <a:pt x="262273" y="0"/>
                  </a:lnTo>
                  <a:lnTo>
                    <a:pt x="267581" y="28548"/>
                  </a:lnTo>
                  <a:lnTo>
                    <a:pt x="271639" y="57245"/>
                  </a:lnTo>
                  <a:lnTo>
                    <a:pt x="274448" y="86092"/>
                  </a:lnTo>
                  <a:lnTo>
                    <a:pt x="276007" y="115087"/>
                  </a:lnTo>
                  <a:lnTo>
                    <a:pt x="8240" y="123697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10356366" y="4549524"/>
              <a:ext cx="271780" cy="114935"/>
            </a:xfrm>
            <a:custGeom>
              <a:avLst/>
              <a:gdLst/>
              <a:ahLst/>
              <a:cxnLst/>
              <a:rect l="l" t="t" r="r" b="b"/>
              <a:pathLst>
                <a:path w="271779" h="114935">
                  <a:moveTo>
                    <a:pt x="265319" y="114365"/>
                  </a:moveTo>
                  <a:lnTo>
                    <a:pt x="0" y="77228"/>
                  </a:lnTo>
                  <a:lnTo>
                    <a:pt x="2022" y="60132"/>
                  </a:lnTo>
                  <a:lnTo>
                    <a:pt x="3308" y="42997"/>
                  </a:lnTo>
                  <a:lnTo>
                    <a:pt x="3858" y="25823"/>
                  </a:lnTo>
                  <a:lnTo>
                    <a:pt x="3672" y="8609"/>
                  </a:lnTo>
                  <a:lnTo>
                    <a:pt x="271439" y="0"/>
                  </a:lnTo>
                  <a:lnTo>
                    <a:pt x="271749" y="28689"/>
                  </a:lnTo>
                  <a:lnTo>
                    <a:pt x="270832" y="57314"/>
                  </a:lnTo>
                  <a:lnTo>
                    <a:pt x="268689" y="85872"/>
                  </a:lnTo>
                  <a:lnTo>
                    <a:pt x="265319" y="114365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10342112" y="4626753"/>
              <a:ext cx="280035" cy="143510"/>
            </a:xfrm>
            <a:custGeom>
              <a:avLst/>
              <a:gdLst/>
              <a:ahLst/>
              <a:cxnLst/>
              <a:rect l="l" t="t" r="r" b="b"/>
              <a:pathLst>
                <a:path w="280034" h="143510">
                  <a:moveTo>
                    <a:pt x="255816" y="143219"/>
                  </a:moveTo>
                  <a:lnTo>
                    <a:pt x="0" y="63649"/>
                  </a:lnTo>
                  <a:lnTo>
                    <a:pt x="4535" y="47954"/>
                  </a:lnTo>
                  <a:lnTo>
                    <a:pt x="8422" y="32114"/>
                  </a:lnTo>
                  <a:lnTo>
                    <a:pt x="11662" y="16129"/>
                  </a:lnTo>
                  <a:lnTo>
                    <a:pt x="14254" y="0"/>
                  </a:lnTo>
                  <a:lnTo>
                    <a:pt x="279573" y="37136"/>
                  </a:lnTo>
                  <a:lnTo>
                    <a:pt x="275253" y="64020"/>
                  </a:lnTo>
                  <a:lnTo>
                    <a:pt x="269854" y="90661"/>
                  </a:lnTo>
                  <a:lnTo>
                    <a:pt x="263375" y="117061"/>
                  </a:lnTo>
                  <a:lnTo>
                    <a:pt x="255816" y="143219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10318062" y="4690402"/>
              <a:ext cx="280035" cy="179705"/>
            </a:xfrm>
            <a:custGeom>
              <a:avLst/>
              <a:gdLst/>
              <a:ahLst/>
              <a:cxnLst/>
              <a:rect l="l" t="t" r="r" b="b"/>
              <a:pathLst>
                <a:path w="280034" h="179704">
                  <a:moveTo>
                    <a:pt x="239783" y="179366"/>
                  </a:moveTo>
                  <a:lnTo>
                    <a:pt x="0" y="59878"/>
                  </a:lnTo>
                  <a:lnTo>
                    <a:pt x="6916" y="45271"/>
                  </a:lnTo>
                  <a:lnTo>
                    <a:pt x="13230" y="30423"/>
                  </a:lnTo>
                  <a:lnTo>
                    <a:pt x="18941" y="15332"/>
                  </a:lnTo>
                  <a:lnTo>
                    <a:pt x="24050" y="0"/>
                  </a:lnTo>
                  <a:lnTo>
                    <a:pt x="279866" y="79569"/>
                  </a:lnTo>
                  <a:lnTo>
                    <a:pt x="271353" y="105124"/>
                  </a:lnTo>
                  <a:lnTo>
                    <a:pt x="261834" y="130275"/>
                  </a:lnTo>
                  <a:lnTo>
                    <a:pt x="251311" y="155022"/>
                  </a:lnTo>
                  <a:lnTo>
                    <a:pt x="239783" y="179366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10285220" y="4750280"/>
              <a:ext cx="273050" cy="210820"/>
            </a:xfrm>
            <a:custGeom>
              <a:avLst/>
              <a:gdLst/>
              <a:ahLst/>
              <a:cxnLst/>
              <a:rect l="l" t="t" r="r" b="b"/>
              <a:pathLst>
                <a:path w="273050" h="210820">
                  <a:moveTo>
                    <a:pt x="217888" y="210461"/>
                  </a:moveTo>
                  <a:lnTo>
                    <a:pt x="0" y="54583"/>
                  </a:lnTo>
                  <a:lnTo>
                    <a:pt x="9024" y="41427"/>
                  </a:lnTo>
                  <a:lnTo>
                    <a:pt x="17505" y="27944"/>
                  </a:lnTo>
                  <a:lnTo>
                    <a:pt x="25444" y="14135"/>
                  </a:lnTo>
                  <a:lnTo>
                    <a:pt x="32841" y="0"/>
                  </a:lnTo>
                  <a:lnTo>
                    <a:pt x="272624" y="119488"/>
                  </a:lnTo>
                  <a:lnTo>
                    <a:pt x="260296" y="143047"/>
                  </a:lnTo>
                  <a:lnTo>
                    <a:pt x="247064" y="166063"/>
                  </a:lnTo>
                  <a:lnTo>
                    <a:pt x="232929" y="188534"/>
                  </a:lnTo>
                  <a:lnTo>
                    <a:pt x="217888" y="210461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10247461" y="4804864"/>
              <a:ext cx="255904" cy="231775"/>
            </a:xfrm>
            <a:custGeom>
              <a:avLst/>
              <a:gdLst/>
              <a:ahLst/>
              <a:cxnLst/>
              <a:rect l="l" t="t" r="r" b="b"/>
              <a:pathLst>
                <a:path w="255904" h="231775">
                  <a:moveTo>
                    <a:pt x="192716" y="231438"/>
                  </a:moveTo>
                  <a:lnTo>
                    <a:pt x="0" y="45336"/>
                  </a:lnTo>
                  <a:lnTo>
                    <a:pt x="10065" y="34523"/>
                  </a:lnTo>
                  <a:lnTo>
                    <a:pt x="19714" y="23363"/>
                  </a:lnTo>
                  <a:lnTo>
                    <a:pt x="28945" y="11855"/>
                  </a:lnTo>
                  <a:lnTo>
                    <a:pt x="37759" y="0"/>
                  </a:lnTo>
                  <a:lnTo>
                    <a:pt x="255648" y="155877"/>
                  </a:lnTo>
                  <a:lnTo>
                    <a:pt x="240958" y="175636"/>
                  </a:lnTo>
                  <a:lnTo>
                    <a:pt x="225572" y="194816"/>
                  </a:lnTo>
                  <a:lnTo>
                    <a:pt x="209492" y="213417"/>
                  </a:lnTo>
                  <a:lnTo>
                    <a:pt x="192716" y="231438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9" name="object 19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03975" y="4850200"/>
              <a:ext cx="236202" cy="250985"/>
            </a:xfrm>
            <a:prstGeom prst="rect">
              <a:avLst/>
            </a:prstGeom>
          </p:spPr>
        </p:pic>
        <p:sp>
          <p:nvSpPr>
            <p:cNvPr id="200" name="object 200" descr=""/>
            <p:cNvSpPr/>
            <p:nvPr/>
          </p:nvSpPr>
          <p:spPr>
            <a:xfrm>
              <a:off x="10158686" y="4889131"/>
              <a:ext cx="209550" cy="262890"/>
            </a:xfrm>
            <a:custGeom>
              <a:avLst/>
              <a:gdLst/>
              <a:ahLst/>
              <a:cxnLst/>
              <a:rect l="l" t="t" r="r" b="b"/>
              <a:pathLst>
                <a:path w="209550" h="262889">
                  <a:moveTo>
                    <a:pt x="133532" y="262554"/>
                  </a:moveTo>
                  <a:lnTo>
                    <a:pt x="0" y="30299"/>
                  </a:lnTo>
                  <a:lnTo>
                    <a:pt x="11708" y="23301"/>
                  </a:lnTo>
                  <a:lnTo>
                    <a:pt x="23159" y="15919"/>
                  </a:lnTo>
                  <a:lnTo>
                    <a:pt x="34352" y="8151"/>
                  </a:lnTo>
                  <a:lnTo>
                    <a:pt x="45288" y="0"/>
                  </a:lnTo>
                  <a:lnTo>
                    <a:pt x="209013" y="212055"/>
                  </a:lnTo>
                  <a:lnTo>
                    <a:pt x="190787" y="225642"/>
                  </a:lnTo>
                  <a:lnTo>
                    <a:pt x="172131" y="238587"/>
                  </a:lnTo>
                  <a:lnTo>
                    <a:pt x="153046" y="250891"/>
                  </a:lnTo>
                  <a:lnTo>
                    <a:pt x="133532" y="262554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10112484" y="4919430"/>
              <a:ext cx="180340" cy="270510"/>
            </a:xfrm>
            <a:custGeom>
              <a:avLst/>
              <a:gdLst/>
              <a:ahLst/>
              <a:cxnLst/>
              <a:rect l="l" t="t" r="r" b="b"/>
              <a:pathLst>
                <a:path w="180340" h="270510">
                  <a:moveTo>
                    <a:pt x="102731" y="270182"/>
                  </a:moveTo>
                  <a:lnTo>
                    <a:pt x="0" y="22756"/>
                  </a:lnTo>
                  <a:lnTo>
                    <a:pt x="11824" y="17623"/>
                  </a:lnTo>
                  <a:lnTo>
                    <a:pt x="23466" y="12119"/>
                  </a:lnTo>
                  <a:lnTo>
                    <a:pt x="34925" y="6245"/>
                  </a:lnTo>
                  <a:lnTo>
                    <a:pt x="46201" y="0"/>
                  </a:lnTo>
                  <a:lnTo>
                    <a:pt x="179734" y="232255"/>
                  </a:lnTo>
                  <a:lnTo>
                    <a:pt x="160940" y="242664"/>
                  </a:lnTo>
                  <a:lnTo>
                    <a:pt x="141841" y="252455"/>
                  </a:lnTo>
                  <a:lnTo>
                    <a:pt x="122438" y="261627"/>
                  </a:lnTo>
                  <a:lnTo>
                    <a:pt x="102731" y="270182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10065103" y="4942186"/>
              <a:ext cx="150495" cy="274955"/>
            </a:xfrm>
            <a:custGeom>
              <a:avLst/>
              <a:gdLst/>
              <a:ahLst/>
              <a:cxnLst/>
              <a:rect l="l" t="t" r="r" b="b"/>
              <a:pathLst>
                <a:path w="150495" h="274954">
                  <a:moveTo>
                    <a:pt x="71144" y="274577"/>
                  </a:moveTo>
                  <a:lnTo>
                    <a:pt x="0" y="16290"/>
                  </a:lnTo>
                  <a:lnTo>
                    <a:pt x="12036" y="12772"/>
                  </a:lnTo>
                  <a:lnTo>
                    <a:pt x="23944" y="8885"/>
                  </a:lnTo>
                  <a:lnTo>
                    <a:pt x="35726" y="4627"/>
                  </a:lnTo>
                  <a:lnTo>
                    <a:pt x="47381" y="0"/>
                  </a:lnTo>
                  <a:lnTo>
                    <a:pt x="150112" y="247426"/>
                  </a:lnTo>
                  <a:lnTo>
                    <a:pt x="130688" y="255138"/>
                  </a:lnTo>
                  <a:lnTo>
                    <a:pt x="111052" y="262234"/>
                  </a:lnTo>
                  <a:lnTo>
                    <a:pt x="91204" y="268714"/>
                  </a:lnTo>
                  <a:lnTo>
                    <a:pt x="71144" y="274577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10017387" y="4958477"/>
              <a:ext cx="119380" cy="275590"/>
            </a:xfrm>
            <a:custGeom>
              <a:avLst/>
              <a:gdLst/>
              <a:ahLst/>
              <a:cxnLst/>
              <a:rect l="l" t="t" r="r" b="b"/>
              <a:pathLst>
                <a:path w="119379" h="275589">
                  <a:moveTo>
                    <a:pt x="39333" y="275076"/>
                  </a:moveTo>
                  <a:lnTo>
                    <a:pt x="0" y="10073"/>
                  </a:lnTo>
                  <a:lnTo>
                    <a:pt x="12043" y="8099"/>
                  </a:lnTo>
                  <a:lnTo>
                    <a:pt x="24011" y="5762"/>
                  </a:lnTo>
                  <a:lnTo>
                    <a:pt x="35902" y="3062"/>
                  </a:lnTo>
                  <a:lnTo>
                    <a:pt x="47716" y="0"/>
                  </a:lnTo>
                  <a:lnTo>
                    <a:pt x="118860" y="258286"/>
                  </a:lnTo>
                  <a:lnTo>
                    <a:pt x="99170" y="263390"/>
                  </a:lnTo>
                  <a:lnTo>
                    <a:pt x="79352" y="267890"/>
                  </a:lnTo>
                  <a:lnTo>
                    <a:pt x="59406" y="271785"/>
                  </a:lnTo>
                  <a:lnTo>
                    <a:pt x="39333" y="275076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9969757" y="4968551"/>
              <a:ext cx="86995" cy="272415"/>
            </a:xfrm>
            <a:custGeom>
              <a:avLst/>
              <a:gdLst/>
              <a:ahLst/>
              <a:cxnLst/>
              <a:rect l="l" t="t" r="r" b="b"/>
              <a:pathLst>
                <a:path w="86995" h="272414">
                  <a:moveTo>
                    <a:pt x="7579" y="271992"/>
                  </a:moveTo>
                  <a:lnTo>
                    <a:pt x="0" y="4193"/>
                  </a:lnTo>
                  <a:lnTo>
                    <a:pt x="11954" y="3677"/>
                  </a:lnTo>
                  <a:lnTo>
                    <a:pt x="23877" y="2806"/>
                  </a:lnTo>
                  <a:lnTo>
                    <a:pt x="35769" y="1580"/>
                  </a:lnTo>
                  <a:lnTo>
                    <a:pt x="47630" y="0"/>
                  </a:lnTo>
                  <a:lnTo>
                    <a:pt x="86963" y="265002"/>
                  </a:lnTo>
                  <a:lnTo>
                    <a:pt x="67195" y="267637"/>
                  </a:lnTo>
                  <a:lnTo>
                    <a:pt x="47375" y="269680"/>
                  </a:lnTo>
                  <a:lnTo>
                    <a:pt x="27503" y="271131"/>
                  </a:lnTo>
                  <a:lnTo>
                    <a:pt x="7579" y="271992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9898214" y="4971281"/>
              <a:ext cx="79375" cy="269875"/>
            </a:xfrm>
            <a:custGeom>
              <a:avLst/>
              <a:gdLst/>
              <a:ahLst/>
              <a:cxnLst/>
              <a:rect l="l" t="t" r="r" b="b"/>
              <a:pathLst>
                <a:path w="79375" h="269875">
                  <a:moveTo>
                    <a:pt x="59315" y="269530"/>
                  </a:moveTo>
                  <a:lnTo>
                    <a:pt x="39525" y="269213"/>
                  </a:lnTo>
                  <a:lnTo>
                    <a:pt x="19753" y="268310"/>
                  </a:lnTo>
                  <a:lnTo>
                    <a:pt x="0" y="266822"/>
                  </a:lnTo>
                  <a:lnTo>
                    <a:pt x="24069" y="0"/>
                  </a:lnTo>
                  <a:lnTo>
                    <a:pt x="35921" y="893"/>
                  </a:lnTo>
                  <a:lnTo>
                    <a:pt x="47784" y="1434"/>
                  </a:lnTo>
                  <a:lnTo>
                    <a:pt x="59658" y="1625"/>
                  </a:lnTo>
                  <a:lnTo>
                    <a:pt x="71543" y="1464"/>
                  </a:lnTo>
                  <a:lnTo>
                    <a:pt x="79122" y="269262"/>
                  </a:lnTo>
                  <a:lnTo>
                    <a:pt x="59315" y="269530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9825130" y="4964872"/>
              <a:ext cx="97155" cy="273685"/>
            </a:xfrm>
            <a:custGeom>
              <a:avLst/>
              <a:gdLst/>
              <a:ahLst/>
              <a:cxnLst/>
              <a:rect l="l" t="t" r="r" b="b"/>
              <a:pathLst>
                <a:path w="97154" h="273685">
                  <a:moveTo>
                    <a:pt x="73083" y="273231"/>
                  </a:moveTo>
                  <a:lnTo>
                    <a:pt x="54702" y="271317"/>
                  </a:lnTo>
                  <a:lnTo>
                    <a:pt x="36394" y="268899"/>
                  </a:lnTo>
                  <a:lnTo>
                    <a:pt x="18160" y="265976"/>
                  </a:lnTo>
                  <a:lnTo>
                    <a:pt x="0" y="262549"/>
                  </a:lnTo>
                  <a:lnTo>
                    <a:pt x="53302" y="0"/>
                  </a:lnTo>
                  <a:lnTo>
                    <a:pt x="64199" y="2056"/>
                  </a:lnTo>
                  <a:lnTo>
                    <a:pt x="75139" y="3809"/>
                  </a:lnTo>
                  <a:lnTo>
                    <a:pt x="86124" y="5260"/>
                  </a:lnTo>
                  <a:lnTo>
                    <a:pt x="97153" y="6409"/>
                  </a:lnTo>
                  <a:lnTo>
                    <a:pt x="73083" y="273231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9754981" y="4953926"/>
              <a:ext cx="123825" cy="273685"/>
            </a:xfrm>
            <a:custGeom>
              <a:avLst/>
              <a:gdLst/>
              <a:ahLst/>
              <a:cxnLst/>
              <a:rect l="l" t="t" r="r" b="b"/>
              <a:pathLst>
                <a:path w="123825" h="273685">
                  <a:moveTo>
                    <a:pt x="70148" y="273495"/>
                  </a:moveTo>
                  <a:lnTo>
                    <a:pt x="52426" y="269647"/>
                  </a:lnTo>
                  <a:lnTo>
                    <a:pt x="34827" y="265324"/>
                  </a:lnTo>
                  <a:lnTo>
                    <a:pt x="17351" y="260525"/>
                  </a:lnTo>
                  <a:lnTo>
                    <a:pt x="0" y="255252"/>
                  </a:lnTo>
                  <a:lnTo>
                    <a:pt x="81362" y="0"/>
                  </a:lnTo>
                  <a:lnTo>
                    <a:pt x="91773" y="3164"/>
                  </a:lnTo>
                  <a:lnTo>
                    <a:pt x="102258" y="6043"/>
                  </a:lnTo>
                  <a:lnTo>
                    <a:pt x="112818" y="8637"/>
                  </a:lnTo>
                  <a:lnTo>
                    <a:pt x="123451" y="10946"/>
                  </a:lnTo>
                  <a:lnTo>
                    <a:pt x="70148" y="273495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9687409" y="4938547"/>
              <a:ext cx="149225" cy="271145"/>
            </a:xfrm>
            <a:custGeom>
              <a:avLst/>
              <a:gdLst/>
              <a:ahLst/>
              <a:cxnLst/>
              <a:rect l="l" t="t" r="r" b="b"/>
              <a:pathLst>
                <a:path w="149225" h="271145">
                  <a:moveTo>
                    <a:pt x="67572" y="270630"/>
                  </a:moveTo>
                  <a:lnTo>
                    <a:pt x="50419" y="264907"/>
                  </a:lnTo>
                  <a:lnTo>
                    <a:pt x="33439" y="258727"/>
                  </a:lnTo>
                  <a:lnTo>
                    <a:pt x="16633" y="252091"/>
                  </a:lnTo>
                  <a:lnTo>
                    <a:pt x="0" y="244999"/>
                  </a:lnTo>
                  <a:lnTo>
                    <a:pt x="108391" y="0"/>
                  </a:lnTo>
                  <a:lnTo>
                    <a:pt x="118371" y="4255"/>
                  </a:lnTo>
                  <a:lnTo>
                    <a:pt x="128455" y="8237"/>
                  </a:lnTo>
                  <a:lnTo>
                    <a:pt x="138643" y="11944"/>
                  </a:lnTo>
                  <a:lnTo>
                    <a:pt x="148934" y="15378"/>
                  </a:lnTo>
                  <a:lnTo>
                    <a:pt x="67572" y="270630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9624371" y="4919367"/>
              <a:ext cx="171450" cy="264795"/>
            </a:xfrm>
            <a:custGeom>
              <a:avLst/>
              <a:gdLst/>
              <a:ahLst/>
              <a:cxnLst/>
              <a:rect l="l" t="t" r="r" b="b"/>
              <a:pathLst>
                <a:path w="171450" h="264795">
                  <a:moveTo>
                    <a:pt x="63037" y="264179"/>
                  </a:moveTo>
                  <a:lnTo>
                    <a:pt x="46961" y="256812"/>
                  </a:lnTo>
                  <a:lnTo>
                    <a:pt x="31096" y="249029"/>
                  </a:lnTo>
                  <a:lnTo>
                    <a:pt x="15442" y="240829"/>
                  </a:lnTo>
                  <a:lnTo>
                    <a:pt x="0" y="232212"/>
                  </a:lnTo>
                  <a:lnTo>
                    <a:pt x="133606" y="0"/>
                  </a:lnTo>
                  <a:lnTo>
                    <a:pt x="142871" y="5169"/>
                  </a:lnTo>
                  <a:lnTo>
                    <a:pt x="152264" y="10089"/>
                  </a:lnTo>
                  <a:lnTo>
                    <a:pt x="161783" y="14759"/>
                  </a:lnTo>
                  <a:lnTo>
                    <a:pt x="171429" y="19180"/>
                  </a:lnTo>
                  <a:lnTo>
                    <a:pt x="63037" y="264179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9567463" y="4897352"/>
              <a:ext cx="191135" cy="254635"/>
            </a:xfrm>
            <a:custGeom>
              <a:avLst/>
              <a:gdLst/>
              <a:ahLst/>
              <a:cxnLst/>
              <a:rect l="l" t="t" r="r" b="b"/>
              <a:pathLst>
                <a:path w="191134" h="254635">
                  <a:moveTo>
                    <a:pt x="56907" y="254227"/>
                  </a:moveTo>
                  <a:lnTo>
                    <a:pt x="42332" y="245594"/>
                  </a:lnTo>
                  <a:lnTo>
                    <a:pt x="27989" y="236602"/>
                  </a:lnTo>
                  <a:lnTo>
                    <a:pt x="13878" y="227249"/>
                  </a:lnTo>
                  <a:lnTo>
                    <a:pt x="0" y="217536"/>
                  </a:lnTo>
                  <a:lnTo>
                    <a:pt x="156369" y="0"/>
                  </a:lnTo>
                  <a:lnTo>
                    <a:pt x="164696" y="5827"/>
                  </a:lnTo>
                  <a:lnTo>
                    <a:pt x="173163" y="11439"/>
                  </a:lnTo>
                  <a:lnTo>
                    <a:pt x="181769" y="16835"/>
                  </a:lnTo>
                  <a:lnTo>
                    <a:pt x="190514" y="22014"/>
                  </a:lnTo>
                  <a:lnTo>
                    <a:pt x="56907" y="254227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1" name="object 211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66400" y="4759007"/>
              <a:ext cx="357433" cy="355881"/>
            </a:xfrm>
            <a:prstGeom prst="rect">
              <a:avLst/>
            </a:prstGeom>
          </p:spPr>
        </p:pic>
        <p:sp>
          <p:nvSpPr>
            <p:cNvPr id="212" name="object 212" descr=""/>
            <p:cNvSpPr/>
            <p:nvPr/>
          </p:nvSpPr>
          <p:spPr>
            <a:xfrm>
              <a:off x="9342490" y="4728946"/>
              <a:ext cx="260985" cy="155575"/>
            </a:xfrm>
            <a:custGeom>
              <a:avLst/>
              <a:gdLst/>
              <a:ahLst/>
              <a:cxnLst/>
              <a:rect l="l" t="t" r="r" b="b"/>
              <a:pathLst>
                <a:path w="260984" h="155575">
                  <a:moveTo>
                    <a:pt x="23909" y="155366"/>
                  </a:moveTo>
                  <a:lnTo>
                    <a:pt x="17542" y="143027"/>
                  </a:lnTo>
                  <a:lnTo>
                    <a:pt x="11435" y="130564"/>
                  </a:lnTo>
                  <a:lnTo>
                    <a:pt x="5587" y="117976"/>
                  </a:lnTo>
                  <a:lnTo>
                    <a:pt x="0" y="105265"/>
                  </a:lnTo>
                  <a:lnTo>
                    <a:pt x="246358" y="0"/>
                  </a:lnTo>
                  <a:lnTo>
                    <a:pt x="253219" y="15179"/>
                  </a:lnTo>
                  <a:lnTo>
                    <a:pt x="260704" y="30060"/>
                  </a:lnTo>
                  <a:lnTo>
                    <a:pt x="23909" y="155366"/>
                  </a:lnTo>
                  <a:close/>
                </a:path>
              </a:pathLst>
            </a:custGeom>
            <a:solidFill>
              <a:srgbClr val="2589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9322946" y="4698042"/>
              <a:ext cx="266065" cy="136525"/>
            </a:xfrm>
            <a:custGeom>
              <a:avLst/>
              <a:gdLst/>
              <a:ahLst/>
              <a:cxnLst/>
              <a:rect l="l" t="t" r="r" b="b"/>
              <a:pathLst>
                <a:path w="266065" h="136525">
                  <a:moveTo>
                    <a:pt x="19544" y="136169"/>
                  </a:moveTo>
                  <a:lnTo>
                    <a:pt x="14260" y="123443"/>
                  </a:lnTo>
                  <a:lnTo>
                    <a:pt x="9242" y="110617"/>
                  </a:lnTo>
                  <a:lnTo>
                    <a:pt x="4488" y="97690"/>
                  </a:lnTo>
                  <a:lnTo>
                    <a:pt x="0" y="84663"/>
                  </a:lnTo>
                  <a:lnTo>
                    <a:pt x="254176" y="0"/>
                  </a:lnTo>
                  <a:lnTo>
                    <a:pt x="259721" y="15572"/>
                  </a:lnTo>
                  <a:lnTo>
                    <a:pt x="265902" y="30903"/>
                  </a:lnTo>
                  <a:lnTo>
                    <a:pt x="19544" y="136169"/>
                  </a:lnTo>
                  <a:close/>
                </a:path>
              </a:pathLst>
            </a:custGeom>
            <a:solidFill>
              <a:srgbClr val="0057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9307878" y="4666713"/>
              <a:ext cx="269240" cy="116205"/>
            </a:xfrm>
            <a:custGeom>
              <a:avLst/>
              <a:gdLst/>
              <a:ahLst/>
              <a:cxnLst/>
              <a:rect l="l" t="t" r="r" b="b"/>
              <a:pathLst>
                <a:path w="269240" h="116204">
                  <a:moveTo>
                    <a:pt x="15068" y="115992"/>
                  </a:moveTo>
                  <a:lnTo>
                    <a:pt x="10903" y="103053"/>
                  </a:lnTo>
                  <a:lnTo>
                    <a:pt x="7004" y="90037"/>
                  </a:lnTo>
                  <a:lnTo>
                    <a:pt x="3369" y="76945"/>
                  </a:lnTo>
                  <a:lnTo>
                    <a:pt x="0" y="63776"/>
                  </a:lnTo>
                  <a:lnTo>
                    <a:pt x="260203" y="0"/>
                  </a:lnTo>
                  <a:lnTo>
                    <a:pt x="264406" y="15756"/>
                  </a:lnTo>
                  <a:lnTo>
                    <a:pt x="269244" y="31329"/>
                  </a:lnTo>
                  <a:lnTo>
                    <a:pt x="15068" y="115992"/>
                  </a:lnTo>
                  <a:close/>
                </a:path>
              </a:pathLst>
            </a:custGeom>
            <a:solidFill>
              <a:srgbClr val="0020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9297227" y="4635256"/>
              <a:ext cx="271145" cy="95250"/>
            </a:xfrm>
            <a:custGeom>
              <a:avLst/>
              <a:gdLst/>
              <a:ahLst/>
              <a:cxnLst/>
              <a:rect l="l" t="t" r="r" b="b"/>
              <a:pathLst>
                <a:path w="271145" h="95250">
                  <a:moveTo>
                    <a:pt x="10650" y="95233"/>
                  </a:moveTo>
                  <a:lnTo>
                    <a:pt x="7594" y="82206"/>
                  </a:lnTo>
                  <a:lnTo>
                    <a:pt x="4801" y="69126"/>
                  </a:lnTo>
                  <a:lnTo>
                    <a:pt x="2269" y="55992"/>
                  </a:lnTo>
                  <a:lnTo>
                    <a:pt x="0" y="42806"/>
                  </a:lnTo>
                  <a:lnTo>
                    <a:pt x="264463" y="0"/>
                  </a:lnTo>
                  <a:lnTo>
                    <a:pt x="267344" y="15792"/>
                  </a:lnTo>
                  <a:lnTo>
                    <a:pt x="270853" y="31456"/>
                  </a:lnTo>
                  <a:lnTo>
                    <a:pt x="10650" y="95233"/>
                  </a:lnTo>
                  <a:close/>
                </a:path>
              </a:pathLst>
            </a:custGeom>
            <a:solidFill>
              <a:srgbClr val="C84E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9290952" y="4604533"/>
              <a:ext cx="271145" cy="73660"/>
            </a:xfrm>
            <a:custGeom>
              <a:avLst/>
              <a:gdLst/>
              <a:ahLst/>
              <a:cxnLst/>
              <a:rect l="l" t="t" r="r" b="b"/>
              <a:pathLst>
                <a:path w="271145" h="73660">
                  <a:moveTo>
                    <a:pt x="6275" y="73529"/>
                  </a:moveTo>
                  <a:lnTo>
                    <a:pt x="4336" y="60773"/>
                  </a:lnTo>
                  <a:lnTo>
                    <a:pt x="2644" y="47987"/>
                  </a:lnTo>
                  <a:lnTo>
                    <a:pt x="1198" y="35170"/>
                  </a:lnTo>
                  <a:lnTo>
                    <a:pt x="0" y="22323"/>
                  </a:lnTo>
                  <a:lnTo>
                    <a:pt x="266973" y="0"/>
                  </a:lnTo>
                  <a:lnTo>
                    <a:pt x="268560" y="15397"/>
                  </a:lnTo>
                  <a:lnTo>
                    <a:pt x="270739" y="30723"/>
                  </a:lnTo>
                  <a:lnTo>
                    <a:pt x="6275" y="73529"/>
                  </a:lnTo>
                  <a:close/>
                </a:path>
              </a:pathLst>
            </a:custGeom>
            <a:solidFill>
              <a:srgbClr val="450E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9288691" y="4576796"/>
              <a:ext cx="269240" cy="50165"/>
            </a:xfrm>
            <a:custGeom>
              <a:avLst/>
              <a:gdLst/>
              <a:ahLst/>
              <a:cxnLst/>
              <a:rect l="l" t="t" r="r" b="b"/>
              <a:pathLst>
                <a:path w="269240" h="50164">
                  <a:moveTo>
                    <a:pt x="2260" y="50060"/>
                  </a:moveTo>
                  <a:lnTo>
                    <a:pt x="1395" y="38518"/>
                  </a:lnTo>
                  <a:lnTo>
                    <a:pt x="730" y="26966"/>
                  </a:lnTo>
                  <a:lnTo>
                    <a:pt x="265" y="15404"/>
                  </a:lnTo>
                  <a:lnTo>
                    <a:pt x="0" y="3832"/>
                  </a:lnTo>
                  <a:lnTo>
                    <a:pt x="267878" y="0"/>
                  </a:lnTo>
                  <a:lnTo>
                    <a:pt x="268316" y="13880"/>
                  </a:lnTo>
                  <a:lnTo>
                    <a:pt x="269234" y="27736"/>
                  </a:lnTo>
                  <a:lnTo>
                    <a:pt x="2260" y="50060"/>
                  </a:lnTo>
                  <a:close/>
                </a:path>
              </a:pathLst>
            </a:custGeom>
            <a:solidFill>
              <a:srgbClr val="B500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9288625" y="4535310"/>
              <a:ext cx="268605" cy="45720"/>
            </a:xfrm>
            <a:custGeom>
              <a:avLst/>
              <a:gdLst/>
              <a:ahLst/>
              <a:cxnLst/>
              <a:rect l="l" t="t" r="r" b="b"/>
              <a:pathLst>
                <a:path w="268604" h="45720">
                  <a:moveTo>
                    <a:pt x="66" y="45319"/>
                  </a:moveTo>
                  <a:lnTo>
                    <a:pt x="0" y="33983"/>
                  </a:lnTo>
                  <a:lnTo>
                    <a:pt x="125" y="22652"/>
                  </a:lnTo>
                  <a:lnTo>
                    <a:pt x="442" y="11324"/>
                  </a:lnTo>
                  <a:lnTo>
                    <a:pt x="951" y="0"/>
                  </a:lnTo>
                  <a:lnTo>
                    <a:pt x="268475" y="14295"/>
                  </a:lnTo>
                  <a:lnTo>
                    <a:pt x="267980" y="27886"/>
                  </a:lnTo>
                  <a:lnTo>
                    <a:pt x="267944" y="41486"/>
                  </a:lnTo>
                  <a:lnTo>
                    <a:pt x="66" y="45319"/>
                  </a:lnTo>
                  <a:close/>
                </a:path>
              </a:pathLst>
            </a:custGeom>
            <a:solidFill>
              <a:srgbClr val="3312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9289577" y="4490470"/>
              <a:ext cx="269875" cy="59690"/>
            </a:xfrm>
            <a:custGeom>
              <a:avLst/>
              <a:gdLst/>
              <a:ahLst/>
              <a:cxnLst/>
              <a:rect l="l" t="t" r="r" b="b"/>
              <a:pathLst>
                <a:path w="269875" h="59689">
                  <a:moveTo>
                    <a:pt x="267524" y="59134"/>
                  </a:moveTo>
                  <a:lnTo>
                    <a:pt x="0" y="44839"/>
                  </a:lnTo>
                  <a:lnTo>
                    <a:pt x="1578" y="22386"/>
                  </a:lnTo>
                  <a:lnTo>
                    <a:pt x="3910" y="0"/>
                  </a:lnTo>
                  <a:lnTo>
                    <a:pt x="269870" y="32230"/>
                  </a:lnTo>
                  <a:lnTo>
                    <a:pt x="268471" y="45663"/>
                  </a:lnTo>
                  <a:lnTo>
                    <a:pt x="267524" y="59134"/>
                  </a:lnTo>
                  <a:close/>
                </a:path>
              </a:pathLst>
            </a:custGeom>
            <a:solidFill>
              <a:srgbClr val="6A59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9293487" y="4446203"/>
              <a:ext cx="270510" cy="76835"/>
            </a:xfrm>
            <a:custGeom>
              <a:avLst/>
              <a:gdLst/>
              <a:ahLst/>
              <a:cxnLst/>
              <a:rect l="l" t="t" r="r" b="b"/>
              <a:pathLst>
                <a:path w="270509" h="76835">
                  <a:moveTo>
                    <a:pt x="265959" y="76497"/>
                  </a:moveTo>
                  <a:lnTo>
                    <a:pt x="0" y="44267"/>
                  </a:lnTo>
                  <a:lnTo>
                    <a:pt x="3066" y="22076"/>
                  </a:lnTo>
                  <a:lnTo>
                    <a:pt x="6873" y="0"/>
                  </a:lnTo>
                  <a:lnTo>
                    <a:pt x="270084" y="49937"/>
                  </a:lnTo>
                  <a:lnTo>
                    <a:pt x="267799" y="63183"/>
                  </a:lnTo>
                  <a:lnTo>
                    <a:pt x="265959" y="76497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9300361" y="4406094"/>
              <a:ext cx="268605" cy="90170"/>
            </a:xfrm>
            <a:custGeom>
              <a:avLst/>
              <a:gdLst/>
              <a:ahLst/>
              <a:cxnLst/>
              <a:rect l="l" t="t" r="r" b="b"/>
              <a:pathLst>
                <a:path w="268604" h="90170">
                  <a:moveTo>
                    <a:pt x="263210" y="90047"/>
                  </a:moveTo>
                  <a:lnTo>
                    <a:pt x="0" y="40109"/>
                  </a:lnTo>
                  <a:lnTo>
                    <a:pt x="4138" y="19986"/>
                  </a:lnTo>
                  <a:lnTo>
                    <a:pt x="8892" y="0"/>
                  </a:lnTo>
                  <a:lnTo>
                    <a:pt x="268545" y="65981"/>
                  </a:lnTo>
                  <a:lnTo>
                    <a:pt x="266521" y="73948"/>
                  </a:lnTo>
                  <a:lnTo>
                    <a:pt x="264742" y="81970"/>
                  </a:lnTo>
                  <a:lnTo>
                    <a:pt x="263210" y="90047"/>
                  </a:lnTo>
                  <a:close/>
                </a:path>
              </a:pathLst>
            </a:custGeom>
            <a:solidFill>
              <a:srgbClr val="B913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9309253" y="4367212"/>
              <a:ext cx="266700" cy="105410"/>
            </a:xfrm>
            <a:custGeom>
              <a:avLst/>
              <a:gdLst/>
              <a:ahLst/>
              <a:cxnLst/>
              <a:rect l="l" t="t" r="r" b="b"/>
              <a:pathLst>
                <a:path w="266700" h="105410">
                  <a:moveTo>
                    <a:pt x="259653" y="104863"/>
                  </a:moveTo>
                  <a:lnTo>
                    <a:pt x="0" y="38882"/>
                  </a:lnTo>
                  <a:lnTo>
                    <a:pt x="5276" y="19356"/>
                  </a:lnTo>
                  <a:lnTo>
                    <a:pt x="11140" y="0"/>
                  </a:lnTo>
                  <a:lnTo>
                    <a:pt x="266337" y="81534"/>
                  </a:lnTo>
                  <a:lnTo>
                    <a:pt x="263874" y="89243"/>
                  </a:lnTo>
                  <a:lnTo>
                    <a:pt x="261646" y="97019"/>
                  </a:lnTo>
                  <a:lnTo>
                    <a:pt x="259653" y="104863"/>
                  </a:lnTo>
                  <a:close/>
                </a:path>
              </a:pathLst>
            </a:custGeom>
            <a:solidFill>
              <a:srgbClr val="0C3C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9320394" y="4329271"/>
              <a:ext cx="263525" cy="120014"/>
            </a:xfrm>
            <a:custGeom>
              <a:avLst/>
              <a:gdLst/>
              <a:ahLst/>
              <a:cxnLst/>
              <a:rect l="l" t="t" r="r" b="b"/>
              <a:pathLst>
                <a:path w="263525" h="120014">
                  <a:moveTo>
                    <a:pt x="255197" y="119474"/>
                  </a:moveTo>
                  <a:lnTo>
                    <a:pt x="0" y="37940"/>
                  </a:lnTo>
                  <a:lnTo>
                    <a:pt x="6410" y="18869"/>
                  </a:lnTo>
                  <a:lnTo>
                    <a:pt x="13390" y="0"/>
                  </a:lnTo>
                  <a:lnTo>
                    <a:pt x="263231" y="96710"/>
                  </a:lnTo>
                  <a:lnTo>
                    <a:pt x="260325" y="104218"/>
                  </a:lnTo>
                  <a:lnTo>
                    <a:pt x="257647" y="111806"/>
                  </a:lnTo>
                  <a:lnTo>
                    <a:pt x="255197" y="119474"/>
                  </a:lnTo>
                  <a:close/>
                </a:path>
              </a:pathLst>
            </a:custGeom>
            <a:solidFill>
              <a:srgbClr val="0A50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9333784" y="4292396"/>
              <a:ext cx="259715" cy="133985"/>
            </a:xfrm>
            <a:custGeom>
              <a:avLst/>
              <a:gdLst/>
              <a:ahLst/>
              <a:cxnLst/>
              <a:rect l="l" t="t" r="r" b="b"/>
              <a:pathLst>
                <a:path w="259715" h="133985">
                  <a:moveTo>
                    <a:pt x="249840" y="133585"/>
                  </a:moveTo>
                  <a:lnTo>
                    <a:pt x="0" y="36875"/>
                  </a:lnTo>
                  <a:lnTo>
                    <a:pt x="7502" y="18321"/>
                  </a:lnTo>
                  <a:lnTo>
                    <a:pt x="15556" y="0"/>
                  </a:lnTo>
                  <a:lnTo>
                    <a:pt x="259174" y="111460"/>
                  </a:lnTo>
                  <a:lnTo>
                    <a:pt x="255842" y="118742"/>
                  </a:lnTo>
                  <a:lnTo>
                    <a:pt x="252731" y="126117"/>
                  </a:lnTo>
                  <a:lnTo>
                    <a:pt x="249840" y="133585"/>
                  </a:lnTo>
                  <a:close/>
                </a:path>
              </a:pathLst>
            </a:custGeom>
            <a:solidFill>
              <a:srgbClr val="373C4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5" name="object 22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49341" y="3949452"/>
              <a:ext cx="459402" cy="454404"/>
            </a:xfrm>
            <a:prstGeom prst="rect">
              <a:avLst/>
            </a:prstGeom>
          </p:spPr>
        </p:pic>
        <p:sp>
          <p:nvSpPr>
            <p:cNvPr id="226" name="object 226" descr=""/>
            <p:cNvSpPr/>
            <p:nvPr/>
          </p:nvSpPr>
          <p:spPr>
            <a:xfrm>
              <a:off x="9708980" y="3941931"/>
              <a:ext cx="111760" cy="256540"/>
            </a:xfrm>
            <a:custGeom>
              <a:avLst/>
              <a:gdLst/>
              <a:ahLst/>
              <a:cxnLst/>
              <a:rect l="l" t="t" r="r" b="b"/>
              <a:pathLst>
                <a:path w="111759" h="256539">
                  <a:moveTo>
                    <a:pt x="99762" y="256158"/>
                  </a:moveTo>
                  <a:lnTo>
                    <a:pt x="0" y="7520"/>
                  </a:lnTo>
                  <a:lnTo>
                    <a:pt x="13047" y="2404"/>
                  </a:lnTo>
                  <a:lnTo>
                    <a:pt x="19630" y="0"/>
                  </a:lnTo>
                  <a:lnTo>
                    <a:pt x="111541" y="251646"/>
                  </a:lnTo>
                  <a:lnTo>
                    <a:pt x="99762" y="256158"/>
                  </a:lnTo>
                  <a:close/>
                </a:path>
              </a:pathLst>
            </a:custGeom>
            <a:solidFill>
              <a:srgbClr val="A69A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9728610" y="3935063"/>
              <a:ext cx="104139" cy="259079"/>
            </a:xfrm>
            <a:custGeom>
              <a:avLst/>
              <a:gdLst/>
              <a:ahLst/>
              <a:cxnLst/>
              <a:rect l="l" t="t" r="r" b="b"/>
              <a:pathLst>
                <a:path w="104140" h="259079">
                  <a:moveTo>
                    <a:pt x="91910" y="258514"/>
                  </a:moveTo>
                  <a:lnTo>
                    <a:pt x="0" y="6867"/>
                  </a:lnTo>
                  <a:lnTo>
                    <a:pt x="13134" y="2186"/>
                  </a:lnTo>
                  <a:lnTo>
                    <a:pt x="19755" y="0"/>
                  </a:lnTo>
                  <a:lnTo>
                    <a:pt x="103764" y="254393"/>
                  </a:lnTo>
                  <a:lnTo>
                    <a:pt x="91910" y="258514"/>
                  </a:lnTo>
                  <a:close/>
                </a:path>
              </a:pathLst>
            </a:custGeom>
            <a:solidFill>
              <a:srgbClr val="1658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9748366" y="3929148"/>
              <a:ext cx="95885" cy="260350"/>
            </a:xfrm>
            <a:custGeom>
              <a:avLst/>
              <a:gdLst/>
              <a:ahLst/>
              <a:cxnLst/>
              <a:rect l="l" t="t" r="r" b="b"/>
              <a:pathLst>
                <a:path w="95884" h="260350">
                  <a:moveTo>
                    <a:pt x="84008" y="260308"/>
                  </a:moveTo>
                  <a:lnTo>
                    <a:pt x="0" y="5915"/>
                  </a:lnTo>
                  <a:lnTo>
                    <a:pt x="12531" y="1879"/>
                  </a:lnTo>
                  <a:lnTo>
                    <a:pt x="18841" y="0"/>
                  </a:lnTo>
                  <a:lnTo>
                    <a:pt x="95312" y="256759"/>
                  </a:lnTo>
                  <a:lnTo>
                    <a:pt x="84008" y="260308"/>
                  </a:lnTo>
                  <a:close/>
                </a:path>
              </a:pathLst>
            </a:custGeom>
            <a:solidFill>
              <a:srgbClr val="292E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9767207" y="3923818"/>
              <a:ext cx="88265" cy="262255"/>
            </a:xfrm>
            <a:custGeom>
              <a:avLst/>
              <a:gdLst/>
              <a:ahLst/>
              <a:cxnLst/>
              <a:rect l="l" t="t" r="r" b="b"/>
              <a:pathLst>
                <a:path w="88265" h="262254">
                  <a:moveTo>
                    <a:pt x="76471" y="262089"/>
                  </a:moveTo>
                  <a:lnTo>
                    <a:pt x="0" y="5329"/>
                  </a:lnTo>
                  <a:lnTo>
                    <a:pt x="12577" y="1684"/>
                  </a:lnTo>
                  <a:lnTo>
                    <a:pt x="18904" y="0"/>
                  </a:lnTo>
                  <a:lnTo>
                    <a:pt x="87814" y="258891"/>
                  </a:lnTo>
                  <a:lnTo>
                    <a:pt x="76471" y="262089"/>
                  </a:lnTo>
                  <a:close/>
                </a:path>
              </a:pathLst>
            </a:custGeom>
            <a:solidFill>
              <a:srgbClr val="BA81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9786112" y="3919289"/>
              <a:ext cx="80010" cy="263525"/>
            </a:xfrm>
            <a:custGeom>
              <a:avLst/>
              <a:gdLst/>
              <a:ahLst/>
              <a:cxnLst/>
              <a:rect l="l" t="t" r="r" b="b"/>
              <a:pathLst>
                <a:path w="80009" h="263525">
                  <a:moveTo>
                    <a:pt x="68909" y="263421"/>
                  </a:moveTo>
                  <a:lnTo>
                    <a:pt x="0" y="4529"/>
                  </a:lnTo>
                  <a:lnTo>
                    <a:pt x="18019" y="0"/>
                  </a:lnTo>
                  <a:lnTo>
                    <a:pt x="79721" y="260703"/>
                  </a:lnTo>
                  <a:lnTo>
                    <a:pt x="68909" y="263421"/>
                  </a:lnTo>
                  <a:close/>
                </a:path>
              </a:pathLst>
            </a:custGeom>
            <a:solidFill>
              <a:srgbClr val="8CB4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9804131" y="3915325"/>
              <a:ext cx="73025" cy="264795"/>
            </a:xfrm>
            <a:custGeom>
              <a:avLst/>
              <a:gdLst/>
              <a:ahLst/>
              <a:cxnLst/>
              <a:rect l="l" t="t" r="r" b="b"/>
              <a:pathLst>
                <a:path w="73025" h="264795">
                  <a:moveTo>
                    <a:pt x="61702" y="264666"/>
                  </a:moveTo>
                  <a:lnTo>
                    <a:pt x="0" y="3963"/>
                  </a:lnTo>
                  <a:lnTo>
                    <a:pt x="17826" y="0"/>
                  </a:lnTo>
                  <a:lnTo>
                    <a:pt x="72397" y="262288"/>
                  </a:lnTo>
                  <a:lnTo>
                    <a:pt x="61702" y="264666"/>
                  </a:lnTo>
                  <a:close/>
                </a:path>
              </a:pathLst>
            </a:custGeom>
            <a:solidFill>
              <a:srgbClr val="464A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9821958" y="3911981"/>
              <a:ext cx="65405" cy="266065"/>
            </a:xfrm>
            <a:custGeom>
              <a:avLst/>
              <a:gdLst/>
              <a:ahLst/>
              <a:cxnLst/>
              <a:rect l="l" t="t" r="r" b="b"/>
              <a:pathLst>
                <a:path w="65404" h="266064">
                  <a:moveTo>
                    <a:pt x="54571" y="265632"/>
                  </a:moveTo>
                  <a:lnTo>
                    <a:pt x="0" y="3343"/>
                  </a:lnTo>
                  <a:lnTo>
                    <a:pt x="17196" y="0"/>
                  </a:lnTo>
                  <a:lnTo>
                    <a:pt x="64889" y="263626"/>
                  </a:lnTo>
                  <a:lnTo>
                    <a:pt x="54571" y="265632"/>
                  </a:lnTo>
                  <a:close/>
                </a:path>
              </a:pathLst>
            </a:custGeom>
            <a:solidFill>
              <a:srgbClr val="6A7C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9839154" y="3909121"/>
              <a:ext cx="58419" cy="266700"/>
            </a:xfrm>
            <a:custGeom>
              <a:avLst/>
              <a:gdLst/>
              <a:ahLst/>
              <a:cxnLst/>
              <a:rect l="l" t="t" r="r" b="b"/>
              <a:pathLst>
                <a:path w="58420" h="266700">
                  <a:moveTo>
                    <a:pt x="47693" y="266486"/>
                  </a:moveTo>
                  <a:lnTo>
                    <a:pt x="0" y="2860"/>
                  </a:lnTo>
                  <a:lnTo>
                    <a:pt x="17068" y="0"/>
                  </a:lnTo>
                  <a:lnTo>
                    <a:pt x="57933" y="264770"/>
                  </a:lnTo>
                  <a:lnTo>
                    <a:pt x="47693" y="266486"/>
                  </a:lnTo>
                  <a:close/>
                </a:path>
              </a:pathLst>
            </a:custGeom>
            <a:solidFill>
              <a:srgbClr val="BDA6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9856222" y="3906934"/>
              <a:ext cx="50165" cy="267335"/>
            </a:xfrm>
            <a:custGeom>
              <a:avLst/>
              <a:gdLst/>
              <a:ahLst/>
              <a:cxnLst/>
              <a:rect l="l" t="t" r="r" b="b"/>
              <a:pathLst>
                <a:path w="50165" h="267335">
                  <a:moveTo>
                    <a:pt x="40865" y="266957"/>
                  </a:moveTo>
                  <a:lnTo>
                    <a:pt x="0" y="2187"/>
                  </a:lnTo>
                  <a:lnTo>
                    <a:pt x="15346" y="0"/>
                  </a:lnTo>
                  <a:lnTo>
                    <a:pt x="50073" y="265645"/>
                  </a:lnTo>
                  <a:lnTo>
                    <a:pt x="40865" y="266957"/>
                  </a:lnTo>
                  <a:close/>
                </a:path>
              </a:pathLst>
            </a:custGeom>
            <a:solidFill>
              <a:srgbClr val="7B4E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9871568" y="3905159"/>
              <a:ext cx="43815" cy="267970"/>
            </a:xfrm>
            <a:custGeom>
              <a:avLst/>
              <a:gdLst/>
              <a:ahLst/>
              <a:cxnLst/>
              <a:rect l="l" t="t" r="r" b="b"/>
              <a:pathLst>
                <a:path w="43815" h="267970">
                  <a:moveTo>
                    <a:pt x="34727" y="267419"/>
                  </a:moveTo>
                  <a:lnTo>
                    <a:pt x="0" y="1774"/>
                  </a:lnTo>
                  <a:lnTo>
                    <a:pt x="14864" y="0"/>
                  </a:lnTo>
                  <a:lnTo>
                    <a:pt x="43646" y="266355"/>
                  </a:lnTo>
                  <a:lnTo>
                    <a:pt x="34727" y="267419"/>
                  </a:lnTo>
                  <a:close/>
                </a:path>
              </a:pathLst>
            </a:custGeom>
            <a:solidFill>
              <a:srgbClr val="1B2B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9886433" y="3903836"/>
              <a:ext cx="37465" cy="267970"/>
            </a:xfrm>
            <a:custGeom>
              <a:avLst/>
              <a:gdLst/>
              <a:ahLst/>
              <a:cxnLst/>
              <a:rect l="l" t="t" r="r" b="b"/>
              <a:pathLst>
                <a:path w="37465" h="267970">
                  <a:moveTo>
                    <a:pt x="28781" y="267678"/>
                  </a:moveTo>
                  <a:lnTo>
                    <a:pt x="0" y="1322"/>
                  </a:lnTo>
                  <a:lnTo>
                    <a:pt x="13525" y="0"/>
                  </a:lnTo>
                  <a:lnTo>
                    <a:pt x="36896" y="266884"/>
                  </a:lnTo>
                  <a:lnTo>
                    <a:pt x="28781" y="267678"/>
                  </a:lnTo>
                  <a:close/>
                </a:path>
              </a:pathLst>
            </a:custGeom>
            <a:solidFill>
              <a:srgbClr val="6F67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9899959" y="3902912"/>
              <a:ext cx="30480" cy="267970"/>
            </a:xfrm>
            <a:custGeom>
              <a:avLst/>
              <a:gdLst/>
              <a:ahLst/>
              <a:cxnLst/>
              <a:rect l="l" t="t" r="r" b="b"/>
              <a:pathLst>
                <a:path w="30479" h="267970">
                  <a:moveTo>
                    <a:pt x="23371" y="267809"/>
                  </a:moveTo>
                  <a:lnTo>
                    <a:pt x="0" y="924"/>
                  </a:lnTo>
                  <a:lnTo>
                    <a:pt x="11748" y="0"/>
                  </a:lnTo>
                  <a:lnTo>
                    <a:pt x="30420" y="267254"/>
                  </a:lnTo>
                  <a:lnTo>
                    <a:pt x="23371" y="267809"/>
                  </a:lnTo>
                  <a:close/>
                </a:path>
              </a:pathLst>
            </a:custGeom>
            <a:solidFill>
              <a:srgbClr val="0E3C5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9911708" y="3902261"/>
              <a:ext cx="25400" cy="267970"/>
            </a:xfrm>
            <a:custGeom>
              <a:avLst/>
              <a:gdLst/>
              <a:ahLst/>
              <a:cxnLst/>
              <a:rect l="l" t="t" r="r" b="b"/>
              <a:pathLst>
                <a:path w="25400" h="267970">
                  <a:moveTo>
                    <a:pt x="18671" y="267904"/>
                  </a:moveTo>
                  <a:lnTo>
                    <a:pt x="0" y="650"/>
                  </a:lnTo>
                  <a:lnTo>
                    <a:pt x="10491" y="0"/>
                  </a:lnTo>
                  <a:lnTo>
                    <a:pt x="24966" y="267514"/>
                  </a:lnTo>
                  <a:lnTo>
                    <a:pt x="18671" y="267904"/>
                  </a:lnTo>
                  <a:close/>
                </a:path>
              </a:pathLst>
            </a:custGeom>
            <a:solidFill>
              <a:srgbClr val="1B1D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9922199" y="3901792"/>
              <a:ext cx="20955" cy="268605"/>
            </a:xfrm>
            <a:custGeom>
              <a:avLst/>
              <a:gdLst/>
              <a:ahLst/>
              <a:cxnLst/>
              <a:rect l="l" t="t" r="r" b="b"/>
              <a:pathLst>
                <a:path w="20954" h="268604">
                  <a:moveTo>
                    <a:pt x="14475" y="267983"/>
                  </a:moveTo>
                  <a:lnTo>
                    <a:pt x="0" y="469"/>
                  </a:lnTo>
                  <a:lnTo>
                    <a:pt x="10075" y="0"/>
                  </a:lnTo>
                  <a:lnTo>
                    <a:pt x="20520" y="267702"/>
                  </a:lnTo>
                  <a:lnTo>
                    <a:pt x="14475" y="267983"/>
                  </a:lnTo>
                  <a:close/>
                </a:path>
              </a:pathLst>
            </a:custGeom>
            <a:solidFill>
              <a:srgbClr val="7D57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9932274" y="3901504"/>
              <a:ext cx="15875" cy="268605"/>
            </a:xfrm>
            <a:custGeom>
              <a:avLst/>
              <a:gdLst/>
              <a:ahLst/>
              <a:cxnLst/>
              <a:rect l="l" t="t" r="r" b="b"/>
              <a:pathLst>
                <a:path w="15875" h="268604">
                  <a:moveTo>
                    <a:pt x="10444" y="267990"/>
                  </a:moveTo>
                  <a:lnTo>
                    <a:pt x="0" y="288"/>
                  </a:lnTo>
                  <a:lnTo>
                    <a:pt x="8913" y="0"/>
                  </a:lnTo>
                  <a:lnTo>
                    <a:pt x="15793" y="267817"/>
                  </a:lnTo>
                  <a:lnTo>
                    <a:pt x="10444" y="267990"/>
                  </a:lnTo>
                  <a:close/>
                </a:path>
              </a:pathLst>
            </a:custGeom>
            <a:solidFill>
              <a:srgbClr val="5C78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9941188" y="3901344"/>
              <a:ext cx="12065" cy="268605"/>
            </a:xfrm>
            <a:custGeom>
              <a:avLst/>
              <a:gdLst/>
              <a:ahLst/>
              <a:cxnLst/>
              <a:rect l="l" t="t" r="r" b="b"/>
              <a:pathLst>
                <a:path w="12065" h="268604">
                  <a:moveTo>
                    <a:pt x="6879" y="267977"/>
                  </a:moveTo>
                  <a:lnTo>
                    <a:pt x="0" y="160"/>
                  </a:lnTo>
                  <a:lnTo>
                    <a:pt x="8173" y="0"/>
                  </a:lnTo>
                  <a:lnTo>
                    <a:pt x="11783" y="267881"/>
                  </a:lnTo>
                  <a:lnTo>
                    <a:pt x="6879" y="267977"/>
                  </a:lnTo>
                  <a:close/>
                </a:path>
              </a:pathLst>
            </a:custGeom>
            <a:solidFill>
              <a:srgbClr val="2F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9949362" y="3901292"/>
              <a:ext cx="6985" cy="267970"/>
            </a:xfrm>
            <a:custGeom>
              <a:avLst/>
              <a:gdLst/>
              <a:ahLst/>
              <a:cxnLst/>
              <a:rect l="l" t="t" r="r" b="b"/>
              <a:pathLst>
                <a:path w="6984" h="267970">
                  <a:moveTo>
                    <a:pt x="6922" y="267902"/>
                  </a:moveTo>
                  <a:lnTo>
                    <a:pt x="3609" y="267933"/>
                  </a:lnTo>
                  <a:lnTo>
                    <a:pt x="0" y="51"/>
                  </a:lnTo>
                  <a:lnTo>
                    <a:pt x="5520" y="0"/>
                  </a:lnTo>
                  <a:lnTo>
                    <a:pt x="6922" y="267902"/>
                  </a:lnTo>
                  <a:close/>
                </a:path>
              </a:pathLst>
            </a:custGeom>
            <a:solidFill>
              <a:srgbClr val="4653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9954883" y="3901283"/>
              <a:ext cx="3810" cy="267970"/>
            </a:xfrm>
            <a:custGeom>
              <a:avLst/>
              <a:gdLst/>
              <a:ahLst/>
              <a:cxnLst/>
              <a:rect l="l" t="t" r="r" b="b"/>
              <a:pathLst>
                <a:path w="3809" h="267970">
                  <a:moveTo>
                    <a:pt x="3503" y="267905"/>
                  </a:moveTo>
                  <a:lnTo>
                    <a:pt x="1401" y="267911"/>
                  </a:lnTo>
                  <a:lnTo>
                    <a:pt x="0" y="9"/>
                  </a:lnTo>
                  <a:lnTo>
                    <a:pt x="3503" y="0"/>
                  </a:lnTo>
                  <a:lnTo>
                    <a:pt x="3503" y="267905"/>
                  </a:lnTo>
                  <a:close/>
                </a:path>
              </a:pathLst>
            </a:custGeom>
            <a:solidFill>
              <a:srgbClr val="7D6F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10057025" y="3825381"/>
              <a:ext cx="124460" cy="66675"/>
            </a:xfrm>
            <a:custGeom>
              <a:avLst/>
              <a:gdLst/>
              <a:ahLst/>
              <a:cxnLst/>
              <a:rect l="l" t="t" r="r" b="b"/>
              <a:pathLst>
                <a:path w="124459" h="66675">
                  <a:moveTo>
                    <a:pt x="0" y="66281"/>
                  </a:moveTo>
                  <a:lnTo>
                    <a:pt x="9623" y="0"/>
                  </a:lnTo>
                  <a:lnTo>
                    <a:pt x="123923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10383894" y="3979751"/>
              <a:ext cx="156210" cy="52705"/>
            </a:xfrm>
            <a:custGeom>
              <a:avLst/>
              <a:gdLst/>
              <a:ahLst/>
              <a:cxnLst/>
              <a:rect l="l" t="t" r="r" b="b"/>
              <a:pathLst>
                <a:path w="156209" h="52704">
                  <a:moveTo>
                    <a:pt x="0" y="52559"/>
                  </a:moveTo>
                  <a:lnTo>
                    <a:pt x="41512" y="0"/>
                  </a:lnTo>
                  <a:lnTo>
                    <a:pt x="155812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10564332" y="4216883"/>
              <a:ext cx="173990" cy="31750"/>
            </a:xfrm>
            <a:custGeom>
              <a:avLst/>
              <a:gdLst/>
              <a:ahLst/>
              <a:cxnLst/>
              <a:rect l="l" t="t" r="r" b="b"/>
              <a:pathLst>
                <a:path w="173990" h="31750">
                  <a:moveTo>
                    <a:pt x="0" y="31481"/>
                  </a:moveTo>
                  <a:lnTo>
                    <a:pt x="59116" y="0"/>
                  </a:lnTo>
                  <a:lnTo>
                    <a:pt x="173416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10584637" y="4852304"/>
              <a:ext cx="175895" cy="27940"/>
            </a:xfrm>
            <a:custGeom>
              <a:avLst/>
              <a:gdLst/>
              <a:ahLst/>
              <a:cxnLst/>
              <a:rect l="l" t="t" r="r" b="b"/>
              <a:pathLst>
                <a:path w="175895" h="27939">
                  <a:moveTo>
                    <a:pt x="0" y="0"/>
                  </a:moveTo>
                  <a:lnTo>
                    <a:pt x="61097" y="27439"/>
                  </a:lnTo>
                  <a:lnTo>
                    <a:pt x="175397" y="2743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10397400" y="5098837"/>
              <a:ext cx="157480" cy="52069"/>
            </a:xfrm>
            <a:custGeom>
              <a:avLst/>
              <a:gdLst/>
              <a:ahLst/>
              <a:cxnLst/>
              <a:rect l="l" t="t" r="r" b="b"/>
              <a:pathLst>
                <a:path w="157479" h="52070">
                  <a:moveTo>
                    <a:pt x="0" y="0"/>
                  </a:moveTo>
                  <a:lnTo>
                    <a:pt x="42830" y="51491"/>
                  </a:lnTo>
                  <a:lnTo>
                    <a:pt x="157130" y="51491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10100197" y="5242749"/>
              <a:ext cx="128270" cy="66040"/>
            </a:xfrm>
            <a:custGeom>
              <a:avLst/>
              <a:gdLst/>
              <a:ahLst/>
              <a:cxnLst/>
              <a:rect l="l" t="t" r="r" b="b"/>
              <a:pathLst>
                <a:path w="128270" h="66039">
                  <a:moveTo>
                    <a:pt x="0" y="0"/>
                  </a:moveTo>
                  <a:lnTo>
                    <a:pt x="13835" y="65531"/>
                  </a:lnTo>
                  <a:lnTo>
                    <a:pt x="128135" y="65531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9820858" y="5257229"/>
              <a:ext cx="116839" cy="67310"/>
            </a:xfrm>
            <a:custGeom>
              <a:avLst/>
              <a:gdLst/>
              <a:ahLst/>
              <a:cxnLst/>
              <a:rect l="l" t="t" r="r" b="b"/>
              <a:pathLst>
                <a:path w="116840" h="67310">
                  <a:moveTo>
                    <a:pt x="116364" y="0"/>
                  </a:moveTo>
                  <a:lnTo>
                    <a:pt x="114300" y="66944"/>
                  </a:lnTo>
                  <a:lnTo>
                    <a:pt x="0" y="66944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9375569" y="5108703"/>
              <a:ext cx="156210" cy="52705"/>
            </a:xfrm>
            <a:custGeom>
              <a:avLst/>
              <a:gdLst/>
              <a:ahLst/>
              <a:cxnLst/>
              <a:rect l="l" t="t" r="r" b="b"/>
              <a:pathLst>
                <a:path w="156209" h="52704">
                  <a:moveTo>
                    <a:pt x="155946" y="0"/>
                  </a:moveTo>
                  <a:lnTo>
                    <a:pt x="114299" y="52454"/>
                  </a:lnTo>
                  <a:lnTo>
                    <a:pt x="0" y="52454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9219667" y="4955271"/>
              <a:ext cx="170180" cy="38100"/>
            </a:xfrm>
            <a:custGeom>
              <a:avLst/>
              <a:gdLst/>
              <a:ahLst/>
              <a:cxnLst/>
              <a:rect l="l" t="t" r="r" b="b"/>
              <a:pathLst>
                <a:path w="170179" h="38100">
                  <a:moveTo>
                    <a:pt x="169804" y="0"/>
                  </a:moveTo>
                  <a:lnTo>
                    <a:pt x="114299" y="37485"/>
                  </a:lnTo>
                  <a:lnTo>
                    <a:pt x="0" y="37485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9139614" y="4814600"/>
              <a:ext cx="177165" cy="24130"/>
            </a:xfrm>
            <a:custGeom>
              <a:avLst/>
              <a:gdLst/>
              <a:ahLst/>
              <a:cxnLst/>
              <a:rect l="l" t="t" r="r" b="b"/>
              <a:pathLst>
                <a:path w="177165" h="24129">
                  <a:moveTo>
                    <a:pt x="176919" y="0"/>
                  </a:moveTo>
                  <a:lnTo>
                    <a:pt x="114299" y="23761"/>
                  </a:lnTo>
                  <a:lnTo>
                    <a:pt x="0" y="23761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9137403" y="4309634"/>
              <a:ext cx="177165" cy="23495"/>
            </a:xfrm>
            <a:custGeom>
              <a:avLst/>
              <a:gdLst/>
              <a:ahLst/>
              <a:cxnLst/>
              <a:rect l="l" t="t" r="r" b="b"/>
              <a:pathLst>
                <a:path w="177165" h="23495">
                  <a:moveTo>
                    <a:pt x="177116" y="23236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9237450" y="4124135"/>
              <a:ext cx="168275" cy="40005"/>
            </a:xfrm>
            <a:custGeom>
              <a:avLst/>
              <a:gdLst/>
              <a:ahLst/>
              <a:cxnLst/>
              <a:rect l="l" t="t" r="r" b="b"/>
              <a:pathLst>
                <a:path w="168275" h="40004">
                  <a:moveTo>
                    <a:pt x="168223" y="39725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9407675" y="3956813"/>
              <a:ext cx="153670" cy="54610"/>
            </a:xfrm>
            <a:custGeom>
              <a:avLst/>
              <a:gdLst/>
              <a:ahLst/>
              <a:cxnLst/>
              <a:rect l="l" t="t" r="r" b="b"/>
              <a:pathLst>
                <a:path w="153670" h="54610">
                  <a:moveTo>
                    <a:pt x="153092" y="54598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9784962" y="3819886"/>
              <a:ext cx="120014" cy="67310"/>
            </a:xfrm>
            <a:custGeom>
              <a:avLst/>
              <a:gdLst/>
              <a:ahLst/>
              <a:cxnLst/>
              <a:rect l="l" t="t" r="r" b="b"/>
              <a:pathLst>
                <a:path w="120015" h="67310">
                  <a:moveTo>
                    <a:pt x="119555" y="66769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8" name="object 258" descr=""/>
          <p:cNvSpPr txBox="1"/>
          <p:nvPr/>
        </p:nvSpPr>
        <p:spPr>
          <a:xfrm>
            <a:off x="8776721" y="4741751"/>
            <a:ext cx="1019175" cy="66611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(…)</a:t>
            </a:r>
            <a:endParaRPr sz="900">
              <a:latin typeface="Segoe UI"/>
              <a:cs typeface="Segoe UI"/>
            </a:endParaRPr>
          </a:p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(…)</a:t>
            </a:r>
            <a:endParaRPr sz="900">
              <a:latin typeface="Segoe UI"/>
              <a:cs typeface="Segoe UI"/>
            </a:endParaRPr>
          </a:p>
          <a:p>
            <a:pPr marL="161925">
              <a:lnSpc>
                <a:spcPct val="100000"/>
              </a:lnSpc>
              <a:spcBef>
                <a:spcPts val="24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(1.…)</a:t>
            </a:r>
            <a:endParaRPr sz="900">
              <a:latin typeface="Segoe UI"/>
              <a:cs typeface="Segoe UI"/>
            </a:endParaRPr>
          </a:p>
          <a:p>
            <a:pPr marL="474345">
              <a:lnSpc>
                <a:spcPct val="100000"/>
              </a:lnSpc>
              <a:spcBef>
                <a:spcPts val="204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(1.88%)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9" name="object 259" descr=""/>
          <p:cNvSpPr txBox="1"/>
          <p:nvPr/>
        </p:nvSpPr>
        <p:spPr>
          <a:xfrm>
            <a:off x="8774510" y="3847276"/>
            <a:ext cx="608330" cy="54610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96215">
              <a:lnSpc>
                <a:spcPct val="100000"/>
              </a:lnSpc>
              <a:spcBef>
                <a:spcPts val="33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(0.…)</a:t>
            </a:r>
            <a:endParaRPr sz="900">
              <a:latin typeface="Segoe UI"/>
              <a:cs typeface="Segoe UI"/>
            </a:endParaRPr>
          </a:p>
          <a:p>
            <a:pPr marL="50800">
              <a:lnSpc>
                <a:spcPct val="100000"/>
              </a:lnSpc>
              <a:spcBef>
                <a:spcPts val="24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(0…)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(…)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0" name="object 260" descr=""/>
          <p:cNvSpPr txBox="1"/>
          <p:nvPr/>
        </p:nvSpPr>
        <p:spPr>
          <a:xfrm>
            <a:off x="10206349" y="3728795"/>
            <a:ext cx="954405" cy="64770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(4.59%)</a:t>
            </a:r>
            <a:endParaRPr sz="900">
              <a:latin typeface="Segoe UI"/>
              <a:cs typeface="Segoe UI"/>
            </a:endParaRPr>
          </a:p>
          <a:p>
            <a:pPr marL="370840">
              <a:lnSpc>
                <a:spcPct val="100000"/>
              </a:lnSpc>
              <a:spcBef>
                <a:spcPts val="13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(3.…)</a:t>
            </a:r>
            <a:endParaRPr sz="900">
              <a:latin typeface="Segoe UI"/>
              <a:cs typeface="Segoe UI"/>
            </a:endParaRPr>
          </a:p>
          <a:p>
            <a:pPr marL="568960">
              <a:lnSpc>
                <a:spcPct val="100000"/>
              </a:lnSpc>
              <a:spcBef>
                <a:spcPts val="18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  <a:p>
            <a:pPr marL="56896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(3.05%)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1" name="object 261" descr=""/>
          <p:cNvSpPr txBox="1"/>
          <p:nvPr/>
        </p:nvSpPr>
        <p:spPr>
          <a:xfrm>
            <a:off x="10253733" y="4708929"/>
            <a:ext cx="929640" cy="68262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544195">
              <a:lnSpc>
                <a:spcPct val="100000"/>
              </a:lnSpc>
              <a:spcBef>
                <a:spcPts val="219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  <a:p>
            <a:pPr marL="544195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(2.56%)</a:t>
            </a:r>
            <a:endParaRPr sz="900">
              <a:latin typeface="Segoe UI"/>
              <a:cs typeface="Segoe UI"/>
            </a:endParaRPr>
          </a:p>
          <a:p>
            <a:pPr marL="338455">
              <a:lnSpc>
                <a:spcPct val="100000"/>
              </a:lnSpc>
              <a:spcBef>
                <a:spcPts val="45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(2.…)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(1.93%)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2" name="object 262" descr=""/>
          <p:cNvSpPr txBox="1"/>
          <p:nvPr/>
        </p:nvSpPr>
        <p:spPr>
          <a:xfrm>
            <a:off x="9361943" y="3649071"/>
            <a:ext cx="3981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3840">
              <a:lnSpc>
                <a:spcPct val="1111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(0.28%)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63" name="object 263" descr=""/>
          <p:cNvGrpSpPr/>
          <p:nvPr/>
        </p:nvGrpSpPr>
        <p:grpSpPr>
          <a:xfrm>
            <a:off x="11221084" y="2344801"/>
            <a:ext cx="95250" cy="3228975"/>
            <a:chOff x="11221084" y="2344801"/>
            <a:chExt cx="95250" cy="3228975"/>
          </a:xfrm>
        </p:grpSpPr>
        <p:pic>
          <p:nvPicPr>
            <p:cNvPr id="264" name="object 26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1084" y="2344801"/>
              <a:ext cx="95249" cy="95249"/>
            </a:xfrm>
            <a:prstGeom prst="rect">
              <a:avLst/>
            </a:prstGeom>
          </p:spPr>
        </p:pic>
        <p:pic>
          <p:nvPicPr>
            <p:cNvPr id="265" name="object 26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1084" y="2592451"/>
              <a:ext cx="95249" cy="95249"/>
            </a:xfrm>
            <a:prstGeom prst="rect">
              <a:avLst/>
            </a:prstGeom>
          </p:spPr>
        </p:pic>
        <p:pic>
          <p:nvPicPr>
            <p:cNvPr id="266" name="object 26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1084" y="2830576"/>
              <a:ext cx="95249" cy="95249"/>
            </a:xfrm>
            <a:prstGeom prst="rect">
              <a:avLst/>
            </a:prstGeom>
          </p:spPr>
        </p:pic>
        <p:pic>
          <p:nvPicPr>
            <p:cNvPr id="267" name="object 26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1084" y="3068701"/>
              <a:ext cx="95249" cy="95249"/>
            </a:xfrm>
            <a:prstGeom prst="rect">
              <a:avLst/>
            </a:prstGeom>
          </p:spPr>
        </p:pic>
        <p:pic>
          <p:nvPicPr>
            <p:cNvPr id="268" name="object 26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21084" y="3316351"/>
              <a:ext cx="95249" cy="95249"/>
            </a:xfrm>
            <a:prstGeom prst="rect">
              <a:avLst/>
            </a:prstGeom>
          </p:spPr>
        </p:pic>
        <p:pic>
          <p:nvPicPr>
            <p:cNvPr id="269" name="object 26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1084" y="3554476"/>
              <a:ext cx="95249" cy="95249"/>
            </a:xfrm>
            <a:prstGeom prst="rect">
              <a:avLst/>
            </a:prstGeom>
          </p:spPr>
        </p:pic>
        <p:pic>
          <p:nvPicPr>
            <p:cNvPr id="270" name="object 27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21084" y="3792601"/>
              <a:ext cx="95249" cy="95249"/>
            </a:xfrm>
            <a:prstGeom prst="rect">
              <a:avLst/>
            </a:prstGeom>
          </p:spPr>
        </p:pic>
        <p:pic>
          <p:nvPicPr>
            <p:cNvPr id="271" name="object 27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1084" y="4030726"/>
              <a:ext cx="95249" cy="95249"/>
            </a:xfrm>
            <a:prstGeom prst="rect">
              <a:avLst/>
            </a:prstGeom>
          </p:spPr>
        </p:pic>
        <p:pic>
          <p:nvPicPr>
            <p:cNvPr id="272" name="object 27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21084" y="4278376"/>
              <a:ext cx="95249" cy="95249"/>
            </a:xfrm>
            <a:prstGeom prst="rect">
              <a:avLst/>
            </a:prstGeom>
          </p:spPr>
        </p:pic>
        <p:pic>
          <p:nvPicPr>
            <p:cNvPr id="273" name="object 27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21084" y="4516501"/>
              <a:ext cx="95249" cy="95249"/>
            </a:xfrm>
            <a:prstGeom prst="rect">
              <a:avLst/>
            </a:prstGeom>
          </p:spPr>
        </p:pic>
        <p:pic>
          <p:nvPicPr>
            <p:cNvPr id="274" name="object 27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21084" y="4754626"/>
              <a:ext cx="95249" cy="95249"/>
            </a:xfrm>
            <a:prstGeom prst="rect">
              <a:avLst/>
            </a:prstGeom>
          </p:spPr>
        </p:pic>
        <p:pic>
          <p:nvPicPr>
            <p:cNvPr id="275" name="object 27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21084" y="5002276"/>
              <a:ext cx="95249" cy="95249"/>
            </a:xfrm>
            <a:prstGeom prst="rect">
              <a:avLst/>
            </a:prstGeom>
          </p:spPr>
        </p:pic>
        <p:pic>
          <p:nvPicPr>
            <p:cNvPr id="276" name="object 27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1084" y="5240401"/>
              <a:ext cx="95249" cy="95249"/>
            </a:xfrm>
            <a:prstGeom prst="rect">
              <a:avLst/>
            </a:prstGeom>
          </p:spPr>
        </p:pic>
        <p:pic>
          <p:nvPicPr>
            <p:cNvPr id="277" name="object 27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21084" y="5478526"/>
              <a:ext cx="95249" cy="95249"/>
            </a:xfrm>
            <a:prstGeom prst="rect">
              <a:avLst/>
            </a:prstGeom>
          </p:spPr>
        </p:pic>
      </p:grpSp>
      <p:sp>
        <p:nvSpPr>
          <p:cNvPr id="278" name="object 278" descr=""/>
          <p:cNvSpPr txBox="1"/>
          <p:nvPr/>
        </p:nvSpPr>
        <p:spPr>
          <a:xfrm>
            <a:off x="11198225" y="2051043"/>
            <a:ext cx="1033780" cy="356870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Community</a:t>
            </a:r>
            <a:r>
              <a:rPr dirty="0" sz="1000" spc="-25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Area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3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25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8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28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32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43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24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23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71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29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69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6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44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49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66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279" name="object 279" descr=""/>
          <p:cNvGraphicFramePr>
            <a:graphicFrameLocks noGrp="1"/>
          </p:cNvGraphicFramePr>
          <p:nvPr/>
        </p:nvGraphicFramePr>
        <p:xfrm>
          <a:off x="3684190" y="5677728"/>
          <a:ext cx="7896859" cy="113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5515"/>
                <a:gridCol w="1461135"/>
                <a:gridCol w="3707765"/>
                <a:gridCol w="1704975"/>
              </a:tblGrid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000" spc="-50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14604"/>
                </a:tc>
                <a:tc>
                  <a:txBody>
                    <a:bodyPr/>
                    <a:lstStyle/>
                    <a:p>
                      <a:pPr marL="7766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900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2K</a:t>
                      </a:r>
                      <a:r>
                        <a:rPr dirty="0" sz="900" spc="-1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900" spc="-10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(4.98%)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41275">
                    <a:solidFill>
                      <a:srgbClr val="F5C3AF"/>
                    </a:solidFill>
                  </a:tcPr>
                </a:tc>
                <a:tc>
                  <a:txBody>
                    <a:bodyPr/>
                    <a:lstStyle/>
                    <a:p>
                      <a:pPr marL="626110">
                        <a:lnSpc>
                          <a:spcPts val="680"/>
                        </a:lnSpc>
                      </a:pPr>
                      <a:r>
                        <a:rPr dirty="0" sz="900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2K</a:t>
                      </a:r>
                      <a:r>
                        <a:rPr dirty="0" sz="900" spc="-1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dirty="0" sz="900" spc="-10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(5.27%)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5360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22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14604">
                    <a:solidFill>
                      <a:srgbClr val="A0D0FF"/>
                    </a:solidFill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34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5C3A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284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16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39370"/>
                </a:tc>
                <a:tc>
                  <a:txBody>
                    <a:bodyPr/>
                    <a:lstStyle/>
                    <a:p>
                      <a:pPr marL="153606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19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39370">
                    <a:solidFill>
                      <a:srgbClr val="A0D0FF"/>
                    </a:solidFill>
                  </a:tcPr>
                </a:tc>
              </a:tr>
              <a:tr h="2425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10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5C3A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2844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24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48895"/>
                </a:tc>
                <a:tc>
                  <a:txBody>
                    <a:bodyPr/>
                    <a:lstStyle/>
                    <a:p>
                      <a:pPr marL="153606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67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48895">
                    <a:solidFill>
                      <a:srgbClr val="A0D0FF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00" spc="-50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5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444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5C3A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284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14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44450"/>
                </a:tc>
                <a:tc>
                  <a:txBody>
                    <a:bodyPr/>
                    <a:lstStyle/>
                    <a:p>
                      <a:pPr marL="15360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1000" spc="-50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3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44450">
                    <a:solidFill>
                      <a:srgbClr val="A0D0FF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31750">
                        <a:lnSpc>
                          <a:spcPts val="1150"/>
                        </a:lnSpc>
                        <a:spcBef>
                          <a:spcPts val="350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29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444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5C3A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528445">
                        <a:lnSpc>
                          <a:spcPts val="1150"/>
                        </a:lnSpc>
                        <a:spcBef>
                          <a:spcPts val="350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17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44450"/>
                </a:tc>
                <a:tc>
                  <a:txBody>
                    <a:bodyPr/>
                    <a:lstStyle/>
                    <a:p>
                      <a:pPr marL="1536065">
                        <a:lnSpc>
                          <a:spcPts val="1150"/>
                        </a:lnSpc>
                        <a:spcBef>
                          <a:spcPts val="350"/>
                        </a:spcBef>
                      </a:pPr>
                      <a:r>
                        <a:rPr dirty="0" sz="1000" spc="-25">
                          <a:solidFill>
                            <a:srgbClr val="605D5C"/>
                          </a:solidFill>
                          <a:latin typeface="Segoe UI"/>
                          <a:cs typeface="Segoe UI"/>
                        </a:rPr>
                        <a:t>68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B="0" marT="44450">
                    <a:solidFill>
                      <a:srgbClr val="A0D0FF"/>
                    </a:solidFill>
                  </a:tcPr>
                </a:tc>
              </a:tr>
            </a:tbl>
          </a:graphicData>
        </a:graphic>
      </p:graphicFrame>
      <p:pic>
        <p:nvPicPr>
          <p:cNvPr id="280" name="object 28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221084" y="5726176"/>
            <a:ext cx="95249" cy="95249"/>
          </a:xfrm>
          <a:prstGeom prst="rect">
            <a:avLst/>
          </a:prstGeom>
        </p:spPr>
      </p:pic>
      <p:pic>
        <p:nvPicPr>
          <p:cNvPr id="281" name="object 28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221084" y="5964301"/>
            <a:ext cx="95249" cy="95249"/>
          </a:xfrm>
          <a:prstGeom prst="rect">
            <a:avLst/>
          </a:prstGeom>
        </p:spPr>
      </p:pic>
      <p:pic>
        <p:nvPicPr>
          <p:cNvPr id="282" name="object 28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221084" y="6202426"/>
            <a:ext cx="95249" cy="95249"/>
          </a:xfrm>
          <a:prstGeom prst="rect">
            <a:avLst/>
          </a:prstGeom>
        </p:spPr>
      </p:pic>
      <p:pic>
        <p:nvPicPr>
          <p:cNvPr id="283" name="object 283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221084" y="6450076"/>
            <a:ext cx="95249" cy="95249"/>
          </a:xfrm>
          <a:prstGeom prst="rect">
            <a:avLst/>
          </a:prstGeom>
        </p:spPr>
      </p:pic>
      <p:pic>
        <p:nvPicPr>
          <p:cNvPr id="284" name="object 28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221084" y="6688201"/>
            <a:ext cx="95249" cy="95249"/>
          </a:xfrm>
          <a:prstGeom prst="rect">
            <a:avLst/>
          </a:prstGeom>
        </p:spPr>
      </p:pic>
      <p:grpSp>
        <p:nvGrpSpPr>
          <p:cNvPr id="285" name="object 285" descr=""/>
          <p:cNvGrpSpPr/>
          <p:nvPr/>
        </p:nvGrpSpPr>
        <p:grpSpPr>
          <a:xfrm>
            <a:off x="5676900" y="228600"/>
            <a:ext cx="6205855" cy="6784340"/>
            <a:chOff x="5676900" y="228600"/>
            <a:chExt cx="6205855" cy="6784340"/>
          </a:xfrm>
        </p:grpSpPr>
        <p:pic>
          <p:nvPicPr>
            <p:cNvPr id="286" name="object 28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720512" y="6922294"/>
              <a:ext cx="161925" cy="90487"/>
            </a:xfrm>
            <a:prstGeom prst="rect">
              <a:avLst/>
            </a:prstGeom>
          </p:spPr>
        </p:pic>
        <p:sp>
          <p:nvSpPr>
            <p:cNvPr id="287" name="object 287" descr=""/>
            <p:cNvSpPr/>
            <p:nvPr/>
          </p:nvSpPr>
          <p:spPr>
            <a:xfrm>
              <a:off x="5676900" y="228600"/>
              <a:ext cx="2038350" cy="1333500"/>
            </a:xfrm>
            <a:custGeom>
              <a:avLst/>
              <a:gdLst/>
              <a:ahLst/>
              <a:cxnLst/>
              <a:rect l="l" t="t" r="r" b="b"/>
              <a:pathLst>
                <a:path w="2038350" h="1333500">
                  <a:moveTo>
                    <a:pt x="2038350" y="1333500"/>
                  </a:moveTo>
                  <a:lnTo>
                    <a:pt x="0" y="1333500"/>
                  </a:lnTo>
                  <a:lnTo>
                    <a:pt x="0" y="0"/>
                  </a:lnTo>
                  <a:lnTo>
                    <a:pt x="2038350" y="0"/>
                  </a:lnTo>
                  <a:lnTo>
                    <a:pt x="2038350" y="1333500"/>
                  </a:lnTo>
                  <a:close/>
                </a:path>
              </a:pathLst>
            </a:custGeom>
            <a:solidFill>
              <a:srgbClr val="E669B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8" name="object 288" descr=""/>
          <p:cNvSpPr txBox="1"/>
          <p:nvPr/>
        </p:nvSpPr>
        <p:spPr>
          <a:xfrm>
            <a:off x="5858272" y="398779"/>
            <a:ext cx="1675764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4500" spc="-355">
                <a:solidFill>
                  <a:srgbClr val="252423"/>
                </a:solidFill>
                <a:latin typeface="Tahoma"/>
                <a:cs typeface="Tahoma"/>
              </a:rPr>
              <a:t>1M</a:t>
            </a:r>
            <a:endParaRPr sz="4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Sum of Community </a:t>
            </a:r>
            <a:r>
              <a:rPr dirty="0" sz="1200" spc="-20">
                <a:solidFill>
                  <a:srgbClr val="605D5C"/>
                </a:solidFill>
                <a:latin typeface="Segoe UI"/>
                <a:cs typeface="Segoe UI"/>
              </a:rPr>
              <a:t>Area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89" name="object 289" descr=""/>
          <p:cNvSpPr/>
          <p:nvPr/>
        </p:nvSpPr>
        <p:spPr>
          <a:xfrm>
            <a:off x="10086975" y="228600"/>
            <a:ext cx="2143125" cy="1333500"/>
          </a:xfrm>
          <a:custGeom>
            <a:avLst/>
            <a:gdLst/>
            <a:ahLst/>
            <a:cxnLst/>
            <a:rect l="l" t="t" r="r" b="b"/>
            <a:pathLst>
              <a:path w="2143125" h="1333500">
                <a:moveTo>
                  <a:pt x="2143125" y="1333500"/>
                </a:moveTo>
                <a:lnTo>
                  <a:pt x="0" y="1333500"/>
                </a:lnTo>
                <a:lnTo>
                  <a:pt x="0" y="0"/>
                </a:lnTo>
                <a:lnTo>
                  <a:pt x="2143125" y="0"/>
                </a:lnTo>
                <a:lnTo>
                  <a:pt x="2143125" y="1333500"/>
                </a:lnTo>
                <a:close/>
              </a:path>
            </a:pathLst>
          </a:custGeom>
          <a:solidFill>
            <a:srgbClr val="12239D">
              <a:alpha val="580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 descr=""/>
          <p:cNvSpPr txBox="1"/>
          <p:nvPr/>
        </p:nvSpPr>
        <p:spPr>
          <a:xfrm>
            <a:off x="10086975" y="228600"/>
            <a:ext cx="2143125" cy="1333500"/>
          </a:xfrm>
          <a:prstGeom prst="rect">
            <a:avLst/>
          </a:prstGeom>
        </p:spPr>
        <p:txBody>
          <a:bodyPr wrap="square" lIns="0" tIns="2400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90"/>
              </a:spcBef>
            </a:pPr>
            <a:r>
              <a:rPr dirty="0" sz="4500" spc="-295">
                <a:solidFill>
                  <a:srgbClr val="252423"/>
                </a:solidFill>
                <a:latin typeface="Tahoma"/>
                <a:cs typeface="Tahoma"/>
              </a:rPr>
              <a:t>39.64K</a:t>
            </a:r>
            <a:endParaRPr sz="4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Count of </a:t>
            </a:r>
            <a:r>
              <a:rPr dirty="0" sz="1200" spc="-10">
                <a:solidFill>
                  <a:srgbClr val="605D5C"/>
                </a:solidFill>
                <a:latin typeface="Segoe UI"/>
                <a:cs typeface="Segoe UI"/>
              </a:rPr>
              <a:t>Arrest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91" name="object 291" descr=""/>
          <p:cNvSpPr/>
          <p:nvPr/>
        </p:nvSpPr>
        <p:spPr>
          <a:xfrm>
            <a:off x="7715250" y="228600"/>
            <a:ext cx="2143125" cy="1333500"/>
          </a:xfrm>
          <a:custGeom>
            <a:avLst/>
            <a:gdLst/>
            <a:ahLst/>
            <a:cxnLst/>
            <a:rect l="l" t="t" r="r" b="b"/>
            <a:pathLst>
              <a:path w="2143125" h="1333500">
                <a:moveTo>
                  <a:pt x="2143125" y="1333500"/>
                </a:moveTo>
                <a:lnTo>
                  <a:pt x="0" y="1333500"/>
                </a:lnTo>
                <a:lnTo>
                  <a:pt x="0" y="0"/>
                </a:lnTo>
                <a:lnTo>
                  <a:pt x="2143125" y="0"/>
                </a:lnTo>
                <a:lnTo>
                  <a:pt x="2143125" y="1333500"/>
                </a:lnTo>
                <a:close/>
              </a:path>
            </a:pathLst>
          </a:custGeom>
          <a:solidFill>
            <a:srgbClr val="D5454F">
              <a:alpha val="7293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 descr=""/>
          <p:cNvSpPr txBox="1"/>
          <p:nvPr/>
        </p:nvSpPr>
        <p:spPr>
          <a:xfrm>
            <a:off x="7998569" y="398779"/>
            <a:ext cx="1576705" cy="966469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4500" spc="-295">
                <a:solidFill>
                  <a:srgbClr val="252423"/>
                </a:solidFill>
                <a:latin typeface="Tahoma"/>
                <a:cs typeface="Tahoma"/>
              </a:rPr>
              <a:t>39.64K</a:t>
            </a:r>
            <a:endParaRPr sz="4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200">
                <a:solidFill>
                  <a:srgbClr val="605D5C"/>
                </a:solidFill>
                <a:latin typeface="Segoe UI"/>
                <a:cs typeface="Segoe UI"/>
              </a:rPr>
              <a:t>Count of </a:t>
            </a:r>
            <a:r>
              <a:rPr dirty="0" sz="1200" spc="-25">
                <a:solidFill>
                  <a:srgbClr val="605D5C"/>
                </a:solidFill>
                <a:latin typeface="Segoe UI"/>
                <a:cs typeface="Segoe UI"/>
              </a:rPr>
              <a:t>ID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28600" y="3162300"/>
              <a:ext cx="5924550" cy="3924300"/>
            </a:xfrm>
            <a:custGeom>
              <a:avLst/>
              <a:gdLst/>
              <a:ahLst/>
              <a:cxnLst/>
              <a:rect l="l" t="t" r="r" b="b"/>
              <a:pathLst>
                <a:path w="5924550" h="3924300">
                  <a:moveTo>
                    <a:pt x="5924550" y="3924300"/>
                  </a:moveTo>
                  <a:lnTo>
                    <a:pt x="0" y="3924300"/>
                  </a:lnTo>
                  <a:lnTo>
                    <a:pt x="0" y="0"/>
                  </a:lnTo>
                  <a:lnTo>
                    <a:pt x="5924550" y="0"/>
                  </a:lnTo>
                  <a:lnTo>
                    <a:pt x="5924550" y="3924300"/>
                  </a:lnTo>
                  <a:close/>
                </a:path>
              </a:pathLst>
            </a:custGeom>
            <a:solidFill>
              <a:srgbClr val="E669B9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63525" y="3124263"/>
            <a:ext cx="2110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Primary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25">
                <a:solidFill>
                  <a:srgbClr val="252423"/>
                </a:solidFill>
                <a:latin typeface="Lucida Sans Unicode"/>
                <a:cs typeface="Lucida Sans Unicode"/>
              </a:rPr>
              <a:t>Type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076978" y="3908689"/>
            <a:ext cx="2599055" cy="2607945"/>
            <a:chOff x="1076978" y="3908689"/>
            <a:chExt cx="2599055" cy="2607945"/>
          </a:xfrm>
        </p:grpSpPr>
        <p:sp>
          <p:nvSpPr>
            <p:cNvPr id="8" name="object 8" descr=""/>
            <p:cNvSpPr/>
            <p:nvPr/>
          </p:nvSpPr>
          <p:spPr>
            <a:xfrm>
              <a:off x="2419350" y="3957523"/>
              <a:ext cx="1256665" cy="1731645"/>
            </a:xfrm>
            <a:custGeom>
              <a:avLst/>
              <a:gdLst/>
              <a:ahLst/>
              <a:cxnLst/>
              <a:rect l="l" t="t" r="r" b="b"/>
              <a:pathLst>
                <a:path w="1256664" h="1731645">
                  <a:moveTo>
                    <a:pt x="1163205" y="1731486"/>
                  </a:moveTo>
                  <a:lnTo>
                    <a:pt x="697923" y="1541476"/>
                  </a:lnTo>
                  <a:lnTo>
                    <a:pt x="706317" y="1519988"/>
                  </a:lnTo>
                  <a:lnTo>
                    <a:pt x="714049" y="1498254"/>
                  </a:lnTo>
                  <a:lnTo>
                    <a:pt x="727501" y="1454126"/>
                  </a:lnTo>
                  <a:lnTo>
                    <a:pt x="738229" y="1409259"/>
                  </a:lnTo>
                  <a:lnTo>
                    <a:pt x="746193" y="1363819"/>
                  </a:lnTo>
                  <a:lnTo>
                    <a:pt x="751362" y="1317977"/>
                  </a:lnTo>
                  <a:lnTo>
                    <a:pt x="753718" y="1271905"/>
                  </a:lnTo>
                  <a:lnTo>
                    <a:pt x="753838" y="1248836"/>
                  </a:lnTo>
                  <a:lnTo>
                    <a:pt x="753252" y="1225774"/>
                  </a:lnTo>
                  <a:lnTo>
                    <a:pt x="749964" y="1179759"/>
                  </a:lnTo>
                  <a:lnTo>
                    <a:pt x="743869" y="1134031"/>
                  </a:lnTo>
                  <a:lnTo>
                    <a:pt x="734987" y="1088762"/>
                  </a:lnTo>
                  <a:lnTo>
                    <a:pt x="723354" y="1044120"/>
                  </a:lnTo>
                  <a:lnTo>
                    <a:pt x="709012" y="1000274"/>
                  </a:lnTo>
                  <a:lnTo>
                    <a:pt x="692014" y="957387"/>
                  </a:lnTo>
                  <a:lnTo>
                    <a:pt x="672426" y="915620"/>
                  </a:lnTo>
                  <a:lnTo>
                    <a:pt x="650319" y="875129"/>
                  </a:lnTo>
                  <a:lnTo>
                    <a:pt x="625778" y="836066"/>
                  </a:lnTo>
                  <a:lnTo>
                    <a:pt x="598892" y="798577"/>
                  </a:lnTo>
                  <a:lnTo>
                    <a:pt x="569765" y="762803"/>
                  </a:lnTo>
                  <a:lnTo>
                    <a:pt x="538503" y="728878"/>
                  </a:lnTo>
                  <a:lnTo>
                    <a:pt x="505225" y="696928"/>
                  </a:lnTo>
                  <a:lnTo>
                    <a:pt x="470056" y="667074"/>
                  </a:lnTo>
                  <a:lnTo>
                    <a:pt x="433126" y="639426"/>
                  </a:lnTo>
                  <a:lnTo>
                    <a:pt x="394574" y="614089"/>
                  </a:lnTo>
                  <a:lnTo>
                    <a:pt x="354544" y="591158"/>
                  </a:lnTo>
                  <a:lnTo>
                    <a:pt x="313187" y="570718"/>
                  </a:lnTo>
                  <a:lnTo>
                    <a:pt x="270657" y="552846"/>
                  </a:lnTo>
                  <a:lnTo>
                    <a:pt x="227114" y="537608"/>
                  </a:lnTo>
                  <a:lnTo>
                    <a:pt x="182720" y="525063"/>
                  </a:lnTo>
                  <a:lnTo>
                    <a:pt x="137642" y="515256"/>
                  </a:lnTo>
                  <a:lnTo>
                    <a:pt x="92049" y="508225"/>
                  </a:lnTo>
                  <a:lnTo>
                    <a:pt x="46110" y="503996"/>
                  </a:lnTo>
                  <a:lnTo>
                    <a:pt x="0" y="502584"/>
                  </a:lnTo>
                  <a:lnTo>
                    <a:pt x="0" y="0"/>
                  </a:lnTo>
                  <a:lnTo>
                    <a:pt x="38443" y="588"/>
                  </a:lnTo>
                  <a:lnTo>
                    <a:pt x="76851" y="2352"/>
                  </a:lnTo>
                  <a:lnTo>
                    <a:pt x="115187" y="5291"/>
                  </a:lnTo>
                  <a:lnTo>
                    <a:pt x="153415" y="9401"/>
                  </a:lnTo>
                  <a:lnTo>
                    <a:pt x="191499" y="14679"/>
                  </a:lnTo>
                  <a:lnTo>
                    <a:pt x="229404" y="21119"/>
                  </a:lnTo>
                  <a:lnTo>
                    <a:pt x="267094" y="28717"/>
                  </a:lnTo>
                  <a:lnTo>
                    <a:pt x="304534" y="37464"/>
                  </a:lnTo>
                  <a:lnTo>
                    <a:pt x="341689" y="47352"/>
                  </a:lnTo>
                  <a:lnTo>
                    <a:pt x="378524" y="58373"/>
                  </a:lnTo>
                  <a:lnTo>
                    <a:pt x="415004" y="70515"/>
                  </a:lnTo>
                  <a:lnTo>
                    <a:pt x="451096" y="83769"/>
                  </a:lnTo>
                  <a:lnTo>
                    <a:pt x="486766" y="98120"/>
                  </a:lnTo>
                  <a:lnTo>
                    <a:pt x="521979" y="113556"/>
                  </a:lnTo>
                  <a:lnTo>
                    <a:pt x="556704" y="130062"/>
                  </a:lnTo>
                  <a:lnTo>
                    <a:pt x="590908" y="147622"/>
                  </a:lnTo>
                  <a:lnTo>
                    <a:pt x="624558" y="166221"/>
                  </a:lnTo>
                  <a:lnTo>
                    <a:pt x="657623" y="185841"/>
                  </a:lnTo>
                  <a:lnTo>
                    <a:pt x="690073" y="206464"/>
                  </a:lnTo>
                  <a:lnTo>
                    <a:pt x="721876" y="228070"/>
                  </a:lnTo>
                  <a:lnTo>
                    <a:pt x="753004" y="250638"/>
                  </a:lnTo>
                  <a:lnTo>
                    <a:pt x="783426" y="274149"/>
                  </a:lnTo>
                  <a:lnTo>
                    <a:pt x="813115" y="298579"/>
                  </a:lnTo>
                  <a:lnTo>
                    <a:pt x="842043" y="323906"/>
                  </a:lnTo>
                  <a:lnTo>
                    <a:pt x="870182" y="350107"/>
                  </a:lnTo>
                  <a:lnTo>
                    <a:pt x="897506" y="377156"/>
                  </a:lnTo>
                  <a:lnTo>
                    <a:pt x="923990" y="405028"/>
                  </a:lnTo>
                  <a:lnTo>
                    <a:pt x="949608" y="433698"/>
                  </a:lnTo>
                  <a:lnTo>
                    <a:pt x="974338" y="463138"/>
                  </a:lnTo>
                  <a:lnTo>
                    <a:pt x="998154" y="493321"/>
                  </a:lnTo>
                  <a:lnTo>
                    <a:pt x="1021037" y="524219"/>
                  </a:lnTo>
                  <a:lnTo>
                    <a:pt x="1042963" y="555802"/>
                  </a:lnTo>
                  <a:lnTo>
                    <a:pt x="1063913" y="588042"/>
                  </a:lnTo>
                  <a:lnTo>
                    <a:pt x="1083866" y="620907"/>
                  </a:lnTo>
                  <a:lnTo>
                    <a:pt x="1102805" y="654368"/>
                  </a:lnTo>
                  <a:lnTo>
                    <a:pt x="1120710" y="688392"/>
                  </a:lnTo>
                  <a:lnTo>
                    <a:pt x="1137567" y="722948"/>
                  </a:lnTo>
                  <a:lnTo>
                    <a:pt x="1153358" y="758004"/>
                  </a:lnTo>
                  <a:lnTo>
                    <a:pt x="1168069" y="793526"/>
                  </a:lnTo>
                  <a:lnTo>
                    <a:pt x="1181687" y="829482"/>
                  </a:lnTo>
                  <a:lnTo>
                    <a:pt x="1194198" y="865838"/>
                  </a:lnTo>
                  <a:lnTo>
                    <a:pt x="1205590" y="902559"/>
                  </a:lnTo>
                  <a:lnTo>
                    <a:pt x="1215854" y="939612"/>
                  </a:lnTo>
                  <a:lnTo>
                    <a:pt x="1224980" y="976962"/>
                  </a:lnTo>
                  <a:lnTo>
                    <a:pt x="1232958" y="1014573"/>
                  </a:lnTo>
                  <a:lnTo>
                    <a:pt x="1239782" y="1052411"/>
                  </a:lnTo>
                  <a:lnTo>
                    <a:pt x="1245444" y="1090440"/>
                  </a:lnTo>
                  <a:lnTo>
                    <a:pt x="1249941" y="1128625"/>
                  </a:lnTo>
                  <a:lnTo>
                    <a:pt x="1253267" y="1166929"/>
                  </a:lnTo>
                  <a:lnTo>
                    <a:pt x="1255420" y="1205317"/>
                  </a:lnTo>
                  <a:lnTo>
                    <a:pt x="1256397" y="1243752"/>
                  </a:lnTo>
                  <a:lnTo>
                    <a:pt x="1256444" y="1262975"/>
                  </a:lnTo>
                  <a:lnTo>
                    <a:pt x="1256198" y="1282200"/>
                  </a:lnTo>
                  <a:lnTo>
                    <a:pt x="1254822" y="1320624"/>
                  </a:lnTo>
                  <a:lnTo>
                    <a:pt x="1252271" y="1358987"/>
                  </a:lnTo>
                  <a:lnTo>
                    <a:pt x="1248548" y="1397255"/>
                  </a:lnTo>
                  <a:lnTo>
                    <a:pt x="1243656" y="1435390"/>
                  </a:lnTo>
                  <a:lnTo>
                    <a:pt x="1237599" y="1473359"/>
                  </a:lnTo>
                  <a:lnTo>
                    <a:pt x="1230383" y="1511124"/>
                  </a:lnTo>
                  <a:lnTo>
                    <a:pt x="1222015" y="1548650"/>
                  </a:lnTo>
                  <a:lnTo>
                    <a:pt x="1212503" y="1585903"/>
                  </a:lnTo>
                  <a:lnTo>
                    <a:pt x="1201855" y="1622848"/>
                  </a:lnTo>
                  <a:lnTo>
                    <a:pt x="1190082" y="1659449"/>
                  </a:lnTo>
                  <a:lnTo>
                    <a:pt x="1177195" y="1695673"/>
                  </a:lnTo>
                  <a:lnTo>
                    <a:pt x="1170338" y="1713631"/>
                  </a:lnTo>
                  <a:lnTo>
                    <a:pt x="1163205" y="1731486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67918" y="5499000"/>
              <a:ext cx="1614805" cy="971550"/>
            </a:xfrm>
            <a:custGeom>
              <a:avLst/>
              <a:gdLst/>
              <a:ahLst/>
              <a:cxnLst/>
              <a:rect l="l" t="t" r="r" b="b"/>
              <a:pathLst>
                <a:path w="1614804" h="971550">
                  <a:moveTo>
                    <a:pt x="446300" y="971436"/>
                  </a:moveTo>
                  <a:lnTo>
                    <a:pt x="385447" y="969712"/>
                  </a:lnTo>
                  <a:lnTo>
                    <a:pt x="324749" y="965043"/>
                  </a:lnTo>
                  <a:lnTo>
                    <a:pt x="264348" y="957440"/>
                  </a:lnTo>
                  <a:lnTo>
                    <a:pt x="204387" y="946920"/>
                  </a:lnTo>
                  <a:lnTo>
                    <a:pt x="145005" y="933508"/>
                  </a:lnTo>
                  <a:lnTo>
                    <a:pt x="86343" y="917235"/>
                  </a:lnTo>
                  <a:lnTo>
                    <a:pt x="28538" y="898141"/>
                  </a:lnTo>
                  <a:lnTo>
                    <a:pt x="0" y="887548"/>
                  </a:lnTo>
                  <a:lnTo>
                    <a:pt x="180572" y="418523"/>
                  </a:lnTo>
                  <a:lnTo>
                    <a:pt x="197700" y="424880"/>
                  </a:lnTo>
                  <a:lnTo>
                    <a:pt x="214967" y="430817"/>
                  </a:lnTo>
                  <a:lnTo>
                    <a:pt x="267581" y="446100"/>
                  </a:lnTo>
                  <a:lnTo>
                    <a:pt x="321154" y="457520"/>
                  </a:lnTo>
                  <a:lnTo>
                    <a:pt x="375416" y="465020"/>
                  </a:lnTo>
                  <a:lnTo>
                    <a:pt x="430090" y="468560"/>
                  </a:lnTo>
                  <a:lnTo>
                    <a:pt x="448347" y="468856"/>
                  </a:lnTo>
                  <a:lnTo>
                    <a:pt x="466616" y="468709"/>
                  </a:lnTo>
                  <a:lnTo>
                    <a:pt x="521306" y="465616"/>
                  </a:lnTo>
                  <a:lnTo>
                    <a:pt x="575638" y="458560"/>
                  </a:lnTo>
                  <a:lnTo>
                    <a:pt x="629314" y="447575"/>
                  </a:lnTo>
                  <a:lnTo>
                    <a:pt x="682040" y="432724"/>
                  </a:lnTo>
                  <a:lnTo>
                    <a:pt x="733548" y="414085"/>
                  </a:lnTo>
                  <a:lnTo>
                    <a:pt x="783577" y="391749"/>
                  </a:lnTo>
                  <a:lnTo>
                    <a:pt x="831851" y="365839"/>
                  </a:lnTo>
                  <a:lnTo>
                    <a:pt x="878107" y="336497"/>
                  </a:lnTo>
                  <a:lnTo>
                    <a:pt x="922111" y="303874"/>
                  </a:lnTo>
                  <a:lnTo>
                    <a:pt x="963638" y="268135"/>
                  </a:lnTo>
                  <a:lnTo>
                    <a:pt x="1002459" y="229474"/>
                  </a:lnTo>
                  <a:lnTo>
                    <a:pt x="1038362" y="188103"/>
                  </a:lnTo>
                  <a:lnTo>
                    <a:pt x="1071168" y="144236"/>
                  </a:lnTo>
                  <a:lnTo>
                    <a:pt x="1100707" y="98093"/>
                  </a:lnTo>
                  <a:lnTo>
                    <a:pt x="1126816" y="49926"/>
                  </a:lnTo>
                  <a:lnTo>
                    <a:pt x="1149354" y="0"/>
                  </a:lnTo>
                  <a:lnTo>
                    <a:pt x="1614636" y="190009"/>
                  </a:lnTo>
                  <a:lnTo>
                    <a:pt x="1590262" y="245794"/>
                  </a:lnTo>
                  <a:lnTo>
                    <a:pt x="1563214" y="300333"/>
                  </a:lnTo>
                  <a:lnTo>
                    <a:pt x="1533557" y="353497"/>
                  </a:lnTo>
                  <a:lnTo>
                    <a:pt x="1501359" y="405163"/>
                  </a:lnTo>
                  <a:lnTo>
                    <a:pt x="1466696" y="455208"/>
                  </a:lnTo>
                  <a:lnTo>
                    <a:pt x="1429650" y="503516"/>
                  </a:lnTo>
                  <a:lnTo>
                    <a:pt x="1390308" y="549973"/>
                  </a:lnTo>
                  <a:lnTo>
                    <a:pt x="1348761" y="594469"/>
                  </a:lnTo>
                  <a:lnTo>
                    <a:pt x="1305108" y="636901"/>
                  </a:lnTo>
                  <a:lnTo>
                    <a:pt x="1259451" y="677168"/>
                  </a:lnTo>
                  <a:lnTo>
                    <a:pt x="1211898" y="715177"/>
                  </a:lnTo>
                  <a:lnTo>
                    <a:pt x="1162558" y="750838"/>
                  </a:lnTo>
                  <a:lnTo>
                    <a:pt x="1111550" y="784067"/>
                  </a:lnTo>
                  <a:lnTo>
                    <a:pt x="1058992" y="814787"/>
                  </a:lnTo>
                  <a:lnTo>
                    <a:pt x="1005007" y="842924"/>
                  </a:lnTo>
                  <a:lnTo>
                    <a:pt x="949724" y="868414"/>
                  </a:lnTo>
                  <a:lnTo>
                    <a:pt x="893270" y="891196"/>
                  </a:lnTo>
                  <a:lnTo>
                    <a:pt x="835779" y="911217"/>
                  </a:lnTo>
                  <a:lnTo>
                    <a:pt x="777386" y="928429"/>
                  </a:lnTo>
                  <a:lnTo>
                    <a:pt x="718227" y="942794"/>
                  </a:lnTo>
                  <a:lnTo>
                    <a:pt x="658443" y="954275"/>
                  </a:lnTo>
                  <a:lnTo>
                    <a:pt x="598172" y="962848"/>
                  </a:lnTo>
                  <a:lnTo>
                    <a:pt x="537557" y="968491"/>
                  </a:lnTo>
                  <a:lnTo>
                    <a:pt x="476739" y="971191"/>
                  </a:lnTo>
                  <a:lnTo>
                    <a:pt x="446300" y="97143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87441" y="5362293"/>
              <a:ext cx="961390" cy="1024255"/>
            </a:xfrm>
            <a:custGeom>
              <a:avLst/>
              <a:gdLst/>
              <a:ahLst/>
              <a:cxnLst/>
              <a:rect l="l" t="t" r="r" b="b"/>
              <a:pathLst>
                <a:path w="961389" h="1024254">
                  <a:moveTo>
                    <a:pt x="780477" y="1024255"/>
                  </a:moveTo>
                  <a:lnTo>
                    <a:pt x="743851" y="1009491"/>
                  </a:lnTo>
                  <a:lnTo>
                    <a:pt x="707743" y="993599"/>
                  </a:lnTo>
                  <a:lnTo>
                    <a:pt x="672153" y="976580"/>
                  </a:lnTo>
                  <a:lnTo>
                    <a:pt x="637080" y="958433"/>
                  </a:lnTo>
                  <a:lnTo>
                    <a:pt x="602594" y="939195"/>
                  </a:lnTo>
                  <a:lnTo>
                    <a:pt x="568762" y="918903"/>
                  </a:lnTo>
                  <a:lnTo>
                    <a:pt x="535585" y="897557"/>
                  </a:lnTo>
                  <a:lnTo>
                    <a:pt x="503064" y="875157"/>
                  </a:lnTo>
                  <a:lnTo>
                    <a:pt x="471260" y="851749"/>
                  </a:lnTo>
                  <a:lnTo>
                    <a:pt x="440239" y="827377"/>
                  </a:lnTo>
                  <a:lnTo>
                    <a:pt x="409999" y="802041"/>
                  </a:lnTo>
                  <a:lnTo>
                    <a:pt x="380541" y="775742"/>
                  </a:lnTo>
                  <a:lnTo>
                    <a:pt x="351922" y="748533"/>
                  </a:lnTo>
                  <a:lnTo>
                    <a:pt x="324199" y="720465"/>
                  </a:lnTo>
                  <a:lnTo>
                    <a:pt x="297373" y="691539"/>
                  </a:lnTo>
                  <a:lnTo>
                    <a:pt x="271444" y="661756"/>
                  </a:lnTo>
                  <a:lnTo>
                    <a:pt x="246460" y="631174"/>
                  </a:lnTo>
                  <a:lnTo>
                    <a:pt x="222474" y="599853"/>
                  </a:lnTo>
                  <a:lnTo>
                    <a:pt x="199485" y="567793"/>
                  </a:lnTo>
                  <a:lnTo>
                    <a:pt x="177492" y="534995"/>
                  </a:lnTo>
                  <a:lnTo>
                    <a:pt x="156539" y="501523"/>
                  </a:lnTo>
                  <a:lnTo>
                    <a:pt x="136667" y="467443"/>
                  </a:lnTo>
                  <a:lnTo>
                    <a:pt x="117877" y="432755"/>
                  </a:lnTo>
                  <a:lnTo>
                    <a:pt x="100168" y="397459"/>
                  </a:lnTo>
                  <a:lnTo>
                    <a:pt x="83575" y="361625"/>
                  </a:lnTo>
                  <a:lnTo>
                    <a:pt x="68131" y="325323"/>
                  </a:lnTo>
                  <a:lnTo>
                    <a:pt x="53837" y="288553"/>
                  </a:lnTo>
                  <a:lnTo>
                    <a:pt x="40692" y="251316"/>
                  </a:lnTo>
                  <a:lnTo>
                    <a:pt x="28720" y="213685"/>
                  </a:lnTo>
                  <a:lnTo>
                    <a:pt x="17948" y="175734"/>
                  </a:lnTo>
                  <a:lnTo>
                    <a:pt x="8374" y="137463"/>
                  </a:lnTo>
                  <a:lnTo>
                    <a:pt x="0" y="98872"/>
                  </a:lnTo>
                  <a:lnTo>
                    <a:pt x="492763" y="0"/>
                  </a:lnTo>
                  <a:lnTo>
                    <a:pt x="497788" y="23154"/>
                  </a:lnTo>
                  <a:lnTo>
                    <a:pt x="503532" y="46117"/>
                  </a:lnTo>
                  <a:lnTo>
                    <a:pt x="517178" y="91466"/>
                  </a:lnTo>
                  <a:lnTo>
                    <a:pt x="533642" y="135870"/>
                  </a:lnTo>
                  <a:lnTo>
                    <a:pt x="552864" y="179152"/>
                  </a:lnTo>
                  <a:lnTo>
                    <a:pt x="574763" y="221142"/>
                  </a:lnTo>
                  <a:lnTo>
                    <a:pt x="599258" y="261673"/>
                  </a:lnTo>
                  <a:lnTo>
                    <a:pt x="626248" y="300588"/>
                  </a:lnTo>
                  <a:lnTo>
                    <a:pt x="655629" y="337730"/>
                  </a:lnTo>
                  <a:lnTo>
                    <a:pt x="687283" y="372956"/>
                  </a:lnTo>
                  <a:lnTo>
                    <a:pt x="721088" y="406122"/>
                  </a:lnTo>
                  <a:lnTo>
                    <a:pt x="756906" y="437103"/>
                  </a:lnTo>
                  <a:lnTo>
                    <a:pt x="794601" y="465771"/>
                  </a:lnTo>
                  <a:lnTo>
                    <a:pt x="834020" y="492018"/>
                  </a:lnTo>
                  <a:lnTo>
                    <a:pt x="875011" y="515736"/>
                  </a:lnTo>
                  <a:lnTo>
                    <a:pt x="917409" y="536836"/>
                  </a:lnTo>
                  <a:lnTo>
                    <a:pt x="961049" y="555230"/>
                  </a:lnTo>
                  <a:lnTo>
                    <a:pt x="780477" y="1024255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62989" y="4343195"/>
              <a:ext cx="713105" cy="1118235"/>
            </a:xfrm>
            <a:custGeom>
              <a:avLst/>
              <a:gdLst/>
              <a:ahLst/>
              <a:cxnLst/>
              <a:rect l="l" t="t" r="r" b="b"/>
              <a:pathLst>
                <a:path w="713105" h="1118235">
                  <a:moveTo>
                    <a:pt x="24451" y="1117969"/>
                  </a:moveTo>
                  <a:lnTo>
                    <a:pt x="11804" y="1043365"/>
                  </a:lnTo>
                  <a:lnTo>
                    <a:pt x="3675" y="968134"/>
                  </a:lnTo>
                  <a:lnTo>
                    <a:pt x="84" y="892550"/>
                  </a:lnTo>
                  <a:lnTo>
                    <a:pt x="0" y="854728"/>
                  </a:lnTo>
                  <a:lnTo>
                    <a:pt x="1055" y="816887"/>
                  </a:lnTo>
                  <a:lnTo>
                    <a:pt x="6574" y="741419"/>
                  </a:lnTo>
                  <a:lnTo>
                    <a:pt x="16630" y="666421"/>
                  </a:lnTo>
                  <a:lnTo>
                    <a:pt x="31179" y="592164"/>
                  </a:lnTo>
                  <a:lnTo>
                    <a:pt x="50175" y="518918"/>
                  </a:lnTo>
                  <a:lnTo>
                    <a:pt x="73542" y="446947"/>
                  </a:lnTo>
                  <a:lnTo>
                    <a:pt x="101202" y="376514"/>
                  </a:lnTo>
                  <a:lnTo>
                    <a:pt x="133049" y="307873"/>
                  </a:lnTo>
                  <a:lnTo>
                    <a:pt x="168974" y="241276"/>
                  </a:lnTo>
                  <a:lnTo>
                    <a:pt x="208838" y="176959"/>
                  </a:lnTo>
                  <a:lnTo>
                    <a:pt x="252506" y="115161"/>
                  </a:lnTo>
                  <a:lnTo>
                    <a:pt x="299811" y="56102"/>
                  </a:lnTo>
                  <a:lnTo>
                    <a:pt x="350589" y="0"/>
                  </a:lnTo>
                  <a:lnTo>
                    <a:pt x="712897" y="348315"/>
                  </a:lnTo>
                  <a:lnTo>
                    <a:pt x="697403" y="364924"/>
                  </a:lnTo>
                  <a:lnTo>
                    <a:pt x="682431" y="381977"/>
                  </a:lnTo>
                  <a:lnTo>
                    <a:pt x="654047" y="417413"/>
                  </a:lnTo>
                  <a:lnTo>
                    <a:pt x="627847" y="454491"/>
                  </a:lnTo>
                  <a:lnTo>
                    <a:pt x="603928" y="493081"/>
                  </a:lnTo>
                  <a:lnTo>
                    <a:pt x="582373" y="533040"/>
                  </a:lnTo>
                  <a:lnTo>
                    <a:pt x="563265" y="574224"/>
                  </a:lnTo>
                  <a:lnTo>
                    <a:pt x="546669" y="616484"/>
                  </a:lnTo>
                  <a:lnTo>
                    <a:pt x="532649" y="659666"/>
                  </a:lnTo>
                  <a:lnTo>
                    <a:pt x="521251" y="703614"/>
                  </a:lnTo>
                  <a:lnTo>
                    <a:pt x="512522" y="748168"/>
                  </a:lnTo>
                  <a:lnTo>
                    <a:pt x="506488" y="793167"/>
                  </a:lnTo>
                  <a:lnTo>
                    <a:pt x="503177" y="838448"/>
                  </a:lnTo>
                  <a:lnTo>
                    <a:pt x="502544" y="861153"/>
                  </a:lnTo>
                  <a:lnTo>
                    <a:pt x="502594" y="883846"/>
                  </a:lnTo>
                  <a:lnTo>
                    <a:pt x="504749" y="929196"/>
                  </a:lnTo>
                  <a:lnTo>
                    <a:pt x="509626" y="974335"/>
                  </a:lnTo>
                  <a:lnTo>
                    <a:pt x="517215" y="1019097"/>
                  </a:lnTo>
                  <a:lnTo>
                    <a:pt x="24451" y="1117969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13579" y="3957523"/>
              <a:ext cx="906144" cy="734060"/>
            </a:xfrm>
            <a:custGeom>
              <a:avLst/>
              <a:gdLst/>
              <a:ahLst/>
              <a:cxnLst/>
              <a:rect l="l" t="t" r="r" b="b"/>
              <a:pathLst>
                <a:path w="906144" h="734060">
                  <a:moveTo>
                    <a:pt x="362308" y="733987"/>
                  </a:moveTo>
                  <a:lnTo>
                    <a:pt x="0" y="385671"/>
                  </a:lnTo>
                  <a:lnTo>
                    <a:pt x="22199" y="363154"/>
                  </a:lnTo>
                  <a:lnTo>
                    <a:pt x="44943" y="341215"/>
                  </a:lnTo>
                  <a:lnTo>
                    <a:pt x="92067" y="299078"/>
                  </a:lnTo>
                  <a:lnTo>
                    <a:pt x="141249" y="259362"/>
                  </a:lnTo>
                  <a:lnTo>
                    <a:pt x="192368" y="222172"/>
                  </a:lnTo>
                  <a:lnTo>
                    <a:pt x="245292" y="187599"/>
                  </a:lnTo>
                  <a:lnTo>
                    <a:pt x="299889" y="155733"/>
                  </a:lnTo>
                  <a:lnTo>
                    <a:pt x="356018" y="126651"/>
                  </a:lnTo>
                  <a:lnTo>
                    <a:pt x="413540" y="100431"/>
                  </a:lnTo>
                  <a:lnTo>
                    <a:pt x="472307" y="77136"/>
                  </a:lnTo>
                  <a:lnTo>
                    <a:pt x="532172" y="56828"/>
                  </a:lnTo>
                  <a:lnTo>
                    <a:pt x="592982" y="39554"/>
                  </a:lnTo>
                  <a:lnTo>
                    <a:pt x="654585" y="25363"/>
                  </a:lnTo>
                  <a:lnTo>
                    <a:pt x="716822" y="14287"/>
                  </a:lnTo>
                  <a:lnTo>
                    <a:pt x="779539" y="6357"/>
                  </a:lnTo>
                  <a:lnTo>
                    <a:pt x="842574" y="1589"/>
                  </a:lnTo>
                  <a:lnTo>
                    <a:pt x="905770" y="0"/>
                  </a:lnTo>
                  <a:lnTo>
                    <a:pt x="905770" y="502584"/>
                  </a:lnTo>
                  <a:lnTo>
                    <a:pt x="867804" y="503535"/>
                  </a:lnTo>
                  <a:lnTo>
                    <a:pt x="830030" y="506389"/>
                  </a:lnTo>
                  <a:lnTo>
                    <a:pt x="755059" y="517803"/>
                  </a:lnTo>
                  <a:lnTo>
                    <a:pt x="681608" y="536672"/>
                  </a:lnTo>
                  <a:lnTo>
                    <a:pt x="610432" y="562843"/>
                  </a:lnTo>
                  <a:lnTo>
                    <a:pt x="542237" y="596016"/>
                  </a:lnTo>
                  <a:lnTo>
                    <a:pt x="477729" y="635888"/>
                  </a:lnTo>
                  <a:lnTo>
                    <a:pt x="417542" y="682024"/>
                  </a:lnTo>
                  <a:lnTo>
                    <a:pt x="389306" y="707277"/>
                  </a:lnTo>
                  <a:lnTo>
                    <a:pt x="362308" y="733987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025030" y="3966541"/>
              <a:ext cx="173990" cy="111125"/>
            </a:xfrm>
            <a:custGeom>
              <a:avLst/>
              <a:gdLst/>
              <a:ahLst/>
              <a:cxnLst/>
              <a:rect l="l" t="t" r="r" b="b"/>
              <a:pathLst>
                <a:path w="173989" h="111125">
                  <a:moveTo>
                    <a:pt x="0" y="110883"/>
                  </a:moveTo>
                  <a:lnTo>
                    <a:pt x="59090" y="0"/>
                  </a:lnTo>
                  <a:lnTo>
                    <a:pt x="17339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930100" y="6396250"/>
              <a:ext cx="164465" cy="115570"/>
            </a:xfrm>
            <a:custGeom>
              <a:avLst/>
              <a:gdLst/>
              <a:ahLst/>
              <a:cxnLst/>
              <a:rect l="l" t="t" r="r" b="b"/>
              <a:pathLst>
                <a:path w="164464" h="115570">
                  <a:moveTo>
                    <a:pt x="0" y="0"/>
                  </a:moveTo>
                  <a:lnTo>
                    <a:pt x="49829" y="115342"/>
                  </a:lnTo>
                  <a:lnTo>
                    <a:pt x="164129" y="115342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24527" y="6044301"/>
              <a:ext cx="210820" cy="81280"/>
            </a:xfrm>
            <a:custGeom>
              <a:avLst/>
              <a:gdLst/>
              <a:ahLst/>
              <a:cxnLst/>
              <a:rect l="l" t="t" r="r" b="b"/>
              <a:pathLst>
                <a:path w="210819" h="81279">
                  <a:moveTo>
                    <a:pt x="210346" y="0"/>
                  </a:moveTo>
                  <a:lnTo>
                    <a:pt x="114300" y="81006"/>
                  </a:lnTo>
                  <a:lnTo>
                    <a:pt x="0" y="81006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81740" y="4505782"/>
              <a:ext cx="223520" cy="63500"/>
            </a:xfrm>
            <a:custGeom>
              <a:avLst/>
              <a:gdLst/>
              <a:ahLst/>
              <a:cxnLst/>
              <a:rect l="l" t="t" r="r" b="b"/>
              <a:pathLst>
                <a:path w="223519" h="63500">
                  <a:moveTo>
                    <a:pt x="223038" y="62951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751290" y="3913451"/>
              <a:ext cx="163830" cy="116205"/>
            </a:xfrm>
            <a:custGeom>
              <a:avLst/>
              <a:gdLst/>
              <a:ahLst/>
              <a:cxnLst/>
              <a:rect l="l" t="t" r="r" b="b"/>
              <a:pathLst>
                <a:path w="163830" h="116204">
                  <a:moveTo>
                    <a:pt x="163523" y="115603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3223822" y="3887166"/>
            <a:ext cx="618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9K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(31.17%)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119629" y="6432218"/>
            <a:ext cx="618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7K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(24.68%)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28731" y="6045932"/>
            <a:ext cx="4705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(16%)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07410" y="3834077"/>
            <a:ext cx="618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(12.81%)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97106" y="4334968"/>
            <a:ext cx="4597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5435">
              <a:lnSpc>
                <a:spcPct val="1111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4K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(15.34%)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572635" y="4773676"/>
            <a:ext cx="95250" cy="1057275"/>
            <a:chOff x="4572635" y="4773676"/>
            <a:chExt cx="95250" cy="1057275"/>
          </a:xfrm>
        </p:grpSpPr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635" y="4773676"/>
              <a:ext cx="95249" cy="9524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635" y="5011801"/>
              <a:ext cx="95249" cy="9524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635" y="5249926"/>
              <a:ext cx="95249" cy="9524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635" y="5497576"/>
              <a:ext cx="95249" cy="9524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635" y="5735701"/>
              <a:ext cx="95249" cy="95249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4549775" y="4479918"/>
            <a:ext cx="1475740" cy="138747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375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THEFT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endParaRPr sz="1000">
              <a:latin typeface="Segoe UI"/>
              <a:cs typeface="Segoe UI"/>
            </a:endParaRPr>
          </a:p>
          <a:p>
            <a:pPr marL="137160" marR="5080">
              <a:lnSpc>
                <a:spcPct val="156300"/>
              </a:lnSpc>
              <a:spcBef>
                <a:spcPts val="75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CRIMINAL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DAMAGE 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MOTOR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VEHICLE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 THEFT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6191250" y="3143250"/>
            <a:ext cx="6000750" cy="3943350"/>
          </a:xfrm>
          <a:custGeom>
            <a:avLst/>
            <a:gdLst/>
            <a:ahLst/>
            <a:cxnLst/>
            <a:rect l="l" t="t" r="r" b="b"/>
            <a:pathLst>
              <a:path w="6000750" h="3943350">
                <a:moveTo>
                  <a:pt x="6000750" y="3943350"/>
                </a:moveTo>
                <a:lnTo>
                  <a:pt x="0" y="3943350"/>
                </a:lnTo>
                <a:lnTo>
                  <a:pt x="0" y="0"/>
                </a:lnTo>
                <a:lnTo>
                  <a:pt x="6000750" y="0"/>
                </a:lnTo>
                <a:lnTo>
                  <a:pt x="6000750" y="3943350"/>
                </a:lnTo>
                <a:close/>
              </a:path>
            </a:pathLst>
          </a:custGeom>
          <a:solidFill>
            <a:srgbClr val="D5454F">
              <a:alpha val="580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6226175" y="3105213"/>
            <a:ext cx="2110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Primary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25">
                <a:solidFill>
                  <a:srgbClr val="252423"/>
                </a:solidFill>
                <a:latin typeface="Lucida Sans Unicode"/>
                <a:cs typeface="Lucida Sans Unicode"/>
              </a:rPr>
              <a:t>Type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6836389" y="3814271"/>
            <a:ext cx="2743835" cy="2717165"/>
            <a:chOff x="6836389" y="3814271"/>
            <a:chExt cx="2743835" cy="2717165"/>
          </a:xfrm>
        </p:grpSpPr>
        <p:sp>
          <p:nvSpPr>
            <p:cNvPr id="33" name="object 33" descr=""/>
            <p:cNvSpPr/>
            <p:nvPr/>
          </p:nvSpPr>
          <p:spPr>
            <a:xfrm>
              <a:off x="8305800" y="3963049"/>
              <a:ext cx="1214120" cy="1085850"/>
            </a:xfrm>
            <a:custGeom>
              <a:avLst/>
              <a:gdLst/>
              <a:ahLst/>
              <a:cxnLst/>
              <a:rect l="l" t="t" r="r" b="b"/>
              <a:pathLst>
                <a:path w="1214120" h="1085850">
                  <a:moveTo>
                    <a:pt x="728383" y="1085672"/>
                  </a:moveTo>
                  <a:lnTo>
                    <a:pt x="716981" y="1039584"/>
                  </a:lnTo>
                  <a:lnTo>
                    <a:pt x="702664" y="994309"/>
                  </a:lnTo>
                  <a:lnTo>
                    <a:pt x="685491" y="950038"/>
                  </a:lnTo>
                  <a:lnTo>
                    <a:pt x="665535" y="906958"/>
                  </a:lnTo>
                  <a:lnTo>
                    <a:pt x="642875" y="865236"/>
                  </a:lnTo>
                  <a:lnTo>
                    <a:pt x="617600" y="825037"/>
                  </a:lnTo>
                  <a:lnTo>
                    <a:pt x="589814" y="786531"/>
                  </a:lnTo>
                  <a:lnTo>
                    <a:pt x="559635" y="749878"/>
                  </a:lnTo>
                  <a:lnTo>
                    <a:pt x="527184" y="715223"/>
                  </a:lnTo>
                  <a:lnTo>
                    <a:pt x="492584" y="682700"/>
                  </a:lnTo>
                  <a:lnTo>
                    <a:pt x="455983" y="652449"/>
                  </a:lnTo>
                  <a:lnTo>
                    <a:pt x="417534" y="624595"/>
                  </a:lnTo>
                  <a:lnTo>
                    <a:pt x="377389" y="599247"/>
                  </a:lnTo>
                  <a:lnTo>
                    <a:pt x="335704" y="576505"/>
                  </a:lnTo>
                  <a:lnTo>
                    <a:pt x="292655" y="556466"/>
                  </a:lnTo>
                  <a:lnTo>
                    <a:pt x="248423" y="539212"/>
                  </a:lnTo>
                  <a:lnTo>
                    <a:pt x="203182" y="524812"/>
                  </a:lnTo>
                  <a:lnTo>
                    <a:pt x="157108" y="513321"/>
                  </a:lnTo>
                  <a:lnTo>
                    <a:pt x="110396" y="504790"/>
                  </a:lnTo>
                  <a:lnTo>
                    <a:pt x="63242" y="499254"/>
                  </a:lnTo>
                  <a:lnTo>
                    <a:pt x="15832" y="496732"/>
                  </a:lnTo>
                  <a:lnTo>
                    <a:pt x="0" y="496564"/>
                  </a:lnTo>
                  <a:lnTo>
                    <a:pt x="0" y="0"/>
                  </a:lnTo>
                  <a:lnTo>
                    <a:pt x="52750" y="1120"/>
                  </a:lnTo>
                  <a:lnTo>
                    <a:pt x="105404" y="4483"/>
                  </a:lnTo>
                  <a:lnTo>
                    <a:pt x="157869" y="10078"/>
                  </a:lnTo>
                  <a:lnTo>
                    <a:pt x="210048" y="17899"/>
                  </a:lnTo>
                  <a:lnTo>
                    <a:pt x="261848" y="27929"/>
                  </a:lnTo>
                  <a:lnTo>
                    <a:pt x="313174" y="40152"/>
                  </a:lnTo>
                  <a:lnTo>
                    <a:pt x="363936" y="54544"/>
                  </a:lnTo>
                  <a:lnTo>
                    <a:pt x="414039" y="71081"/>
                  </a:lnTo>
                  <a:lnTo>
                    <a:pt x="463395" y="89731"/>
                  </a:lnTo>
                  <a:lnTo>
                    <a:pt x="511913" y="110462"/>
                  </a:lnTo>
                  <a:lnTo>
                    <a:pt x="559508" y="133235"/>
                  </a:lnTo>
                  <a:lnTo>
                    <a:pt x="606091" y="158011"/>
                  </a:lnTo>
                  <a:lnTo>
                    <a:pt x="651579" y="184743"/>
                  </a:lnTo>
                  <a:lnTo>
                    <a:pt x="695891" y="213385"/>
                  </a:lnTo>
                  <a:lnTo>
                    <a:pt x="738945" y="243883"/>
                  </a:lnTo>
                  <a:lnTo>
                    <a:pt x="780664" y="276184"/>
                  </a:lnTo>
                  <a:lnTo>
                    <a:pt x="820974" y="310227"/>
                  </a:lnTo>
                  <a:lnTo>
                    <a:pt x="859800" y="345954"/>
                  </a:lnTo>
                  <a:lnTo>
                    <a:pt x="897074" y="383297"/>
                  </a:lnTo>
                  <a:lnTo>
                    <a:pt x="932726" y="422190"/>
                  </a:lnTo>
                  <a:lnTo>
                    <a:pt x="966694" y="462563"/>
                  </a:lnTo>
                  <a:lnTo>
                    <a:pt x="998916" y="504344"/>
                  </a:lnTo>
                  <a:lnTo>
                    <a:pt x="1029333" y="547455"/>
                  </a:lnTo>
                  <a:lnTo>
                    <a:pt x="1057891" y="591821"/>
                  </a:lnTo>
                  <a:lnTo>
                    <a:pt x="1084538" y="637359"/>
                  </a:lnTo>
                  <a:lnTo>
                    <a:pt x="1109225" y="683989"/>
                  </a:lnTo>
                  <a:lnTo>
                    <a:pt x="1131910" y="731626"/>
                  </a:lnTo>
                  <a:lnTo>
                    <a:pt x="1152549" y="780184"/>
                  </a:lnTo>
                  <a:lnTo>
                    <a:pt x="1171107" y="829574"/>
                  </a:lnTo>
                  <a:lnTo>
                    <a:pt x="1187549" y="879709"/>
                  </a:lnTo>
                  <a:lnTo>
                    <a:pt x="1201846" y="930497"/>
                  </a:lnTo>
                  <a:lnTo>
                    <a:pt x="1213971" y="981847"/>
                  </a:lnTo>
                  <a:lnTo>
                    <a:pt x="728383" y="10856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788242" y="4944897"/>
              <a:ext cx="759460" cy="1205865"/>
            </a:xfrm>
            <a:custGeom>
              <a:avLst/>
              <a:gdLst/>
              <a:ahLst/>
              <a:cxnLst/>
              <a:rect l="l" t="t" r="r" b="b"/>
              <a:pathLst>
                <a:path w="759459" h="1205864">
                  <a:moveTo>
                    <a:pt x="321627" y="1205382"/>
                  </a:moveTo>
                  <a:lnTo>
                    <a:pt x="0" y="827054"/>
                  </a:lnTo>
                  <a:lnTo>
                    <a:pt x="18831" y="810492"/>
                  </a:lnTo>
                  <a:lnTo>
                    <a:pt x="37074" y="793325"/>
                  </a:lnTo>
                  <a:lnTo>
                    <a:pt x="71794" y="757176"/>
                  </a:lnTo>
                  <a:lnTo>
                    <a:pt x="104007" y="718776"/>
                  </a:lnTo>
                  <a:lnTo>
                    <a:pt x="133561" y="678295"/>
                  </a:lnTo>
                  <a:lnTo>
                    <a:pt x="160329" y="635919"/>
                  </a:lnTo>
                  <a:lnTo>
                    <a:pt x="184184" y="591838"/>
                  </a:lnTo>
                  <a:lnTo>
                    <a:pt x="205023" y="546253"/>
                  </a:lnTo>
                  <a:lnTo>
                    <a:pt x="222745" y="499369"/>
                  </a:lnTo>
                  <a:lnTo>
                    <a:pt x="237278" y="451400"/>
                  </a:lnTo>
                  <a:lnTo>
                    <a:pt x="248549" y="402562"/>
                  </a:lnTo>
                  <a:lnTo>
                    <a:pt x="256513" y="353077"/>
                  </a:lnTo>
                  <a:lnTo>
                    <a:pt x="261127" y="303168"/>
                  </a:lnTo>
                  <a:lnTo>
                    <a:pt x="262378" y="253061"/>
                  </a:lnTo>
                  <a:lnTo>
                    <a:pt x="261737" y="228019"/>
                  </a:lnTo>
                  <a:lnTo>
                    <a:pt x="257928" y="178014"/>
                  </a:lnTo>
                  <a:lnTo>
                    <a:pt x="250772" y="128434"/>
                  </a:lnTo>
                  <a:lnTo>
                    <a:pt x="245941" y="103825"/>
                  </a:lnTo>
                  <a:lnTo>
                    <a:pt x="731530" y="0"/>
                  </a:lnTo>
                  <a:lnTo>
                    <a:pt x="739576" y="40991"/>
                  </a:lnTo>
                  <a:lnTo>
                    <a:pt x="746238" y="82231"/>
                  </a:lnTo>
                  <a:lnTo>
                    <a:pt x="751509" y="123671"/>
                  </a:lnTo>
                  <a:lnTo>
                    <a:pt x="755382" y="165265"/>
                  </a:lnTo>
                  <a:lnTo>
                    <a:pt x="757854" y="206966"/>
                  </a:lnTo>
                  <a:lnTo>
                    <a:pt x="758921" y="248727"/>
                  </a:lnTo>
                  <a:lnTo>
                    <a:pt x="758928" y="269618"/>
                  </a:lnTo>
                  <a:lnTo>
                    <a:pt x="758583" y="290500"/>
                  </a:lnTo>
                  <a:lnTo>
                    <a:pt x="756840" y="332237"/>
                  </a:lnTo>
                  <a:lnTo>
                    <a:pt x="753693" y="373893"/>
                  </a:lnTo>
                  <a:lnTo>
                    <a:pt x="749146" y="415419"/>
                  </a:lnTo>
                  <a:lnTo>
                    <a:pt x="743205" y="456768"/>
                  </a:lnTo>
                  <a:lnTo>
                    <a:pt x="735876" y="497895"/>
                  </a:lnTo>
                  <a:lnTo>
                    <a:pt x="727167" y="538751"/>
                  </a:lnTo>
                  <a:lnTo>
                    <a:pt x="717089" y="579291"/>
                  </a:lnTo>
                  <a:lnTo>
                    <a:pt x="705652" y="619469"/>
                  </a:lnTo>
                  <a:lnTo>
                    <a:pt x="692870" y="659240"/>
                  </a:lnTo>
                  <a:lnTo>
                    <a:pt x="678758" y="698558"/>
                  </a:lnTo>
                  <a:lnTo>
                    <a:pt x="663330" y="737379"/>
                  </a:lnTo>
                  <a:lnTo>
                    <a:pt x="646604" y="775659"/>
                  </a:lnTo>
                  <a:lnTo>
                    <a:pt x="628601" y="813354"/>
                  </a:lnTo>
                  <a:lnTo>
                    <a:pt x="609339" y="850422"/>
                  </a:lnTo>
                  <a:lnTo>
                    <a:pt x="588841" y="886822"/>
                  </a:lnTo>
                  <a:lnTo>
                    <a:pt x="567130" y="922511"/>
                  </a:lnTo>
                  <a:lnTo>
                    <a:pt x="544230" y="957449"/>
                  </a:lnTo>
                  <a:lnTo>
                    <a:pt x="520168" y="991597"/>
                  </a:lnTo>
                  <a:lnTo>
                    <a:pt x="494970" y="1024916"/>
                  </a:lnTo>
                  <a:lnTo>
                    <a:pt x="468666" y="1057369"/>
                  </a:lnTo>
                  <a:lnTo>
                    <a:pt x="441285" y="1088918"/>
                  </a:lnTo>
                  <a:lnTo>
                    <a:pt x="412858" y="1119528"/>
                  </a:lnTo>
                  <a:lnTo>
                    <a:pt x="383416" y="1149164"/>
                  </a:lnTo>
                  <a:lnTo>
                    <a:pt x="352995" y="1177793"/>
                  </a:lnTo>
                  <a:lnTo>
                    <a:pt x="337429" y="1191717"/>
                  </a:lnTo>
                  <a:lnTo>
                    <a:pt x="321627" y="120538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8310582" y="5771951"/>
              <a:ext cx="799465" cy="674370"/>
            </a:xfrm>
            <a:custGeom>
              <a:avLst/>
              <a:gdLst/>
              <a:ahLst/>
              <a:cxnLst/>
              <a:rect l="l" t="t" r="r" b="b"/>
              <a:pathLst>
                <a:path w="799465" h="674370">
                  <a:moveTo>
                    <a:pt x="3188" y="673893"/>
                  </a:moveTo>
                  <a:lnTo>
                    <a:pt x="0" y="177339"/>
                  </a:lnTo>
                  <a:lnTo>
                    <a:pt x="32516" y="176423"/>
                  </a:lnTo>
                  <a:lnTo>
                    <a:pt x="64900" y="174093"/>
                  </a:lnTo>
                  <a:lnTo>
                    <a:pt x="129269" y="165192"/>
                  </a:lnTo>
                  <a:lnTo>
                    <a:pt x="192619" y="150726"/>
                  </a:lnTo>
                  <a:lnTo>
                    <a:pt x="254464" y="130782"/>
                  </a:lnTo>
                  <a:lnTo>
                    <a:pt x="314340" y="105535"/>
                  </a:lnTo>
                  <a:lnTo>
                    <a:pt x="371783" y="75155"/>
                  </a:lnTo>
                  <a:lnTo>
                    <a:pt x="426365" y="39893"/>
                  </a:lnTo>
                  <a:lnTo>
                    <a:pt x="477659" y="0"/>
                  </a:lnTo>
                  <a:lnTo>
                    <a:pt x="799287" y="378327"/>
                  </a:lnTo>
                  <a:lnTo>
                    <a:pt x="757226" y="412536"/>
                  </a:lnTo>
                  <a:lnTo>
                    <a:pt x="713796" y="444816"/>
                  </a:lnTo>
                  <a:lnTo>
                    <a:pt x="668996" y="475166"/>
                  </a:lnTo>
                  <a:lnTo>
                    <a:pt x="622827" y="503586"/>
                  </a:lnTo>
                  <a:lnTo>
                    <a:pt x="575465" y="529972"/>
                  </a:lnTo>
                  <a:lnTo>
                    <a:pt x="527089" y="554219"/>
                  </a:lnTo>
                  <a:lnTo>
                    <a:pt x="477699" y="576328"/>
                  </a:lnTo>
                  <a:lnTo>
                    <a:pt x="427296" y="596299"/>
                  </a:lnTo>
                  <a:lnTo>
                    <a:pt x="376072" y="614059"/>
                  </a:lnTo>
                  <a:lnTo>
                    <a:pt x="324220" y="629538"/>
                  </a:lnTo>
                  <a:lnTo>
                    <a:pt x="271742" y="642734"/>
                  </a:lnTo>
                  <a:lnTo>
                    <a:pt x="218636" y="653649"/>
                  </a:lnTo>
                  <a:lnTo>
                    <a:pt x="165106" y="662244"/>
                  </a:lnTo>
                  <a:lnTo>
                    <a:pt x="111355" y="668483"/>
                  </a:lnTo>
                  <a:lnTo>
                    <a:pt x="57382" y="672366"/>
                  </a:lnTo>
                  <a:lnTo>
                    <a:pt x="3188" y="673893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541852" y="5791567"/>
              <a:ext cx="772160" cy="654685"/>
            </a:xfrm>
            <a:custGeom>
              <a:avLst/>
              <a:gdLst/>
              <a:ahLst/>
              <a:cxnLst/>
              <a:rect l="l" t="t" r="r" b="b"/>
              <a:pathLst>
                <a:path w="772159" h="654685">
                  <a:moveTo>
                    <a:pt x="771918" y="654278"/>
                  </a:moveTo>
                  <a:lnTo>
                    <a:pt x="719952" y="653528"/>
                  </a:lnTo>
                  <a:lnTo>
                    <a:pt x="668154" y="650610"/>
                  </a:lnTo>
                  <a:lnTo>
                    <a:pt x="616523" y="645523"/>
                  </a:lnTo>
                  <a:lnTo>
                    <a:pt x="565061" y="638268"/>
                  </a:lnTo>
                  <a:lnTo>
                    <a:pt x="513945" y="628874"/>
                  </a:lnTo>
                  <a:lnTo>
                    <a:pt x="463356" y="617370"/>
                  </a:lnTo>
                  <a:lnTo>
                    <a:pt x="413294" y="603755"/>
                  </a:lnTo>
                  <a:lnTo>
                    <a:pt x="363759" y="588031"/>
                  </a:lnTo>
                  <a:lnTo>
                    <a:pt x="314922" y="570255"/>
                  </a:lnTo>
                  <a:lnTo>
                    <a:pt x="266955" y="550486"/>
                  </a:lnTo>
                  <a:lnTo>
                    <a:pt x="219860" y="528724"/>
                  </a:lnTo>
                  <a:lnTo>
                    <a:pt x="173635" y="504970"/>
                  </a:lnTo>
                  <a:lnTo>
                    <a:pt x="128440" y="479308"/>
                  </a:lnTo>
                  <a:lnTo>
                    <a:pt x="84436" y="451827"/>
                  </a:lnTo>
                  <a:lnTo>
                    <a:pt x="41623" y="422525"/>
                  </a:lnTo>
                  <a:lnTo>
                    <a:pt x="0" y="391404"/>
                  </a:lnTo>
                  <a:lnTo>
                    <a:pt x="305579" y="0"/>
                  </a:lnTo>
                  <a:lnTo>
                    <a:pt x="330553" y="18672"/>
                  </a:lnTo>
                  <a:lnTo>
                    <a:pt x="356241" y="36253"/>
                  </a:lnTo>
                  <a:lnTo>
                    <a:pt x="409760" y="68139"/>
                  </a:lnTo>
                  <a:lnTo>
                    <a:pt x="465752" y="95449"/>
                  </a:lnTo>
                  <a:lnTo>
                    <a:pt x="523834" y="117976"/>
                  </a:lnTo>
                  <a:lnTo>
                    <a:pt x="583593" y="135579"/>
                  </a:lnTo>
                  <a:lnTo>
                    <a:pt x="644616" y="148118"/>
                  </a:lnTo>
                  <a:lnTo>
                    <a:pt x="706471" y="155523"/>
                  </a:lnTo>
                  <a:lnTo>
                    <a:pt x="768730" y="157724"/>
                  </a:lnTo>
                  <a:lnTo>
                    <a:pt x="771918" y="654278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139142" y="5459024"/>
              <a:ext cx="708660" cy="724535"/>
            </a:xfrm>
            <a:custGeom>
              <a:avLst/>
              <a:gdLst/>
              <a:ahLst/>
              <a:cxnLst/>
              <a:rect l="l" t="t" r="r" b="b"/>
              <a:pathLst>
                <a:path w="708659" h="724535">
                  <a:moveTo>
                    <a:pt x="402710" y="723946"/>
                  </a:moveTo>
                  <a:lnTo>
                    <a:pt x="368967" y="696642"/>
                  </a:lnTo>
                  <a:lnTo>
                    <a:pt x="336239" y="668211"/>
                  </a:lnTo>
                  <a:lnTo>
                    <a:pt x="304527" y="638651"/>
                  </a:lnTo>
                  <a:lnTo>
                    <a:pt x="273829" y="607964"/>
                  </a:lnTo>
                  <a:lnTo>
                    <a:pt x="244220" y="576226"/>
                  </a:lnTo>
                  <a:lnTo>
                    <a:pt x="215773" y="543512"/>
                  </a:lnTo>
                  <a:lnTo>
                    <a:pt x="188487" y="509823"/>
                  </a:lnTo>
                  <a:lnTo>
                    <a:pt x="162365" y="475158"/>
                  </a:lnTo>
                  <a:lnTo>
                    <a:pt x="137466" y="439603"/>
                  </a:lnTo>
                  <a:lnTo>
                    <a:pt x="113854" y="403245"/>
                  </a:lnTo>
                  <a:lnTo>
                    <a:pt x="91529" y="366083"/>
                  </a:lnTo>
                  <a:lnTo>
                    <a:pt x="70491" y="328117"/>
                  </a:lnTo>
                  <a:lnTo>
                    <a:pt x="50789" y="289440"/>
                  </a:lnTo>
                  <a:lnTo>
                    <a:pt x="32473" y="250147"/>
                  </a:lnTo>
                  <a:lnTo>
                    <a:pt x="15543" y="210236"/>
                  </a:lnTo>
                  <a:lnTo>
                    <a:pt x="0" y="169709"/>
                  </a:lnTo>
                  <a:lnTo>
                    <a:pt x="466663" y="0"/>
                  </a:lnTo>
                  <a:lnTo>
                    <a:pt x="486183" y="48387"/>
                  </a:lnTo>
                  <a:lnTo>
                    <a:pt x="508926" y="95061"/>
                  </a:lnTo>
                  <a:lnTo>
                    <a:pt x="534892" y="140021"/>
                  </a:lnTo>
                  <a:lnTo>
                    <a:pt x="564082" y="183269"/>
                  </a:lnTo>
                  <a:lnTo>
                    <a:pt x="596196" y="224391"/>
                  </a:lnTo>
                  <a:lnTo>
                    <a:pt x="630935" y="262978"/>
                  </a:lnTo>
                  <a:lnTo>
                    <a:pt x="668299" y="299028"/>
                  </a:lnTo>
                  <a:lnTo>
                    <a:pt x="708289" y="332542"/>
                  </a:lnTo>
                  <a:lnTo>
                    <a:pt x="402710" y="723946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064515" y="5186798"/>
              <a:ext cx="541655" cy="441959"/>
            </a:xfrm>
            <a:custGeom>
              <a:avLst/>
              <a:gdLst/>
              <a:ahLst/>
              <a:cxnLst/>
              <a:rect l="l" t="t" r="r" b="b"/>
              <a:pathLst>
                <a:path w="541654" h="441960">
                  <a:moveTo>
                    <a:pt x="74626" y="441935"/>
                  </a:moveTo>
                  <a:lnTo>
                    <a:pt x="58323" y="394184"/>
                  </a:lnTo>
                  <a:lnTo>
                    <a:pt x="44023" y="346095"/>
                  </a:lnTo>
                  <a:lnTo>
                    <a:pt x="31726" y="297667"/>
                  </a:lnTo>
                  <a:lnTo>
                    <a:pt x="21432" y="248901"/>
                  </a:lnTo>
                  <a:lnTo>
                    <a:pt x="13140" y="199797"/>
                  </a:lnTo>
                  <a:lnTo>
                    <a:pt x="6851" y="150355"/>
                  </a:lnTo>
                  <a:lnTo>
                    <a:pt x="2564" y="100575"/>
                  </a:lnTo>
                  <a:lnTo>
                    <a:pt x="281" y="50456"/>
                  </a:lnTo>
                  <a:lnTo>
                    <a:pt x="0" y="0"/>
                  </a:lnTo>
                  <a:lnTo>
                    <a:pt x="496514" y="7064"/>
                  </a:lnTo>
                  <a:lnTo>
                    <a:pt x="497682" y="61411"/>
                  </a:lnTo>
                  <a:lnTo>
                    <a:pt x="502744" y="115101"/>
                  </a:lnTo>
                  <a:lnTo>
                    <a:pt x="511699" y="168134"/>
                  </a:lnTo>
                  <a:lnTo>
                    <a:pt x="524548" y="220508"/>
                  </a:lnTo>
                  <a:lnTo>
                    <a:pt x="541289" y="272226"/>
                  </a:lnTo>
                  <a:lnTo>
                    <a:pt x="74626" y="441935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064515" y="4755409"/>
              <a:ext cx="547370" cy="438784"/>
            </a:xfrm>
            <a:custGeom>
              <a:avLst/>
              <a:gdLst/>
              <a:ahLst/>
              <a:cxnLst/>
              <a:rect l="l" t="t" r="r" b="b"/>
              <a:pathLst>
                <a:path w="547370" h="438785">
                  <a:moveTo>
                    <a:pt x="496514" y="438453"/>
                  </a:moveTo>
                  <a:lnTo>
                    <a:pt x="0" y="431389"/>
                  </a:lnTo>
                  <a:lnTo>
                    <a:pt x="1663" y="381966"/>
                  </a:lnTo>
                  <a:lnTo>
                    <a:pt x="5243" y="332915"/>
                  </a:lnTo>
                  <a:lnTo>
                    <a:pt x="10738" y="284238"/>
                  </a:lnTo>
                  <a:lnTo>
                    <a:pt x="18148" y="235933"/>
                  </a:lnTo>
                  <a:lnTo>
                    <a:pt x="27475" y="188001"/>
                  </a:lnTo>
                  <a:lnTo>
                    <a:pt x="38717" y="140441"/>
                  </a:lnTo>
                  <a:lnTo>
                    <a:pt x="51874" y="93255"/>
                  </a:lnTo>
                  <a:lnTo>
                    <a:pt x="66948" y="46441"/>
                  </a:lnTo>
                  <a:lnTo>
                    <a:pt x="83937" y="0"/>
                  </a:lnTo>
                  <a:lnTo>
                    <a:pt x="546876" y="179620"/>
                  </a:lnTo>
                  <a:lnTo>
                    <a:pt x="529355" y="229937"/>
                  </a:lnTo>
                  <a:lnTo>
                    <a:pt x="515559" y="280979"/>
                  </a:lnTo>
                  <a:lnTo>
                    <a:pt x="505486" y="332746"/>
                  </a:lnTo>
                  <a:lnTo>
                    <a:pt x="499138" y="385237"/>
                  </a:lnTo>
                  <a:lnTo>
                    <a:pt x="496514" y="438453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148452" y="4390948"/>
              <a:ext cx="594995" cy="544195"/>
            </a:xfrm>
            <a:custGeom>
              <a:avLst/>
              <a:gdLst/>
              <a:ahLst/>
              <a:cxnLst/>
              <a:rect l="l" t="t" r="r" b="b"/>
              <a:pathLst>
                <a:path w="594995" h="544195">
                  <a:moveTo>
                    <a:pt x="462939" y="544081"/>
                  </a:moveTo>
                  <a:lnTo>
                    <a:pt x="0" y="364461"/>
                  </a:lnTo>
                  <a:lnTo>
                    <a:pt x="20520" y="314724"/>
                  </a:lnTo>
                  <a:lnTo>
                    <a:pt x="43021" y="266181"/>
                  </a:lnTo>
                  <a:lnTo>
                    <a:pt x="67504" y="218833"/>
                  </a:lnTo>
                  <a:lnTo>
                    <a:pt x="93968" y="172678"/>
                  </a:lnTo>
                  <a:lnTo>
                    <a:pt x="122414" y="127717"/>
                  </a:lnTo>
                  <a:lnTo>
                    <a:pt x="152840" y="83951"/>
                  </a:lnTo>
                  <a:lnTo>
                    <a:pt x="185249" y="41378"/>
                  </a:lnTo>
                  <a:lnTo>
                    <a:pt x="219638" y="0"/>
                  </a:lnTo>
                  <a:lnTo>
                    <a:pt x="594722" y="325404"/>
                  </a:lnTo>
                  <a:lnTo>
                    <a:pt x="562278" y="365472"/>
                  </a:lnTo>
                  <a:lnTo>
                    <a:pt x="532878" y="407373"/>
                  </a:lnTo>
                  <a:lnTo>
                    <a:pt x="506522" y="451108"/>
                  </a:lnTo>
                  <a:lnTo>
                    <a:pt x="483209" y="496678"/>
                  </a:lnTo>
                  <a:lnTo>
                    <a:pt x="462939" y="544081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368091" y="4224196"/>
              <a:ext cx="480695" cy="492759"/>
            </a:xfrm>
            <a:custGeom>
              <a:avLst/>
              <a:gdLst/>
              <a:ahLst/>
              <a:cxnLst/>
              <a:rect l="l" t="t" r="r" b="b"/>
              <a:pathLst>
                <a:path w="480695" h="492760">
                  <a:moveTo>
                    <a:pt x="375083" y="492157"/>
                  </a:moveTo>
                  <a:lnTo>
                    <a:pt x="0" y="166752"/>
                  </a:lnTo>
                  <a:lnTo>
                    <a:pt x="32584" y="130638"/>
                  </a:lnTo>
                  <a:lnTo>
                    <a:pt x="66477" y="95906"/>
                  </a:lnTo>
                  <a:lnTo>
                    <a:pt x="101680" y="62555"/>
                  </a:lnTo>
                  <a:lnTo>
                    <a:pt x="138191" y="30587"/>
                  </a:lnTo>
                  <a:lnTo>
                    <a:pt x="176012" y="0"/>
                  </a:lnTo>
                  <a:lnTo>
                    <a:pt x="480690" y="392105"/>
                  </a:lnTo>
                  <a:lnTo>
                    <a:pt x="452448" y="415175"/>
                  </a:lnTo>
                  <a:lnTo>
                    <a:pt x="425432" y="439540"/>
                  </a:lnTo>
                  <a:lnTo>
                    <a:pt x="399644" y="465201"/>
                  </a:lnTo>
                  <a:lnTo>
                    <a:pt x="375083" y="492157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544103" y="4099642"/>
              <a:ext cx="422275" cy="516890"/>
            </a:xfrm>
            <a:custGeom>
              <a:avLst/>
              <a:gdLst/>
              <a:ahLst/>
              <a:cxnLst/>
              <a:rect l="l" t="t" r="r" b="b"/>
              <a:pathLst>
                <a:path w="422275" h="516889">
                  <a:moveTo>
                    <a:pt x="304678" y="516659"/>
                  </a:moveTo>
                  <a:lnTo>
                    <a:pt x="0" y="124553"/>
                  </a:lnTo>
                  <a:lnTo>
                    <a:pt x="37248" y="96707"/>
                  </a:lnTo>
                  <a:lnTo>
                    <a:pt x="75431" y="70328"/>
                  </a:lnTo>
                  <a:lnTo>
                    <a:pt x="114549" y="45418"/>
                  </a:lnTo>
                  <a:lnTo>
                    <a:pt x="154602" y="21975"/>
                  </a:lnTo>
                  <a:lnTo>
                    <a:pt x="195589" y="0"/>
                  </a:lnTo>
                  <a:lnTo>
                    <a:pt x="422032" y="441927"/>
                  </a:lnTo>
                  <a:lnTo>
                    <a:pt x="391379" y="458546"/>
                  </a:lnTo>
                  <a:lnTo>
                    <a:pt x="361603" y="476541"/>
                  </a:lnTo>
                  <a:lnTo>
                    <a:pt x="332702" y="495912"/>
                  </a:lnTo>
                  <a:lnTo>
                    <a:pt x="304678" y="516659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7739692" y="4039611"/>
              <a:ext cx="308610" cy="502284"/>
            </a:xfrm>
            <a:custGeom>
              <a:avLst/>
              <a:gdLst/>
              <a:ahLst/>
              <a:cxnLst/>
              <a:rect l="l" t="t" r="r" b="b"/>
              <a:pathLst>
                <a:path w="308609" h="502285">
                  <a:moveTo>
                    <a:pt x="226443" y="501958"/>
                  </a:moveTo>
                  <a:lnTo>
                    <a:pt x="0" y="60030"/>
                  </a:lnTo>
                  <a:lnTo>
                    <a:pt x="33543" y="43475"/>
                  </a:lnTo>
                  <a:lnTo>
                    <a:pt x="67539" y="27951"/>
                  </a:lnTo>
                  <a:lnTo>
                    <a:pt x="101988" y="13459"/>
                  </a:lnTo>
                  <a:lnTo>
                    <a:pt x="136890" y="0"/>
                  </a:lnTo>
                  <a:lnTo>
                    <a:pt x="308577" y="465939"/>
                  </a:lnTo>
                  <a:lnTo>
                    <a:pt x="287636" y="474015"/>
                  </a:lnTo>
                  <a:lnTo>
                    <a:pt x="266967" y="482710"/>
                  </a:lnTo>
                  <a:lnTo>
                    <a:pt x="246569" y="492024"/>
                  </a:lnTo>
                  <a:lnTo>
                    <a:pt x="226443" y="501958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876582" y="4001010"/>
              <a:ext cx="247015" cy="504825"/>
            </a:xfrm>
            <a:custGeom>
              <a:avLst/>
              <a:gdLst/>
              <a:ahLst/>
              <a:cxnLst/>
              <a:rect l="l" t="t" r="r" b="b"/>
              <a:pathLst>
                <a:path w="247015" h="504825">
                  <a:moveTo>
                    <a:pt x="171687" y="504540"/>
                  </a:moveTo>
                  <a:lnTo>
                    <a:pt x="0" y="38601"/>
                  </a:lnTo>
                  <a:lnTo>
                    <a:pt x="30762" y="27722"/>
                  </a:lnTo>
                  <a:lnTo>
                    <a:pt x="61778" y="17662"/>
                  </a:lnTo>
                  <a:lnTo>
                    <a:pt x="93048" y="8421"/>
                  </a:lnTo>
                  <a:lnTo>
                    <a:pt x="124572" y="0"/>
                  </a:lnTo>
                  <a:lnTo>
                    <a:pt x="246430" y="481379"/>
                  </a:lnTo>
                  <a:lnTo>
                    <a:pt x="227516" y="486433"/>
                  </a:lnTo>
                  <a:lnTo>
                    <a:pt x="208754" y="491977"/>
                  </a:lnTo>
                  <a:lnTo>
                    <a:pt x="190144" y="498013"/>
                  </a:lnTo>
                  <a:lnTo>
                    <a:pt x="171687" y="504540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001155" y="3986688"/>
              <a:ext cx="160020" cy="495934"/>
            </a:xfrm>
            <a:custGeom>
              <a:avLst/>
              <a:gdLst/>
              <a:ahLst/>
              <a:cxnLst/>
              <a:rect l="l" t="t" r="r" b="b"/>
              <a:pathLst>
                <a:path w="160020" h="495935">
                  <a:moveTo>
                    <a:pt x="121858" y="495701"/>
                  </a:moveTo>
                  <a:lnTo>
                    <a:pt x="0" y="14321"/>
                  </a:lnTo>
                  <a:lnTo>
                    <a:pt x="15814" y="10428"/>
                  </a:lnTo>
                  <a:lnTo>
                    <a:pt x="31675" y="6744"/>
                  </a:lnTo>
                  <a:lnTo>
                    <a:pt x="47583" y="3267"/>
                  </a:lnTo>
                  <a:lnTo>
                    <a:pt x="63537" y="0"/>
                  </a:lnTo>
                  <a:lnTo>
                    <a:pt x="159980" y="487108"/>
                  </a:lnTo>
                  <a:lnTo>
                    <a:pt x="140863" y="491155"/>
                  </a:lnTo>
                  <a:lnTo>
                    <a:pt x="121858" y="495701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064693" y="3976516"/>
              <a:ext cx="132080" cy="497840"/>
            </a:xfrm>
            <a:custGeom>
              <a:avLst/>
              <a:gdLst/>
              <a:ahLst/>
              <a:cxnLst/>
              <a:rect l="l" t="t" r="r" b="b"/>
              <a:pathLst>
                <a:path w="132079" h="497839">
                  <a:moveTo>
                    <a:pt x="96442" y="497280"/>
                  </a:moveTo>
                  <a:lnTo>
                    <a:pt x="0" y="10172"/>
                  </a:lnTo>
                  <a:lnTo>
                    <a:pt x="29313" y="4733"/>
                  </a:lnTo>
                  <a:lnTo>
                    <a:pt x="58749" y="0"/>
                  </a:lnTo>
                  <a:lnTo>
                    <a:pt x="131692" y="491177"/>
                  </a:lnTo>
                  <a:lnTo>
                    <a:pt x="114031" y="494017"/>
                  </a:lnTo>
                  <a:lnTo>
                    <a:pt x="96442" y="497280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123442" y="3969962"/>
              <a:ext cx="104139" cy="497840"/>
            </a:xfrm>
            <a:custGeom>
              <a:avLst/>
              <a:gdLst/>
              <a:ahLst/>
              <a:cxnLst/>
              <a:rect l="l" t="t" r="r" b="b"/>
              <a:pathLst>
                <a:path w="104140" h="497839">
                  <a:moveTo>
                    <a:pt x="72943" y="497732"/>
                  </a:moveTo>
                  <a:lnTo>
                    <a:pt x="0" y="6554"/>
                  </a:lnTo>
                  <a:lnTo>
                    <a:pt x="25733" y="3007"/>
                  </a:lnTo>
                  <a:lnTo>
                    <a:pt x="51535" y="0"/>
                  </a:lnTo>
                  <a:lnTo>
                    <a:pt x="103864" y="493799"/>
                  </a:lnTo>
                  <a:lnTo>
                    <a:pt x="80658" y="496627"/>
                  </a:lnTo>
                  <a:lnTo>
                    <a:pt x="72943" y="497732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174977" y="3967461"/>
              <a:ext cx="68580" cy="496570"/>
            </a:xfrm>
            <a:custGeom>
              <a:avLst/>
              <a:gdLst/>
              <a:ahLst/>
              <a:cxnLst/>
              <a:rect l="l" t="t" r="r" b="b"/>
              <a:pathLst>
                <a:path w="68579" h="496570">
                  <a:moveTo>
                    <a:pt x="52329" y="496299"/>
                  </a:moveTo>
                  <a:lnTo>
                    <a:pt x="0" y="2500"/>
                  </a:lnTo>
                  <a:lnTo>
                    <a:pt x="26251" y="0"/>
                  </a:lnTo>
                  <a:lnTo>
                    <a:pt x="68079" y="494799"/>
                  </a:lnTo>
                  <a:lnTo>
                    <a:pt x="52329" y="496299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201229" y="3965658"/>
              <a:ext cx="56515" cy="497205"/>
            </a:xfrm>
            <a:custGeom>
              <a:avLst/>
              <a:gdLst/>
              <a:ahLst/>
              <a:cxnLst/>
              <a:rect l="l" t="t" r="r" b="b"/>
              <a:pathLst>
                <a:path w="56515" h="497204">
                  <a:moveTo>
                    <a:pt x="41828" y="496603"/>
                  </a:moveTo>
                  <a:lnTo>
                    <a:pt x="0" y="1803"/>
                  </a:lnTo>
                  <a:lnTo>
                    <a:pt x="24138" y="0"/>
                  </a:lnTo>
                  <a:lnTo>
                    <a:pt x="56311" y="495520"/>
                  </a:lnTo>
                  <a:lnTo>
                    <a:pt x="41828" y="496603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8225367" y="3964616"/>
              <a:ext cx="43180" cy="496570"/>
            </a:xfrm>
            <a:custGeom>
              <a:avLst/>
              <a:gdLst/>
              <a:ahLst/>
              <a:cxnLst/>
              <a:rect l="l" t="t" r="r" b="b"/>
              <a:pathLst>
                <a:path w="43179" h="496570">
                  <a:moveTo>
                    <a:pt x="32173" y="496562"/>
                  </a:moveTo>
                  <a:lnTo>
                    <a:pt x="0" y="1041"/>
                  </a:lnTo>
                  <a:lnTo>
                    <a:pt x="18075" y="0"/>
                  </a:lnTo>
                  <a:lnTo>
                    <a:pt x="43018" y="495937"/>
                  </a:lnTo>
                  <a:lnTo>
                    <a:pt x="32173" y="496562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8243442" y="3963846"/>
              <a:ext cx="36195" cy="497205"/>
            </a:xfrm>
            <a:custGeom>
              <a:avLst/>
              <a:gdLst/>
              <a:ahLst/>
              <a:cxnLst/>
              <a:rect l="l" t="t" r="r" b="b"/>
              <a:pathLst>
                <a:path w="36195" h="497204">
                  <a:moveTo>
                    <a:pt x="24943" y="496707"/>
                  </a:moveTo>
                  <a:lnTo>
                    <a:pt x="0" y="770"/>
                  </a:lnTo>
                  <a:lnTo>
                    <a:pt x="17891" y="0"/>
                  </a:lnTo>
                  <a:lnTo>
                    <a:pt x="35678" y="496245"/>
                  </a:lnTo>
                  <a:lnTo>
                    <a:pt x="24943" y="496707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8261334" y="3963368"/>
              <a:ext cx="27940" cy="497205"/>
            </a:xfrm>
            <a:custGeom>
              <a:avLst/>
              <a:gdLst/>
              <a:ahLst/>
              <a:cxnLst/>
              <a:rect l="l" t="t" r="r" b="b"/>
              <a:pathLst>
                <a:path w="27940" h="497204">
                  <a:moveTo>
                    <a:pt x="17786" y="496723"/>
                  </a:moveTo>
                  <a:lnTo>
                    <a:pt x="0" y="477"/>
                  </a:lnTo>
                  <a:lnTo>
                    <a:pt x="16326" y="0"/>
                  </a:lnTo>
                  <a:lnTo>
                    <a:pt x="27582" y="496436"/>
                  </a:lnTo>
                  <a:lnTo>
                    <a:pt x="17786" y="496723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277661" y="3963231"/>
              <a:ext cx="15875" cy="496570"/>
            </a:xfrm>
            <a:custGeom>
              <a:avLst/>
              <a:gdLst/>
              <a:ahLst/>
              <a:cxnLst/>
              <a:rect l="l" t="t" r="r" b="b"/>
              <a:pathLst>
                <a:path w="15875" h="496570">
                  <a:moveTo>
                    <a:pt x="15387" y="496491"/>
                  </a:moveTo>
                  <a:lnTo>
                    <a:pt x="11255" y="496573"/>
                  </a:lnTo>
                  <a:lnTo>
                    <a:pt x="0" y="136"/>
                  </a:lnTo>
                  <a:lnTo>
                    <a:pt x="6886" y="0"/>
                  </a:lnTo>
                  <a:lnTo>
                    <a:pt x="15387" y="496491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284547" y="3963152"/>
              <a:ext cx="12065" cy="496570"/>
            </a:xfrm>
            <a:custGeom>
              <a:avLst/>
              <a:gdLst/>
              <a:ahLst/>
              <a:cxnLst/>
              <a:rect l="l" t="t" r="r" b="b"/>
              <a:pathLst>
                <a:path w="12065" h="496570">
                  <a:moveTo>
                    <a:pt x="11688" y="496523"/>
                  </a:moveTo>
                  <a:lnTo>
                    <a:pt x="8501" y="496571"/>
                  </a:lnTo>
                  <a:lnTo>
                    <a:pt x="0" y="79"/>
                  </a:lnTo>
                  <a:lnTo>
                    <a:pt x="5312" y="0"/>
                  </a:lnTo>
                  <a:lnTo>
                    <a:pt x="11688" y="496523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8289860" y="3963096"/>
              <a:ext cx="9525" cy="497205"/>
            </a:xfrm>
            <a:custGeom>
              <a:avLst/>
              <a:gdLst/>
              <a:ahLst/>
              <a:cxnLst/>
              <a:rect l="l" t="t" r="r" b="b"/>
              <a:pathLst>
                <a:path w="9525" h="497204">
                  <a:moveTo>
                    <a:pt x="9445" y="496545"/>
                  </a:moveTo>
                  <a:lnTo>
                    <a:pt x="6376" y="496578"/>
                  </a:lnTo>
                  <a:lnTo>
                    <a:pt x="0" y="55"/>
                  </a:lnTo>
                  <a:lnTo>
                    <a:pt x="5116" y="0"/>
                  </a:lnTo>
                  <a:lnTo>
                    <a:pt x="9445" y="496545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8294976" y="3963064"/>
              <a:ext cx="7620" cy="497205"/>
            </a:xfrm>
            <a:custGeom>
              <a:avLst/>
              <a:gdLst/>
              <a:ahLst/>
              <a:cxnLst/>
              <a:rect l="l" t="t" r="r" b="b"/>
              <a:pathLst>
                <a:path w="7620" h="497204">
                  <a:moveTo>
                    <a:pt x="7163" y="496558"/>
                  </a:moveTo>
                  <a:lnTo>
                    <a:pt x="4329" y="496577"/>
                  </a:lnTo>
                  <a:lnTo>
                    <a:pt x="0" y="32"/>
                  </a:lnTo>
                  <a:lnTo>
                    <a:pt x="4722" y="0"/>
                  </a:lnTo>
                  <a:lnTo>
                    <a:pt x="7163" y="496558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299699" y="3963053"/>
              <a:ext cx="4445" cy="496570"/>
            </a:xfrm>
            <a:custGeom>
              <a:avLst/>
              <a:gdLst/>
              <a:ahLst/>
              <a:cxnLst/>
              <a:rect l="l" t="t" r="r" b="b"/>
              <a:pathLst>
                <a:path w="4445" h="496570">
                  <a:moveTo>
                    <a:pt x="4329" y="496562"/>
                  </a:moveTo>
                  <a:lnTo>
                    <a:pt x="2440" y="496569"/>
                  </a:lnTo>
                  <a:lnTo>
                    <a:pt x="0" y="11"/>
                  </a:lnTo>
                  <a:lnTo>
                    <a:pt x="3148" y="0"/>
                  </a:lnTo>
                  <a:lnTo>
                    <a:pt x="4329" y="496562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8302848" y="3963050"/>
              <a:ext cx="1905" cy="496570"/>
            </a:xfrm>
            <a:custGeom>
              <a:avLst/>
              <a:gdLst/>
              <a:ahLst/>
              <a:cxnLst/>
              <a:rect l="l" t="t" r="r" b="b"/>
              <a:pathLst>
                <a:path w="1904" h="496570">
                  <a:moveTo>
                    <a:pt x="1889" y="496563"/>
                  </a:moveTo>
                  <a:lnTo>
                    <a:pt x="1180" y="496565"/>
                  </a:lnTo>
                  <a:lnTo>
                    <a:pt x="0" y="2"/>
                  </a:lnTo>
                  <a:lnTo>
                    <a:pt x="1180" y="0"/>
                  </a:lnTo>
                  <a:lnTo>
                    <a:pt x="1889" y="496563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8304029" y="3963049"/>
              <a:ext cx="1905" cy="496570"/>
            </a:xfrm>
            <a:custGeom>
              <a:avLst/>
              <a:gdLst/>
              <a:ahLst/>
              <a:cxnLst/>
              <a:rect l="l" t="t" r="r" b="b"/>
              <a:pathLst>
                <a:path w="1904" h="496570">
                  <a:moveTo>
                    <a:pt x="1416" y="496564"/>
                  </a:moveTo>
                  <a:lnTo>
                    <a:pt x="708" y="496564"/>
                  </a:lnTo>
                  <a:lnTo>
                    <a:pt x="0" y="1"/>
                  </a:lnTo>
                  <a:lnTo>
                    <a:pt x="1180" y="0"/>
                  </a:lnTo>
                  <a:lnTo>
                    <a:pt x="1416" y="496564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8305210" y="3963049"/>
              <a:ext cx="635" cy="496570"/>
            </a:xfrm>
            <a:custGeom>
              <a:avLst/>
              <a:gdLst/>
              <a:ahLst/>
              <a:cxnLst/>
              <a:rect l="l" t="t" r="r" b="b"/>
              <a:pathLst>
                <a:path w="634" h="496570">
                  <a:moveTo>
                    <a:pt x="590" y="496564"/>
                  </a:moveTo>
                  <a:lnTo>
                    <a:pt x="236" y="496564"/>
                  </a:lnTo>
                  <a:lnTo>
                    <a:pt x="0" y="0"/>
                  </a:lnTo>
                  <a:lnTo>
                    <a:pt x="590" y="0"/>
                  </a:lnTo>
                  <a:lnTo>
                    <a:pt x="590" y="496564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9105982" y="4118580"/>
              <a:ext cx="192405" cy="96520"/>
            </a:xfrm>
            <a:custGeom>
              <a:avLst/>
              <a:gdLst/>
              <a:ahLst/>
              <a:cxnLst/>
              <a:rect l="l" t="t" r="r" b="b"/>
              <a:pathLst>
                <a:path w="192404" h="96520">
                  <a:moveTo>
                    <a:pt x="0" y="96522"/>
                  </a:moveTo>
                  <a:lnTo>
                    <a:pt x="78066" y="0"/>
                  </a:lnTo>
                  <a:lnTo>
                    <a:pt x="192366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9358139" y="5919793"/>
              <a:ext cx="217170" cy="69850"/>
            </a:xfrm>
            <a:custGeom>
              <a:avLst/>
              <a:gdLst/>
              <a:ahLst/>
              <a:cxnLst/>
              <a:rect l="l" t="t" r="r" b="b"/>
              <a:pathLst>
                <a:path w="217170" h="69850">
                  <a:moveTo>
                    <a:pt x="0" y="0"/>
                  </a:moveTo>
                  <a:lnTo>
                    <a:pt x="102667" y="69788"/>
                  </a:lnTo>
                  <a:lnTo>
                    <a:pt x="216967" y="69788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748681" y="6397346"/>
              <a:ext cx="158115" cy="116839"/>
            </a:xfrm>
            <a:custGeom>
              <a:avLst/>
              <a:gdLst/>
              <a:ahLst/>
              <a:cxnLst/>
              <a:rect l="l" t="t" r="r" b="b"/>
              <a:pathLst>
                <a:path w="158115" h="116840">
                  <a:moveTo>
                    <a:pt x="0" y="0"/>
                  </a:moveTo>
                  <a:lnTo>
                    <a:pt x="43207" y="116379"/>
                  </a:lnTo>
                  <a:lnTo>
                    <a:pt x="157507" y="11637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7741287" y="6408977"/>
              <a:ext cx="154940" cy="118110"/>
            </a:xfrm>
            <a:custGeom>
              <a:avLst/>
              <a:gdLst/>
              <a:ahLst/>
              <a:cxnLst/>
              <a:rect l="l" t="t" r="r" b="b"/>
              <a:pathLst>
                <a:path w="154940" h="118109">
                  <a:moveTo>
                    <a:pt x="154318" y="0"/>
                  </a:moveTo>
                  <a:lnTo>
                    <a:pt x="114300" y="117513"/>
                  </a:lnTo>
                  <a:lnTo>
                    <a:pt x="0" y="117513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7061670" y="5952426"/>
              <a:ext cx="215265" cy="73025"/>
            </a:xfrm>
            <a:custGeom>
              <a:avLst/>
              <a:gdLst/>
              <a:ahLst/>
              <a:cxnLst/>
              <a:rect l="l" t="t" r="r" b="b"/>
              <a:pathLst>
                <a:path w="215265" h="73025">
                  <a:moveTo>
                    <a:pt x="214729" y="0"/>
                  </a:moveTo>
                  <a:lnTo>
                    <a:pt x="114300" y="72972"/>
                  </a:lnTo>
                  <a:lnTo>
                    <a:pt x="0" y="72972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6841152" y="5529172"/>
              <a:ext cx="234950" cy="31750"/>
            </a:xfrm>
            <a:custGeom>
              <a:avLst/>
              <a:gdLst/>
              <a:ahLst/>
              <a:cxnLst/>
              <a:rect l="l" t="t" r="r" b="b"/>
              <a:pathLst>
                <a:path w="234950" h="31750">
                  <a:moveTo>
                    <a:pt x="234331" y="0"/>
                  </a:moveTo>
                  <a:lnTo>
                    <a:pt x="114300" y="31679"/>
                  </a:lnTo>
                  <a:lnTo>
                    <a:pt x="0" y="31679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6849746" y="4816967"/>
              <a:ext cx="233679" cy="34925"/>
            </a:xfrm>
            <a:custGeom>
              <a:avLst/>
              <a:gdLst/>
              <a:ahLst/>
              <a:cxnLst/>
              <a:rect l="l" t="t" r="r" b="b"/>
              <a:pathLst>
                <a:path w="233679" h="34925">
                  <a:moveTo>
                    <a:pt x="233566" y="34443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061768" y="4383388"/>
              <a:ext cx="215265" cy="73025"/>
            </a:xfrm>
            <a:custGeom>
              <a:avLst/>
              <a:gdLst/>
              <a:ahLst/>
              <a:cxnLst/>
              <a:rect l="l" t="t" r="r" b="b"/>
              <a:pathLst>
                <a:path w="215265" h="73025">
                  <a:moveTo>
                    <a:pt x="214720" y="72984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281704" y="4144872"/>
              <a:ext cx="195580" cy="94615"/>
            </a:xfrm>
            <a:custGeom>
              <a:avLst/>
              <a:gdLst/>
              <a:ahLst/>
              <a:cxnLst/>
              <a:rect l="l" t="t" r="r" b="b"/>
              <a:pathLst>
                <a:path w="195579" h="94614">
                  <a:moveTo>
                    <a:pt x="195170" y="94185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630612" y="3925453"/>
              <a:ext cx="164465" cy="114300"/>
            </a:xfrm>
            <a:custGeom>
              <a:avLst/>
              <a:gdLst/>
              <a:ahLst/>
              <a:cxnLst/>
              <a:rect l="l" t="t" r="r" b="b"/>
              <a:pathLst>
                <a:path w="164465" h="114300">
                  <a:moveTo>
                    <a:pt x="164156" y="113689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8015297" y="3819033"/>
              <a:ext cx="130175" cy="123189"/>
            </a:xfrm>
            <a:custGeom>
              <a:avLst/>
              <a:gdLst/>
              <a:ahLst/>
              <a:cxnLst/>
              <a:rect l="l" t="t" r="r" b="b"/>
              <a:pathLst>
                <a:path w="130175" h="123189">
                  <a:moveTo>
                    <a:pt x="129962" y="123149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9323748" y="4039205"/>
            <a:ext cx="618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9K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(21.65%)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3" name="object 73" descr=""/>
          <p:cNvSpPr txBox="1"/>
          <p:nvPr/>
        </p:nvSpPr>
        <p:spPr>
          <a:xfrm>
            <a:off x="8931588" y="6434349"/>
            <a:ext cx="618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(11.11%)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4" name="object 74" descr=""/>
          <p:cNvSpPr txBox="1"/>
          <p:nvPr/>
        </p:nvSpPr>
        <p:spPr>
          <a:xfrm>
            <a:off x="7097407" y="6447116"/>
            <a:ext cx="6184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(10.65%)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6541019" y="5946023"/>
            <a:ext cx="495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4K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(8.9%)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9600506" y="5818767"/>
            <a:ext cx="459740" cy="33020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7K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(17.14%)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7" name="object 77" descr=""/>
          <p:cNvSpPr txBox="1"/>
          <p:nvPr/>
        </p:nvSpPr>
        <p:spPr>
          <a:xfrm>
            <a:off x="6418132" y="5390036"/>
            <a:ext cx="3981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3840">
              <a:lnSpc>
                <a:spcPct val="1111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(5.78%)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6401326" y="3617997"/>
            <a:ext cx="1614170" cy="135890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45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  <a:p>
            <a:pPr marL="659130">
              <a:lnSpc>
                <a:spcPct val="100000"/>
              </a:lnSpc>
              <a:spcBef>
                <a:spcPts val="360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(1.92%)</a:t>
            </a:r>
            <a:r>
              <a:rPr dirty="0" baseline="15432" sz="1350" spc="-15">
                <a:solidFill>
                  <a:srgbClr val="605D5C"/>
                </a:solidFill>
                <a:latin typeface="Segoe UI"/>
                <a:cs typeface="Segoe UI"/>
              </a:rPr>
              <a:t>(0.67%)</a:t>
            </a:r>
            <a:endParaRPr baseline="15432" sz="1350">
              <a:latin typeface="Segoe UI"/>
              <a:cs typeface="Segoe UI"/>
            </a:endParaRPr>
          </a:p>
          <a:p>
            <a:pPr marL="310515">
              <a:lnSpc>
                <a:spcPct val="100000"/>
              </a:lnSpc>
              <a:spcBef>
                <a:spcPts val="645"/>
              </a:spcBef>
            </a:pP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r>
              <a:rPr dirty="0" sz="9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(3.11%)</a:t>
            </a:r>
            <a:endParaRPr sz="900">
              <a:latin typeface="Segoe UI"/>
              <a:cs typeface="Segoe UI"/>
            </a:endParaRPr>
          </a:p>
          <a:p>
            <a:pPr marL="249554" marR="983615" indent="243840">
              <a:lnSpc>
                <a:spcPct val="111100"/>
              </a:lnSpc>
              <a:spcBef>
                <a:spcPts val="8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(5.48%)</a:t>
            </a:r>
            <a:endParaRPr sz="900">
              <a:latin typeface="Segoe UI"/>
              <a:cs typeface="Segoe UI"/>
            </a:endParaRPr>
          </a:p>
          <a:p>
            <a:pPr marL="38100" marR="1195705" indent="243840">
              <a:lnSpc>
                <a:spcPct val="111100"/>
              </a:lnSpc>
              <a:spcBef>
                <a:spcPts val="1015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 </a:t>
            </a:r>
            <a:r>
              <a:rPr dirty="0" sz="900" spc="-10">
                <a:solidFill>
                  <a:srgbClr val="605D5C"/>
                </a:solidFill>
                <a:latin typeface="Segoe UI"/>
                <a:cs typeface="Segoe UI"/>
              </a:rPr>
              <a:t>(5.66%)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10382884" y="3611626"/>
            <a:ext cx="95250" cy="2990850"/>
            <a:chOff x="10382884" y="3611626"/>
            <a:chExt cx="95250" cy="2990850"/>
          </a:xfrm>
        </p:grpSpPr>
        <p:pic>
          <p:nvPicPr>
            <p:cNvPr id="80" name="object 8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2884" y="3611626"/>
              <a:ext cx="95249" cy="95249"/>
            </a:xfrm>
            <a:prstGeom prst="rect">
              <a:avLst/>
            </a:prstGeom>
          </p:spPr>
        </p:pic>
        <p:pic>
          <p:nvPicPr>
            <p:cNvPr id="81" name="object 8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2884" y="3859276"/>
              <a:ext cx="95249" cy="9524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82884" y="4097401"/>
              <a:ext cx="95249" cy="95249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2884" y="4335526"/>
              <a:ext cx="95249" cy="95249"/>
            </a:xfrm>
            <a:prstGeom prst="rect">
              <a:avLst/>
            </a:prstGeom>
          </p:spPr>
        </p:pic>
        <p:pic>
          <p:nvPicPr>
            <p:cNvPr id="84" name="object 8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2884" y="4583176"/>
              <a:ext cx="95249" cy="95249"/>
            </a:xfrm>
            <a:prstGeom prst="rect">
              <a:avLst/>
            </a:prstGeom>
          </p:spPr>
        </p:pic>
        <p:pic>
          <p:nvPicPr>
            <p:cNvPr id="85" name="object 8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2884" y="4821301"/>
              <a:ext cx="95249" cy="95249"/>
            </a:xfrm>
            <a:prstGeom prst="rect">
              <a:avLst/>
            </a:prstGeom>
          </p:spPr>
        </p:pic>
        <p:pic>
          <p:nvPicPr>
            <p:cNvPr id="86" name="object 8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2884" y="5059426"/>
              <a:ext cx="95249" cy="95249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2884" y="5297551"/>
              <a:ext cx="95249" cy="95249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82884" y="5545201"/>
              <a:ext cx="95249" cy="95249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2884" y="5783326"/>
              <a:ext cx="95249" cy="95249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2884" y="6021451"/>
              <a:ext cx="95249" cy="95249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82884" y="6269101"/>
              <a:ext cx="95249" cy="95249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2884" y="6507226"/>
              <a:ext cx="95249" cy="95249"/>
            </a:xfrm>
            <a:prstGeom prst="rect">
              <a:avLst/>
            </a:prstGeom>
          </p:spPr>
        </p:pic>
      </p:grpSp>
      <p:sp>
        <p:nvSpPr>
          <p:cNvPr id="93" name="object 93" descr=""/>
          <p:cNvSpPr txBox="1"/>
          <p:nvPr/>
        </p:nvSpPr>
        <p:spPr>
          <a:xfrm>
            <a:off x="10360025" y="3317869"/>
            <a:ext cx="1673860" cy="33210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375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THEFT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endParaRPr sz="1000">
              <a:latin typeface="Segoe UI"/>
              <a:cs typeface="Segoe UI"/>
            </a:endParaRPr>
          </a:p>
          <a:p>
            <a:pPr marL="137160" marR="203200">
              <a:lnSpc>
                <a:spcPct val="156300"/>
              </a:lnSpc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CRIMINAL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DAMAGE 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MOTOR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VEHICLE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 THEFT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75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endParaRPr sz="1000">
              <a:latin typeface="Segoe UI"/>
              <a:cs typeface="Segoe UI"/>
            </a:endParaRPr>
          </a:p>
          <a:p>
            <a:pPr marL="137160" marR="595630">
              <a:lnSpc>
                <a:spcPct val="156300"/>
              </a:lnSpc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OTHER</a:t>
            </a:r>
            <a:r>
              <a:rPr dirty="0" sz="1000" spc="-6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OFFENSE ROBBERY</a:t>
            </a:r>
            <a:endParaRPr sz="1000">
              <a:latin typeface="Segoe UI"/>
              <a:cs typeface="Segoe UI"/>
            </a:endParaRPr>
          </a:p>
          <a:p>
            <a:pPr marL="137160" marR="263525">
              <a:lnSpc>
                <a:spcPct val="157800"/>
              </a:lnSpc>
              <a:spcBef>
                <a:spcPts val="55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DECEPTIVE</a:t>
            </a:r>
            <a:r>
              <a:rPr dirty="0" sz="1000" spc="-1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PRACTICE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WEAPONS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VIOLATION BURGLARY NARCOTICS</a:t>
            </a:r>
            <a:r>
              <a:rPr dirty="0" sz="1000" spc="50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CRIMINAL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TRESPASS</a:t>
            </a:r>
            <a:endParaRPr sz="1000">
              <a:latin typeface="Segoe UI"/>
              <a:cs typeface="Segoe UI"/>
            </a:endParaRPr>
          </a:p>
          <a:p>
            <a:pPr marL="137160">
              <a:lnSpc>
                <a:spcPct val="100000"/>
              </a:lnSpc>
              <a:spcBef>
                <a:spcPts val="675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OFFENSE</a:t>
            </a:r>
            <a:r>
              <a:rPr dirty="0" sz="1000" spc="-3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INVOLVING</a:t>
            </a:r>
            <a:r>
              <a:rPr dirty="0" sz="1000" spc="-25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CHI…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94" name="object 9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87112" y="6922294"/>
            <a:ext cx="161925" cy="90487"/>
          </a:xfrm>
          <a:prstGeom prst="rect">
            <a:avLst/>
          </a:prstGeom>
        </p:spPr>
      </p:pic>
      <p:sp>
        <p:nvSpPr>
          <p:cNvPr id="95" name="object 95" descr=""/>
          <p:cNvSpPr txBox="1"/>
          <p:nvPr/>
        </p:nvSpPr>
        <p:spPr>
          <a:xfrm>
            <a:off x="263525" y="285813"/>
            <a:ext cx="2110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 Primary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25">
                <a:solidFill>
                  <a:srgbClr val="252423"/>
                </a:solidFill>
                <a:latin typeface="Lucida Sans Unicode"/>
                <a:cs typeface="Lucida Sans Unicode"/>
              </a:rPr>
              <a:t>Type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269081" y="545306"/>
            <a:ext cx="11844655" cy="2565400"/>
            <a:chOff x="269081" y="545306"/>
            <a:chExt cx="11844655" cy="2565400"/>
          </a:xfrm>
        </p:grpSpPr>
        <p:sp>
          <p:nvSpPr>
            <p:cNvPr id="97" name="object 97" descr=""/>
            <p:cNvSpPr/>
            <p:nvPr/>
          </p:nvSpPr>
          <p:spPr>
            <a:xfrm>
              <a:off x="276225" y="552450"/>
              <a:ext cx="11830050" cy="2550795"/>
            </a:xfrm>
            <a:custGeom>
              <a:avLst/>
              <a:gdLst/>
              <a:ahLst/>
              <a:cxnLst/>
              <a:rect l="l" t="t" r="r" b="b"/>
              <a:pathLst>
                <a:path w="11830050" h="2550795">
                  <a:moveTo>
                    <a:pt x="0" y="0"/>
                  </a:moveTo>
                  <a:lnTo>
                    <a:pt x="11830050" y="0"/>
                  </a:lnTo>
                  <a:lnTo>
                    <a:pt x="11830050" y="2550794"/>
                  </a:lnTo>
                  <a:lnTo>
                    <a:pt x="0" y="25507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276225" y="552450"/>
              <a:ext cx="2560955" cy="2550795"/>
            </a:xfrm>
            <a:custGeom>
              <a:avLst/>
              <a:gdLst/>
              <a:ahLst/>
              <a:cxnLst/>
              <a:rect l="l" t="t" r="r" b="b"/>
              <a:pathLst>
                <a:path w="2560955" h="2550795">
                  <a:moveTo>
                    <a:pt x="2560914" y="2550794"/>
                  </a:moveTo>
                  <a:lnTo>
                    <a:pt x="0" y="2550794"/>
                  </a:lnTo>
                  <a:lnTo>
                    <a:pt x="0" y="0"/>
                  </a:lnTo>
                  <a:lnTo>
                    <a:pt x="2560914" y="0"/>
                  </a:lnTo>
                  <a:lnTo>
                    <a:pt x="2560914" y="2550794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276225" y="552450"/>
              <a:ext cx="2560955" cy="2550795"/>
            </a:xfrm>
            <a:custGeom>
              <a:avLst/>
              <a:gdLst/>
              <a:ahLst/>
              <a:cxnLst/>
              <a:rect l="l" t="t" r="r" b="b"/>
              <a:pathLst>
                <a:path w="2560955" h="2550795">
                  <a:moveTo>
                    <a:pt x="0" y="0"/>
                  </a:moveTo>
                  <a:lnTo>
                    <a:pt x="2560914" y="0"/>
                  </a:lnTo>
                  <a:lnTo>
                    <a:pt x="2560914" y="2550794"/>
                  </a:lnTo>
                  <a:lnTo>
                    <a:pt x="0" y="2550794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2837139" y="552450"/>
              <a:ext cx="2027555" cy="2550795"/>
            </a:xfrm>
            <a:custGeom>
              <a:avLst/>
              <a:gdLst/>
              <a:ahLst/>
              <a:cxnLst/>
              <a:rect l="l" t="t" r="r" b="b"/>
              <a:pathLst>
                <a:path w="2027554" h="2550795">
                  <a:moveTo>
                    <a:pt x="2027539" y="2550794"/>
                  </a:moveTo>
                  <a:lnTo>
                    <a:pt x="0" y="2550794"/>
                  </a:lnTo>
                  <a:lnTo>
                    <a:pt x="0" y="0"/>
                  </a:lnTo>
                  <a:lnTo>
                    <a:pt x="2027539" y="0"/>
                  </a:lnTo>
                  <a:lnTo>
                    <a:pt x="2027539" y="255079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2837139" y="552450"/>
              <a:ext cx="2027555" cy="2550795"/>
            </a:xfrm>
            <a:custGeom>
              <a:avLst/>
              <a:gdLst/>
              <a:ahLst/>
              <a:cxnLst/>
              <a:rect l="l" t="t" r="r" b="b"/>
              <a:pathLst>
                <a:path w="2027554" h="2550795">
                  <a:moveTo>
                    <a:pt x="0" y="0"/>
                  </a:moveTo>
                  <a:lnTo>
                    <a:pt x="2027539" y="0"/>
                  </a:lnTo>
                  <a:lnTo>
                    <a:pt x="2027539" y="2550794"/>
                  </a:lnTo>
                  <a:lnTo>
                    <a:pt x="0" y="2550794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4864678" y="552450"/>
              <a:ext cx="2574925" cy="1302385"/>
            </a:xfrm>
            <a:custGeom>
              <a:avLst/>
              <a:gdLst/>
              <a:ahLst/>
              <a:cxnLst/>
              <a:rect l="l" t="t" r="r" b="b"/>
              <a:pathLst>
                <a:path w="2574925" h="1302385">
                  <a:moveTo>
                    <a:pt x="2574643" y="1302307"/>
                  </a:moveTo>
                  <a:lnTo>
                    <a:pt x="0" y="1302307"/>
                  </a:lnTo>
                  <a:lnTo>
                    <a:pt x="0" y="0"/>
                  </a:lnTo>
                  <a:lnTo>
                    <a:pt x="2574643" y="0"/>
                  </a:lnTo>
                  <a:lnTo>
                    <a:pt x="2574643" y="1302307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4864678" y="552450"/>
              <a:ext cx="2574925" cy="1302385"/>
            </a:xfrm>
            <a:custGeom>
              <a:avLst/>
              <a:gdLst/>
              <a:ahLst/>
              <a:cxnLst/>
              <a:rect l="l" t="t" r="r" b="b"/>
              <a:pathLst>
                <a:path w="2574925" h="1302385">
                  <a:moveTo>
                    <a:pt x="0" y="0"/>
                  </a:moveTo>
                  <a:lnTo>
                    <a:pt x="2574643" y="0"/>
                  </a:lnTo>
                  <a:lnTo>
                    <a:pt x="2574643" y="1302307"/>
                  </a:lnTo>
                  <a:lnTo>
                    <a:pt x="0" y="1302307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4864678" y="1854757"/>
              <a:ext cx="2574925" cy="1249045"/>
            </a:xfrm>
            <a:custGeom>
              <a:avLst/>
              <a:gdLst/>
              <a:ahLst/>
              <a:cxnLst/>
              <a:rect l="l" t="t" r="r" b="b"/>
              <a:pathLst>
                <a:path w="2574925" h="1249045">
                  <a:moveTo>
                    <a:pt x="2574643" y="1248487"/>
                  </a:moveTo>
                  <a:lnTo>
                    <a:pt x="0" y="1248487"/>
                  </a:lnTo>
                  <a:lnTo>
                    <a:pt x="0" y="0"/>
                  </a:lnTo>
                  <a:lnTo>
                    <a:pt x="2574643" y="0"/>
                  </a:lnTo>
                  <a:lnTo>
                    <a:pt x="2574643" y="1248487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4864678" y="1854757"/>
              <a:ext cx="2574925" cy="1249045"/>
            </a:xfrm>
            <a:custGeom>
              <a:avLst/>
              <a:gdLst/>
              <a:ahLst/>
              <a:cxnLst/>
              <a:rect l="l" t="t" r="r" b="b"/>
              <a:pathLst>
                <a:path w="2574925" h="1249045">
                  <a:moveTo>
                    <a:pt x="0" y="0"/>
                  </a:moveTo>
                  <a:lnTo>
                    <a:pt x="2574643" y="0"/>
                  </a:lnTo>
                  <a:lnTo>
                    <a:pt x="2574643" y="1248487"/>
                  </a:lnTo>
                  <a:lnTo>
                    <a:pt x="0" y="1248487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7439322" y="552450"/>
              <a:ext cx="1736725" cy="1546860"/>
            </a:xfrm>
            <a:custGeom>
              <a:avLst/>
              <a:gdLst/>
              <a:ahLst/>
              <a:cxnLst/>
              <a:rect l="l" t="t" r="r" b="b"/>
              <a:pathLst>
                <a:path w="1736725" h="1546860">
                  <a:moveTo>
                    <a:pt x="1736227" y="1546614"/>
                  </a:moveTo>
                  <a:lnTo>
                    <a:pt x="0" y="1546614"/>
                  </a:lnTo>
                  <a:lnTo>
                    <a:pt x="0" y="0"/>
                  </a:lnTo>
                  <a:lnTo>
                    <a:pt x="1736227" y="0"/>
                  </a:lnTo>
                  <a:lnTo>
                    <a:pt x="1736227" y="1546614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439322" y="552450"/>
              <a:ext cx="1736725" cy="1546860"/>
            </a:xfrm>
            <a:custGeom>
              <a:avLst/>
              <a:gdLst/>
              <a:ahLst/>
              <a:cxnLst/>
              <a:rect l="l" t="t" r="r" b="b"/>
              <a:pathLst>
                <a:path w="1736725" h="1546860">
                  <a:moveTo>
                    <a:pt x="0" y="0"/>
                  </a:moveTo>
                  <a:lnTo>
                    <a:pt x="1736227" y="0"/>
                  </a:lnTo>
                  <a:lnTo>
                    <a:pt x="1736227" y="1546614"/>
                  </a:lnTo>
                  <a:lnTo>
                    <a:pt x="0" y="1546614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7439322" y="2099064"/>
              <a:ext cx="1736725" cy="1004569"/>
            </a:xfrm>
            <a:custGeom>
              <a:avLst/>
              <a:gdLst/>
              <a:ahLst/>
              <a:cxnLst/>
              <a:rect l="l" t="t" r="r" b="b"/>
              <a:pathLst>
                <a:path w="1736725" h="1004569">
                  <a:moveTo>
                    <a:pt x="1736227" y="1004180"/>
                  </a:moveTo>
                  <a:lnTo>
                    <a:pt x="0" y="1004180"/>
                  </a:lnTo>
                  <a:lnTo>
                    <a:pt x="0" y="0"/>
                  </a:lnTo>
                  <a:lnTo>
                    <a:pt x="1736227" y="0"/>
                  </a:lnTo>
                  <a:lnTo>
                    <a:pt x="1736227" y="1004180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7439322" y="2099064"/>
              <a:ext cx="1736725" cy="1004569"/>
            </a:xfrm>
            <a:custGeom>
              <a:avLst/>
              <a:gdLst/>
              <a:ahLst/>
              <a:cxnLst/>
              <a:rect l="l" t="t" r="r" b="b"/>
              <a:pathLst>
                <a:path w="1736725" h="1004569">
                  <a:moveTo>
                    <a:pt x="0" y="0"/>
                  </a:moveTo>
                  <a:lnTo>
                    <a:pt x="1736227" y="0"/>
                  </a:lnTo>
                  <a:lnTo>
                    <a:pt x="1736227" y="1004180"/>
                  </a:lnTo>
                  <a:lnTo>
                    <a:pt x="0" y="1004180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9175550" y="552450"/>
              <a:ext cx="1318895" cy="1296670"/>
            </a:xfrm>
            <a:custGeom>
              <a:avLst/>
              <a:gdLst/>
              <a:ahLst/>
              <a:cxnLst/>
              <a:rect l="l" t="t" r="r" b="b"/>
              <a:pathLst>
                <a:path w="1318895" h="1296670">
                  <a:moveTo>
                    <a:pt x="1318661" y="1296182"/>
                  </a:moveTo>
                  <a:lnTo>
                    <a:pt x="0" y="1296182"/>
                  </a:lnTo>
                  <a:lnTo>
                    <a:pt x="0" y="0"/>
                  </a:lnTo>
                  <a:lnTo>
                    <a:pt x="1318661" y="0"/>
                  </a:lnTo>
                  <a:lnTo>
                    <a:pt x="1318661" y="1296182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9175550" y="552450"/>
              <a:ext cx="1318895" cy="1296670"/>
            </a:xfrm>
            <a:custGeom>
              <a:avLst/>
              <a:gdLst/>
              <a:ahLst/>
              <a:cxnLst/>
              <a:rect l="l" t="t" r="r" b="b"/>
              <a:pathLst>
                <a:path w="1318895" h="1296670">
                  <a:moveTo>
                    <a:pt x="0" y="0"/>
                  </a:moveTo>
                  <a:lnTo>
                    <a:pt x="1318661" y="0"/>
                  </a:lnTo>
                  <a:lnTo>
                    <a:pt x="1318661" y="1296182"/>
                  </a:lnTo>
                  <a:lnTo>
                    <a:pt x="0" y="1296182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9175550" y="1848632"/>
              <a:ext cx="1318895" cy="1254760"/>
            </a:xfrm>
            <a:custGeom>
              <a:avLst/>
              <a:gdLst/>
              <a:ahLst/>
              <a:cxnLst/>
              <a:rect l="l" t="t" r="r" b="b"/>
              <a:pathLst>
                <a:path w="1318895" h="1254760">
                  <a:moveTo>
                    <a:pt x="1318661" y="1254612"/>
                  </a:moveTo>
                  <a:lnTo>
                    <a:pt x="0" y="1254612"/>
                  </a:lnTo>
                  <a:lnTo>
                    <a:pt x="0" y="0"/>
                  </a:lnTo>
                  <a:lnTo>
                    <a:pt x="1318661" y="0"/>
                  </a:lnTo>
                  <a:lnTo>
                    <a:pt x="1318661" y="1254612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9175550" y="1848632"/>
              <a:ext cx="1318895" cy="1254760"/>
            </a:xfrm>
            <a:custGeom>
              <a:avLst/>
              <a:gdLst/>
              <a:ahLst/>
              <a:cxnLst/>
              <a:rect l="l" t="t" r="r" b="b"/>
              <a:pathLst>
                <a:path w="1318895" h="1254760">
                  <a:moveTo>
                    <a:pt x="0" y="0"/>
                  </a:moveTo>
                  <a:lnTo>
                    <a:pt x="1318661" y="0"/>
                  </a:lnTo>
                  <a:lnTo>
                    <a:pt x="1318661" y="1254612"/>
                  </a:lnTo>
                  <a:lnTo>
                    <a:pt x="0" y="1254612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0494212" y="552450"/>
              <a:ext cx="824230" cy="1140460"/>
            </a:xfrm>
            <a:custGeom>
              <a:avLst/>
              <a:gdLst/>
              <a:ahLst/>
              <a:cxnLst/>
              <a:rect l="l" t="t" r="r" b="b"/>
              <a:pathLst>
                <a:path w="824229" h="1140460">
                  <a:moveTo>
                    <a:pt x="824061" y="1140088"/>
                  </a:moveTo>
                  <a:lnTo>
                    <a:pt x="0" y="1140088"/>
                  </a:lnTo>
                  <a:lnTo>
                    <a:pt x="0" y="0"/>
                  </a:lnTo>
                  <a:lnTo>
                    <a:pt x="824061" y="0"/>
                  </a:lnTo>
                  <a:lnTo>
                    <a:pt x="824061" y="1140088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10494212" y="552450"/>
              <a:ext cx="824230" cy="1140460"/>
            </a:xfrm>
            <a:custGeom>
              <a:avLst/>
              <a:gdLst/>
              <a:ahLst/>
              <a:cxnLst/>
              <a:rect l="l" t="t" r="r" b="b"/>
              <a:pathLst>
                <a:path w="824229" h="1140460">
                  <a:moveTo>
                    <a:pt x="0" y="0"/>
                  </a:moveTo>
                  <a:lnTo>
                    <a:pt x="824061" y="0"/>
                  </a:lnTo>
                  <a:lnTo>
                    <a:pt x="824061" y="1140088"/>
                  </a:lnTo>
                  <a:lnTo>
                    <a:pt x="0" y="114008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1318274" y="552450"/>
              <a:ext cx="788035" cy="1140460"/>
            </a:xfrm>
            <a:custGeom>
              <a:avLst/>
              <a:gdLst/>
              <a:ahLst/>
              <a:cxnLst/>
              <a:rect l="l" t="t" r="r" b="b"/>
              <a:pathLst>
                <a:path w="788034" h="1140460">
                  <a:moveTo>
                    <a:pt x="788000" y="1140088"/>
                  </a:moveTo>
                  <a:lnTo>
                    <a:pt x="0" y="1140088"/>
                  </a:lnTo>
                  <a:lnTo>
                    <a:pt x="0" y="0"/>
                  </a:lnTo>
                  <a:lnTo>
                    <a:pt x="788000" y="0"/>
                  </a:lnTo>
                  <a:lnTo>
                    <a:pt x="788000" y="1140088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1318274" y="552450"/>
              <a:ext cx="788035" cy="1140460"/>
            </a:xfrm>
            <a:custGeom>
              <a:avLst/>
              <a:gdLst/>
              <a:ahLst/>
              <a:cxnLst/>
              <a:rect l="l" t="t" r="r" b="b"/>
              <a:pathLst>
                <a:path w="788034" h="1140460">
                  <a:moveTo>
                    <a:pt x="0" y="0"/>
                  </a:moveTo>
                  <a:lnTo>
                    <a:pt x="788000" y="0"/>
                  </a:lnTo>
                  <a:lnTo>
                    <a:pt x="788000" y="1140088"/>
                  </a:lnTo>
                  <a:lnTo>
                    <a:pt x="0" y="114008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494212" y="1692538"/>
              <a:ext cx="768350" cy="753745"/>
            </a:xfrm>
            <a:custGeom>
              <a:avLst/>
              <a:gdLst/>
              <a:ahLst/>
              <a:cxnLst/>
              <a:rect l="l" t="t" r="r" b="b"/>
              <a:pathLst>
                <a:path w="768350" h="753744">
                  <a:moveTo>
                    <a:pt x="767983" y="753434"/>
                  </a:moveTo>
                  <a:lnTo>
                    <a:pt x="0" y="753434"/>
                  </a:lnTo>
                  <a:lnTo>
                    <a:pt x="0" y="0"/>
                  </a:lnTo>
                  <a:lnTo>
                    <a:pt x="767983" y="0"/>
                  </a:lnTo>
                  <a:lnTo>
                    <a:pt x="767983" y="753434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0494212" y="1692538"/>
              <a:ext cx="768350" cy="753745"/>
            </a:xfrm>
            <a:custGeom>
              <a:avLst/>
              <a:gdLst/>
              <a:ahLst/>
              <a:cxnLst/>
              <a:rect l="l" t="t" r="r" b="b"/>
              <a:pathLst>
                <a:path w="768350" h="753744">
                  <a:moveTo>
                    <a:pt x="0" y="0"/>
                  </a:moveTo>
                  <a:lnTo>
                    <a:pt x="767983" y="0"/>
                  </a:lnTo>
                  <a:lnTo>
                    <a:pt x="767983" y="753434"/>
                  </a:lnTo>
                  <a:lnTo>
                    <a:pt x="0" y="753434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494212" y="2445972"/>
              <a:ext cx="768350" cy="657860"/>
            </a:xfrm>
            <a:custGeom>
              <a:avLst/>
              <a:gdLst/>
              <a:ahLst/>
              <a:cxnLst/>
              <a:rect l="l" t="t" r="r" b="b"/>
              <a:pathLst>
                <a:path w="768350" h="657860">
                  <a:moveTo>
                    <a:pt x="767983" y="657272"/>
                  </a:moveTo>
                  <a:lnTo>
                    <a:pt x="0" y="657272"/>
                  </a:lnTo>
                  <a:lnTo>
                    <a:pt x="0" y="0"/>
                  </a:lnTo>
                  <a:lnTo>
                    <a:pt x="767983" y="0"/>
                  </a:lnTo>
                  <a:lnTo>
                    <a:pt x="767983" y="657272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0494212" y="2445972"/>
              <a:ext cx="768350" cy="657860"/>
            </a:xfrm>
            <a:custGeom>
              <a:avLst/>
              <a:gdLst/>
              <a:ahLst/>
              <a:cxnLst/>
              <a:rect l="l" t="t" r="r" b="b"/>
              <a:pathLst>
                <a:path w="768350" h="657860">
                  <a:moveTo>
                    <a:pt x="0" y="0"/>
                  </a:moveTo>
                  <a:lnTo>
                    <a:pt x="767983" y="0"/>
                  </a:lnTo>
                  <a:lnTo>
                    <a:pt x="767983" y="657272"/>
                  </a:lnTo>
                  <a:lnTo>
                    <a:pt x="0" y="657272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1262194" y="1692538"/>
              <a:ext cx="440690" cy="572135"/>
            </a:xfrm>
            <a:custGeom>
              <a:avLst/>
              <a:gdLst/>
              <a:ahLst/>
              <a:cxnLst/>
              <a:rect l="l" t="t" r="r" b="b"/>
              <a:pathLst>
                <a:path w="440690" h="572135">
                  <a:moveTo>
                    <a:pt x="440678" y="571859"/>
                  </a:moveTo>
                  <a:lnTo>
                    <a:pt x="0" y="571859"/>
                  </a:lnTo>
                  <a:lnTo>
                    <a:pt x="0" y="0"/>
                  </a:lnTo>
                  <a:lnTo>
                    <a:pt x="440678" y="0"/>
                  </a:lnTo>
                  <a:lnTo>
                    <a:pt x="440678" y="571859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1262194" y="1692538"/>
              <a:ext cx="440690" cy="572135"/>
            </a:xfrm>
            <a:custGeom>
              <a:avLst/>
              <a:gdLst/>
              <a:ahLst/>
              <a:cxnLst/>
              <a:rect l="l" t="t" r="r" b="b"/>
              <a:pathLst>
                <a:path w="440690" h="572135">
                  <a:moveTo>
                    <a:pt x="0" y="0"/>
                  </a:moveTo>
                  <a:lnTo>
                    <a:pt x="440678" y="0"/>
                  </a:lnTo>
                  <a:lnTo>
                    <a:pt x="440678" y="571859"/>
                  </a:lnTo>
                  <a:lnTo>
                    <a:pt x="0" y="571859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1702874" y="1692538"/>
              <a:ext cx="403860" cy="572135"/>
            </a:xfrm>
            <a:custGeom>
              <a:avLst/>
              <a:gdLst/>
              <a:ahLst/>
              <a:cxnLst/>
              <a:rect l="l" t="t" r="r" b="b"/>
              <a:pathLst>
                <a:path w="403859" h="572135">
                  <a:moveTo>
                    <a:pt x="403400" y="571859"/>
                  </a:moveTo>
                  <a:lnTo>
                    <a:pt x="0" y="571859"/>
                  </a:lnTo>
                  <a:lnTo>
                    <a:pt x="0" y="0"/>
                  </a:lnTo>
                  <a:lnTo>
                    <a:pt x="403400" y="0"/>
                  </a:lnTo>
                  <a:lnTo>
                    <a:pt x="403400" y="571859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1702874" y="1692538"/>
              <a:ext cx="403860" cy="572135"/>
            </a:xfrm>
            <a:custGeom>
              <a:avLst/>
              <a:gdLst/>
              <a:ahLst/>
              <a:cxnLst/>
              <a:rect l="l" t="t" r="r" b="b"/>
              <a:pathLst>
                <a:path w="403859" h="572135">
                  <a:moveTo>
                    <a:pt x="0" y="0"/>
                  </a:moveTo>
                  <a:lnTo>
                    <a:pt x="403400" y="0"/>
                  </a:lnTo>
                  <a:lnTo>
                    <a:pt x="403400" y="571859"/>
                  </a:lnTo>
                  <a:lnTo>
                    <a:pt x="0" y="571859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1262194" y="2264398"/>
              <a:ext cx="473075" cy="425450"/>
            </a:xfrm>
            <a:custGeom>
              <a:avLst/>
              <a:gdLst/>
              <a:ahLst/>
              <a:cxnLst/>
              <a:rect l="l" t="t" r="r" b="b"/>
              <a:pathLst>
                <a:path w="473075" h="425450">
                  <a:moveTo>
                    <a:pt x="472866" y="425058"/>
                  </a:moveTo>
                  <a:lnTo>
                    <a:pt x="0" y="425058"/>
                  </a:lnTo>
                  <a:lnTo>
                    <a:pt x="0" y="0"/>
                  </a:lnTo>
                  <a:lnTo>
                    <a:pt x="472866" y="0"/>
                  </a:lnTo>
                  <a:lnTo>
                    <a:pt x="472866" y="425058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1262194" y="2264398"/>
              <a:ext cx="473075" cy="425450"/>
            </a:xfrm>
            <a:custGeom>
              <a:avLst/>
              <a:gdLst/>
              <a:ahLst/>
              <a:cxnLst/>
              <a:rect l="l" t="t" r="r" b="b"/>
              <a:pathLst>
                <a:path w="473075" h="425450">
                  <a:moveTo>
                    <a:pt x="0" y="0"/>
                  </a:moveTo>
                  <a:lnTo>
                    <a:pt x="472866" y="0"/>
                  </a:lnTo>
                  <a:lnTo>
                    <a:pt x="472866" y="425058"/>
                  </a:lnTo>
                  <a:lnTo>
                    <a:pt x="0" y="42505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1262194" y="2689456"/>
              <a:ext cx="473075" cy="215900"/>
            </a:xfrm>
            <a:custGeom>
              <a:avLst/>
              <a:gdLst/>
              <a:ahLst/>
              <a:cxnLst/>
              <a:rect l="l" t="t" r="r" b="b"/>
              <a:pathLst>
                <a:path w="473075" h="215900">
                  <a:moveTo>
                    <a:pt x="472866" y="215749"/>
                  </a:moveTo>
                  <a:lnTo>
                    <a:pt x="0" y="215749"/>
                  </a:lnTo>
                  <a:lnTo>
                    <a:pt x="0" y="0"/>
                  </a:lnTo>
                  <a:lnTo>
                    <a:pt x="472866" y="0"/>
                  </a:lnTo>
                  <a:lnTo>
                    <a:pt x="472866" y="215749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1262194" y="2689456"/>
              <a:ext cx="473075" cy="215900"/>
            </a:xfrm>
            <a:custGeom>
              <a:avLst/>
              <a:gdLst/>
              <a:ahLst/>
              <a:cxnLst/>
              <a:rect l="l" t="t" r="r" b="b"/>
              <a:pathLst>
                <a:path w="473075" h="215900">
                  <a:moveTo>
                    <a:pt x="0" y="0"/>
                  </a:moveTo>
                  <a:lnTo>
                    <a:pt x="472866" y="0"/>
                  </a:lnTo>
                  <a:lnTo>
                    <a:pt x="472866" y="215749"/>
                  </a:lnTo>
                  <a:lnTo>
                    <a:pt x="0" y="215749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1262194" y="2905206"/>
              <a:ext cx="473075" cy="198120"/>
            </a:xfrm>
            <a:custGeom>
              <a:avLst/>
              <a:gdLst/>
              <a:ahLst/>
              <a:cxnLst/>
              <a:rect l="l" t="t" r="r" b="b"/>
              <a:pathLst>
                <a:path w="473075" h="198119">
                  <a:moveTo>
                    <a:pt x="472866" y="198038"/>
                  </a:moveTo>
                  <a:lnTo>
                    <a:pt x="0" y="198038"/>
                  </a:lnTo>
                  <a:lnTo>
                    <a:pt x="0" y="0"/>
                  </a:lnTo>
                  <a:lnTo>
                    <a:pt x="472866" y="0"/>
                  </a:lnTo>
                  <a:lnTo>
                    <a:pt x="472866" y="198038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1262194" y="2905206"/>
              <a:ext cx="473075" cy="198120"/>
            </a:xfrm>
            <a:custGeom>
              <a:avLst/>
              <a:gdLst/>
              <a:ahLst/>
              <a:cxnLst/>
              <a:rect l="l" t="t" r="r" b="b"/>
              <a:pathLst>
                <a:path w="473075" h="198119">
                  <a:moveTo>
                    <a:pt x="0" y="0"/>
                  </a:moveTo>
                  <a:lnTo>
                    <a:pt x="472866" y="0"/>
                  </a:lnTo>
                  <a:lnTo>
                    <a:pt x="472866" y="198038"/>
                  </a:lnTo>
                  <a:lnTo>
                    <a:pt x="0" y="198038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1735062" y="2264398"/>
              <a:ext cx="186690" cy="375920"/>
            </a:xfrm>
            <a:custGeom>
              <a:avLst/>
              <a:gdLst/>
              <a:ahLst/>
              <a:cxnLst/>
              <a:rect l="l" t="t" r="r" b="b"/>
              <a:pathLst>
                <a:path w="186690" h="375919">
                  <a:moveTo>
                    <a:pt x="186621" y="375327"/>
                  </a:moveTo>
                  <a:lnTo>
                    <a:pt x="0" y="375327"/>
                  </a:lnTo>
                  <a:lnTo>
                    <a:pt x="0" y="0"/>
                  </a:lnTo>
                  <a:lnTo>
                    <a:pt x="186621" y="0"/>
                  </a:lnTo>
                  <a:lnTo>
                    <a:pt x="186621" y="375327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1735062" y="2264398"/>
              <a:ext cx="186690" cy="375920"/>
            </a:xfrm>
            <a:custGeom>
              <a:avLst/>
              <a:gdLst/>
              <a:ahLst/>
              <a:cxnLst/>
              <a:rect l="l" t="t" r="r" b="b"/>
              <a:pathLst>
                <a:path w="186690" h="375919">
                  <a:moveTo>
                    <a:pt x="0" y="0"/>
                  </a:moveTo>
                  <a:lnTo>
                    <a:pt x="186621" y="0"/>
                  </a:lnTo>
                  <a:lnTo>
                    <a:pt x="186621" y="375327"/>
                  </a:lnTo>
                  <a:lnTo>
                    <a:pt x="0" y="375327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11921683" y="2264398"/>
              <a:ext cx="184785" cy="375920"/>
            </a:xfrm>
            <a:custGeom>
              <a:avLst/>
              <a:gdLst/>
              <a:ahLst/>
              <a:cxnLst/>
              <a:rect l="l" t="t" r="r" b="b"/>
              <a:pathLst>
                <a:path w="184784" h="375919">
                  <a:moveTo>
                    <a:pt x="184592" y="375327"/>
                  </a:moveTo>
                  <a:lnTo>
                    <a:pt x="0" y="375327"/>
                  </a:lnTo>
                  <a:lnTo>
                    <a:pt x="0" y="0"/>
                  </a:lnTo>
                  <a:lnTo>
                    <a:pt x="184592" y="0"/>
                  </a:lnTo>
                  <a:lnTo>
                    <a:pt x="184592" y="375327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1921683" y="2264398"/>
              <a:ext cx="184785" cy="375920"/>
            </a:xfrm>
            <a:custGeom>
              <a:avLst/>
              <a:gdLst/>
              <a:ahLst/>
              <a:cxnLst/>
              <a:rect l="l" t="t" r="r" b="b"/>
              <a:pathLst>
                <a:path w="184784" h="375919">
                  <a:moveTo>
                    <a:pt x="0" y="0"/>
                  </a:moveTo>
                  <a:lnTo>
                    <a:pt x="184592" y="0"/>
                  </a:lnTo>
                  <a:lnTo>
                    <a:pt x="184592" y="375327"/>
                  </a:lnTo>
                  <a:lnTo>
                    <a:pt x="0" y="375327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1735062" y="2639725"/>
              <a:ext cx="261620" cy="242570"/>
            </a:xfrm>
            <a:custGeom>
              <a:avLst/>
              <a:gdLst/>
              <a:ahLst/>
              <a:cxnLst/>
              <a:rect l="l" t="t" r="r" b="b"/>
              <a:pathLst>
                <a:path w="261620" h="242569">
                  <a:moveTo>
                    <a:pt x="261107" y="242014"/>
                  </a:moveTo>
                  <a:lnTo>
                    <a:pt x="0" y="242014"/>
                  </a:lnTo>
                  <a:lnTo>
                    <a:pt x="0" y="0"/>
                  </a:lnTo>
                  <a:lnTo>
                    <a:pt x="261107" y="0"/>
                  </a:lnTo>
                  <a:lnTo>
                    <a:pt x="261107" y="242014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1735062" y="2639725"/>
              <a:ext cx="261620" cy="242570"/>
            </a:xfrm>
            <a:custGeom>
              <a:avLst/>
              <a:gdLst/>
              <a:ahLst/>
              <a:cxnLst/>
              <a:rect l="l" t="t" r="r" b="b"/>
              <a:pathLst>
                <a:path w="261620" h="242569">
                  <a:moveTo>
                    <a:pt x="0" y="0"/>
                  </a:moveTo>
                  <a:lnTo>
                    <a:pt x="261107" y="0"/>
                  </a:lnTo>
                  <a:lnTo>
                    <a:pt x="261107" y="242014"/>
                  </a:lnTo>
                  <a:lnTo>
                    <a:pt x="0" y="242014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11996169" y="2639725"/>
              <a:ext cx="110489" cy="242570"/>
            </a:xfrm>
            <a:custGeom>
              <a:avLst/>
              <a:gdLst/>
              <a:ahLst/>
              <a:cxnLst/>
              <a:rect l="l" t="t" r="r" b="b"/>
              <a:pathLst>
                <a:path w="110490" h="242569">
                  <a:moveTo>
                    <a:pt x="110106" y="242014"/>
                  </a:moveTo>
                  <a:lnTo>
                    <a:pt x="0" y="242014"/>
                  </a:lnTo>
                  <a:lnTo>
                    <a:pt x="0" y="0"/>
                  </a:lnTo>
                  <a:lnTo>
                    <a:pt x="110106" y="0"/>
                  </a:lnTo>
                  <a:lnTo>
                    <a:pt x="110106" y="242014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1996169" y="2639725"/>
              <a:ext cx="110489" cy="242570"/>
            </a:xfrm>
            <a:custGeom>
              <a:avLst/>
              <a:gdLst/>
              <a:ahLst/>
              <a:cxnLst/>
              <a:rect l="l" t="t" r="r" b="b"/>
              <a:pathLst>
                <a:path w="110490" h="242569">
                  <a:moveTo>
                    <a:pt x="0" y="0"/>
                  </a:moveTo>
                  <a:lnTo>
                    <a:pt x="110106" y="0"/>
                  </a:lnTo>
                  <a:lnTo>
                    <a:pt x="110106" y="242014"/>
                  </a:lnTo>
                  <a:lnTo>
                    <a:pt x="0" y="242014"/>
                  </a:lnTo>
                  <a:lnTo>
                    <a:pt x="0" y="0"/>
                  </a:lnTo>
                  <a:close/>
                </a:path>
              </a:pathLst>
            </a:custGeom>
            <a:ln w="14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27918" y="2874596"/>
              <a:ext cx="385500" cy="235792"/>
            </a:xfrm>
            <a:prstGeom prst="rect">
              <a:avLst/>
            </a:prstGeom>
          </p:spPr>
        </p:pic>
      </p:grpSp>
      <p:sp>
        <p:nvSpPr>
          <p:cNvPr id="141" name="object 141" descr=""/>
          <p:cNvSpPr txBox="1"/>
          <p:nvPr/>
        </p:nvSpPr>
        <p:spPr>
          <a:xfrm>
            <a:off x="311150" y="587357"/>
            <a:ext cx="3752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Segoe UI"/>
                <a:cs typeface="Segoe UI"/>
              </a:rPr>
              <a:t>THEFT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2" name="object 142" descr=""/>
          <p:cNvSpPr txBox="1"/>
          <p:nvPr/>
        </p:nvSpPr>
        <p:spPr>
          <a:xfrm>
            <a:off x="2872035" y="587357"/>
            <a:ext cx="51498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Segoe UI"/>
                <a:cs typeface="Segoe UI"/>
              </a:rPr>
              <a:t>BATTERY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4899521" y="587357"/>
            <a:ext cx="11461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egoe UI"/>
                <a:cs typeface="Segoe UI"/>
              </a:rPr>
              <a:t>CRIMINAL</a:t>
            </a:r>
            <a:r>
              <a:rPr dirty="0" sz="1000" spc="-4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Segoe UI"/>
                <a:cs typeface="Segoe UI"/>
              </a:rPr>
              <a:t>DAMAGE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4" name="object 144" descr=""/>
          <p:cNvSpPr txBox="1"/>
          <p:nvPr/>
        </p:nvSpPr>
        <p:spPr>
          <a:xfrm>
            <a:off x="4899521" y="1889603"/>
            <a:ext cx="13506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Segoe UI"/>
                <a:cs typeface="Segoe UI"/>
              </a:rPr>
              <a:t>MOTOR </a:t>
            </a:r>
            <a:r>
              <a:rPr dirty="0" sz="1000">
                <a:solidFill>
                  <a:srgbClr val="FFFFFF"/>
                </a:solidFill>
                <a:latin typeface="Segoe UI"/>
                <a:cs typeface="Segoe UI"/>
              </a:rPr>
              <a:t>VEHICLE</a:t>
            </a:r>
            <a:r>
              <a:rPr dirty="0" sz="1000" spc="-20">
                <a:solidFill>
                  <a:srgbClr val="FFFFFF"/>
                </a:solidFill>
                <a:latin typeface="Segoe UI"/>
                <a:cs typeface="Segoe UI"/>
              </a:rPr>
              <a:t> THEFT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5" name="object 145" descr=""/>
          <p:cNvSpPr txBox="1"/>
          <p:nvPr/>
        </p:nvSpPr>
        <p:spPr>
          <a:xfrm>
            <a:off x="7474247" y="587357"/>
            <a:ext cx="5270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Segoe UI"/>
                <a:cs typeface="Segoe UI"/>
              </a:rPr>
              <a:t>ASSAULT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6" name="object 146" descr=""/>
          <p:cNvSpPr txBox="1"/>
          <p:nvPr/>
        </p:nvSpPr>
        <p:spPr>
          <a:xfrm>
            <a:off x="7474247" y="2133979"/>
            <a:ext cx="9582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egoe UI"/>
                <a:cs typeface="Segoe UI"/>
              </a:rPr>
              <a:t>OTHER</a:t>
            </a:r>
            <a:r>
              <a:rPr dirty="0" sz="1000" spc="-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Segoe UI"/>
                <a:cs typeface="Segoe UI"/>
              </a:rPr>
              <a:t>OFFENSE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7" name="object 147" descr=""/>
          <p:cNvSpPr txBox="1"/>
          <p:nvPr/>
        </p:nvSpPr>
        <p:spPr>
          <a:xfrm>
            <a:off x="9210327" y="587357"/>
            <a:ext cx="5499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Segoe UI"/>
                <a:cs typeface="Segoe UI"/>
              </a:rPr>
              <a:t>ROBBERY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8" name="object 148" descr=""/>
          <p:cNvSpPr txBox="1"/>
          <p:nvPr/>
        </p:nvSpPr>
        <p:spPr>
          <a:xfrm>
            <a:off x="9210327" y="1883501"/>
            <a:ext cx="12192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egoe UI"/>
                <a:cs typeface="Segoe UI"/>
              </a:rPr>
              <a:t>DECEPTIVE</a:t>
            </a:r>
            <a:r>
              <a:rPr dirty="0" sz="1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Segoe UI"/>
                <a:cs typeface="Segoe UI"/>
              </a:rPr>
              <a:t>PRACTICE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49" name="object 149" descr=""/>
          <p:cNvSpPr txBox="1"/>
          <p:nvPr/>
        </p:nvSpPr>
        <p:spPr>
          <a:xfrm>
            <a:off x="10529093" y="587357"/>
            <a:ext cx="747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egoe UI"/>
                <a:cs typeface="Segoe UI"/>
              </a:rPr>
              <a:t>WEAPONS</a:t>
            </a:r>
            <a:r>
              <a:rPr dirty="0" sz="1000" spc="-4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000" spc="-50">
                <a:solidFill>
                  <a:srgbClr val="FFFFFF"/>
                </a:solidFill>
                <a:latin typeface="Segoe UI"/>
                <a:cs typeface="Segoe UI"/>
              </a:rPr>
              <a:t>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0" name="object 150" descr=""/>
          <p:cNvSpPr txBox="1"/>
          <p:nvPr/>
        </p:nvSpPr>
        <p:spPr>
          <a:xfrm>
            <a:off x="11353155" y="587357"/>
            <a:ext cx="6362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Segoe UI"/>
                <a:cs typeface="Segoe UI"/>
              </a:rPr>
              <a:t>BURGLARY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1" name="object 151" descr=""/>
          <p:cNvSpPr txBox="1"/>
          <p:nvPr/>
        </p:nvSpPr>
        <p:spPr>
          <a:xfrm>
            <a:off x="10529093" y="1727380"/>
            <a:ext cx="110617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egoe UI"/>
                <a:cs typeface="Segoe UI"/>
              </a:rPr>
              <a:t>NARCOTICS</a:t>
            </a:r>
            <a:r>
              <a:rPr dirty="0" sz="1000" spc="4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Segoe UI"/>
                <a:cs typeface="Segoe UI"/>
              </a:rPr>
              <a:t>OFF…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11737726" y="1727380"/>
            <a:ext cx="3073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Segoe UI"/>
                <a:cs typeface="Segoe UI"/>
              </a:rPr>
              <a:t>CRI…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10529093" y="2270118"/>
            <a:ext cx="1127760" cy="38862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780415">
              <a:lnSpc>
                <a:spcPct val="100000"/>
              </a:lnSpc>
              <a:spcBef>
                <a:spcPts val="330"/>
              </a:spcBef>
            </a:pPr>
            <a:r>
              <a:rPr dirty="0" sz="1000">
                <a:solidFill>
                  <a:srgbClr val="FFFFFF"/>
                </a:solidFill>
                <a:latin typeface="Segoe UI"/>
                <a:cs typeface="Segoe UI"/>
              </a:rPr>
              <a:t>SEX</a:t>
            </a:r>
            <a:r>
              <a:rPr dirty="0" sz="1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000" spc="-50">
                <a:solidFill>
                  <a:srgbClr val="FFFFFF"/>
                </a:solidFill>
                <a:latin typeface="Segoe UI"/>
                <a:cs typeface="Segoe UI"/>
              </a:rPr>
              <a:t>…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1000" spc="-10">
                <a:solidFill>
                  <a:srgbClr val="FFFFFF"/>
                </a:solidFill>
                <a:latin typeface="Segoe UI"/>
                <a:cs typeface="Segoe UI"/>
              </a:rPr>
              <a:t>CRIMINAL…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dirty="0" sz="900" spc="-3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dirty="0" sz="9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28600" y="22860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685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0050" y="228600"/>
              <a:ext cx="5772150" cy="2667000"/>
            </a:xfrm>
            <a:custGeom>
              <a:avLst/>
              <a:gdLst/>
              <a:ahLst/>
              <a:cxnLst/>
              <a:rect l="l" t="t" r="r" b="b"/>
              <a:pathLst>
                <a:path w="5772150" h="2667000">
                  <a:moveTo>
                    <a:pt x="5772150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5772150" y="0"/>
                  </a:lnTo>
                  <a:lnTo>
                    <a:pt x="5772150" y="2667000"/>
                  </a:lnTo>
                  <a:close/>
                </a:path>
              </a:pathLst>
            </a:custGeom>
            <a:solidFill>
              <a:srgbClr val="F2B4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83920" y="2482862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884420" y="2482862"/>
              <a:ext cx="1209675" cy="9525"/>
            </a:xfrm>
            <a:custGeom>
              <a:avLst/>
              <a:gdLst/>
              <a:ahLst/>
              <a:cxnLst/>
              <a:rect l="l" t="t" r="r" b="b"/>
              <a:pathLst>
                <a:path w="12096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2096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2096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2096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2096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2096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2096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2096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2096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2096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2096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2096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2096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2096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2096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2096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2096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2096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2096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2096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2096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2096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47977" y="239722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83920" y="1380070"/>
            <a:ext cx="5210175" cy="561340"/>
          </a:xfrm>
          <a:custGeom>
            <a:avLst/>
            <a:gdLst/>
            <a:ahLst/>
            <a:cxnLst/>
            <a:rect l="l" t="t" r="r" b="b"/>
            <a:pathLst>
              <a:path w="5210175" h="561339">
                <a:moveTo>
                  <a:pt x="9525" y="551395"/>
                </a:moveTo>
                <a:lnTo>
                  <a:pt x="0" y="551395"/>
                </a:lnTo>
                <a:lnTo>
                  <a:pt x="0" y="560920"/>
                </a:lnTo>
                <a:lnTo>
                  <a:pt x="9525" y="560920"/>
                </a:lnTo>
                <a:lnTo>
                  <a:pt x="9525" y="551395"/>
                </a:lnTo>
                <a:close/>
              </a:path>
              <a:path w="5210175" h="561339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  <a:path w="5210175" h="561339">
                <a:moveTo>
                  <a:pt x="66675" y="551395"/>
                </a:moveTo>
                <a:lnTo>
                  <a:pt x="57150" y="551395"/>
                </a:lnTo>
                <a:lnTo>
                  <a:pt x="57150" y="560920"/>
                </a:lnTo>
                <a:lnTo>
                  <a:pt x="66675" y="560920"/>
                </a:lnTo>
                <a:lnTo>
                  <a:pt x="66675" y="551395"/>
                </a:lnTo>
                <a:close/>
              </a:path>
              <a:path w="5210175" h="561339">
                <a:moveTo>
                  <a:pt x="123825" y="551395"/>
                </a:moveTo>
                <a:lnTo>
                  <a:pt x="114300" y="551395"/>
                </a:lnTo>
                <a:lnTo>
                  <a:pt x="114300" y="560920"/>
                </a:lnTo>
                <a:lnTo>
                  <a:pt x="123825" y="560920"/>
                </a:lnTo>
                <a:lnTo>
                  <a:pt x="123825" y="551395"/>
                </a:lnTo>
                <a:close/>
              </a:path>
              <a:path w="5210175" h="561339">
                <a:moveTo>
                  <a:pt x="295275" y="551395"/>
                </a:moveTo>
                <a:lnTo>
                  <a:pt x="285750" y="551395"/>
                </a:lnTo>
                <a:lnTo>
                  <a:pt x="285750" y="560920"/>
                </a:lnTo>
                <a:lnTo>
                  <a:pt x="295275" y="560920"/>
                </a:lnTo>
                <a:lnTo>
                  <a:pt x="295275" y="551395"/>
                </a:lnTo>
                <a:close/>
              </a:path>
              <a:path w="5210175" h="561339">
                <a:moveTo>
                  <a:pt x="466725" y="551395"/>
                </a:moveTo>
                <a:lnTo>
                  <a:pt x="457200" y="551395"/>
                </a:lnTo>
                <a:lnTo>
                  <a:pt x="457200" y="560920"/>
                </a:lnTo>
                <a:lnTo>
                  <a:pt x="466725" y="560920"/>
                </a:lnTo>
                <a:lnTo>
                  <a:pt x="466725" y="551395"/>
                </a:lnTo>
                <a:close/>
              </a:path>
              <a:path w="5210175" h="561339">
                <a:moveTo>
                  <a:pt x="523875" y="551395"/>
                </a:moveTo>
                <a:lnTo>
                  <a:pt x="514350" y="551395"/>
                </a:lnTo>
                <a:lnTo>
                  <a:pt x="514350" y="560920"/>
                </a:lnTo>
                <a:lnTo>
                  <a:pt x="523875" y="560920"/>
                </a:lnTo>
                <a:lnTo>
                  <a:pt x="523875" y="551395"/>
                </a:lnTo>
                <a:close/>
              </a:path>
              <a:path w="5210175" h="561339">
                <a:moveTo>
                  <a:pt x="581025" y="551395"/>
                </a:moveTo>
                <a:lnTo>
                  <a:pt x="571500" y="551395"/>
                </a:lnTo>
                <a:lnTo>
                  <a:pt x="571500" y="560920"/>
                </a:lnTo>
                <a:lnTo>
                  <a:pt x="581025" y="560920"/>
                </a:lnTo>
                <a:lnTo>
                  <a:pt x="581025" y="551395"/>
                </a:lnTo>
                <a:close/>
              </a:path>
              <a:path w="5210175" h="561339">
                <a:moveTo>
                  <a:pt x="866775" y="551395"/>
                </a:moveTo>
                <a:lnTo>
                  <a:pt x="857250" y="551395"/>
                </a:lnTo>
                <a:lnTo>
                  <a:pt x="857250" y="560920"/>
                </a:lnTo>
                <a:lnTo>
                  <a:pt x="866775" y="560920"/>
                </a:lnTo>
                <a:lnTo>
                  <a:pt x="866775" y="551395"/>
                </a:lnTo>
                <a:close/>
              </a:path>
              <a:path w="5210175" h="561339">
                <a:moveTo>
                  <a:pt x="1030617" y="551395"/>
                </a:moveTo>
                <a:lnTo>
                  <a:pt x="1028700" y="551395"/>
                </a:lnTo>
                <a:lnTo>
                  <a:pt x="1028700" y="560920"/>
                </a:lnTo>
                <a:lnTo>
                  <a:pt x="1030617" y="560920"/>
                </a:lnTo>
                <a:lnTo>
                  <a:pt x="1030617" y="551395"/>
                </a:lnTo>
                <a:close/>
              </a:path>
              <a:path w="5210175" h="561339">
                <a:moveTo>
                  <a:pt x="1152525" y="551395"/>
                </a:moveTo>
                <a:lnTo>
                  <a:pt x="1147292" y="551395"/>
                </a:lnTo>
                <a:lnTo>
                  <a:pt x="1147292" y="560920"/>
                </a:lnTo>
                <a:lnTo>
                  <a:pt x="1152525" y="560920"/>
                </a:lnTo>
                <a:lnTo>
                  <a:pt x="1152525" y="551395"/>
                </a:lnTo>
                <a:close/>
              </a:path>
              <a:path w="5210175" h="561339">
                <a:moveTo>
                  <a:pt x="1322311" y="551395"/>
                </a:moveTo>
                <a:lnTo>
                  <a:pt x="1314450" y="551395"/>
                </a:lnTo>
                <a:lnTo>
                  <a:pt x="1314450" y="560920"/>
                </a:lnTo>
                <a:lnTo>
                  <a:pt x="1322311" y="560920"/>
                </a:lnTo>
                <a:lnTo>
                  <a:pt x="1322311" y="551395"/>
                </a:lnTo>
                <a:close/>
              </a:path>
              <a:path w="5210175" h="561339">
                <a:moveTo>
                  <a:pt x="1495425" y="551395"/>
                </a:moveTo>
                <a:lnTo>
                  <a:pt x="1485900" y="551395"/>
                </a:lnTo>
                <a:lnTo>
                  <a:pt x="1485900" y="559663"/>
                </a:lnTo>
                <a:lnTo>
                  <a:pt x="1495425" y="559663"/>
                </a:lnTo>
                <a:lnTo>
                  <a:pt x="1495425" y="551395"/>
                </a:lnTo>
                <a:close/>
              </a:path>
              <a:path w="5210175" h="561339">
                <a:moveTo>
                  <a:pt x="1552575" y="551395"/>
                </a:moveTo>
                <a:lnTo>
                  <a:pt x="1543050" y="551395"/>
                </a:lnTo>
                <a:lnTo>
                  <a:pt x="1543050" y="559663"/>
                </a:lnTo>
                <a:lnTo>
                  <a:pt x="1552575" y="559663"/>
                </a:lnTo>
                <a:lnTo>
                  <a:pt x="1552575" y="551395"/>
                </a:lnTo>
                <a:close/>
              </a:path>
              <a:path w="5210175" h="561339">
                <a:moveTo>
                  <a:pt x="1609725" y="551395"/>
                </a:moveTo>
                <a:lnTo>
                  <a:pt x="1600200" y="551395"/>
                </a:lnTo>
                <a:lnTo>
                  <a:pt x="1600200" y="560920"/>
                </a:lnTo>
                <a:lnTo>
                  <a:pt x="1609725" y="560920"/>
                </a:lnTo>
                <a:lnTo>
                  <a:pt x="1609725" y="551395"/>
                </a:lnTo>
                <a:close/>
              </a:path>
              <a:path w="5210175" h="561339">
                <a:moveTo>
                  <a:pt x="1666875" y="551395"/>
                </a:moveTo>
                <a:lnTo>
                  <a:pt x="1657350" y="551395"/>
                </a:lnTo>
                <a:lnTo>
                  <a:pt x="1657350" y="560920"/>
                </a:lnTo>
                <a:lnTo>
                  <a:pt x="1666875" y="560920"/>
                </a:lnTo>
                <a:lnTo>
                  <a:pt x="1666875" y="551395"/>
                </a:lnTo>
                <a:close/>
              </a:path>
              <a:path w="5210175" h="561339">
                <a:moveTo>
                  <a:pt x="1724025" y="551395"/>
                </a:moveTo>
                <a:lnTo>
                  <a:pt x="1714500" y="551395"/>
                </a:lnTo>
                <a:lnTo>
                  <a:pt x="1714500" y="560920"/>
                </a:lnTo>
                <a:lnTo>
                  <a:pt x="1724025" y="560920"/>
                </a:lnTo>
                <a:lnTo>
                  <a:pt x="1724025" y="551395"/>
                </a:lnTo>
                <a:close/>
              </a:path>
              <a:path w="5210175" h="561339">
                <a:moveTo>
                  <a:pt x="1895475" y="551395"/>
                </a:moveTo>
                <a:lnTo>
                  <a:pt x="1885950" y="551395"/>
                </a:lnTo>
                <a:lnTo>
                  <a:pt x="1885950" y="560920"/>
                </a:lnTo>
                <a:lnTo>
                  <a:pt x="1895475" y="560920"/>
                </a:lnTo>
                <a:lnTo>
                  <a:pt x="1895475" y="551395"/>
                </a:lnTo>
                <a:close/>
              </a:path>
              <a:path w="5210175" h="561339">
                <a:moveTo>
                  <a:pt x="1952625" y="551395"/>
                </a:moveTo>
                <a:lnTo>
                  <a:pt x="1943100" y="551395"/>
                </a:lnTo>
                <a:lnTo>
                  <a:pt x="1943100" y="560920"/>
                </a:lnTo>
                <a:lnTo>
                  <a:pt x="1952625" y="560920"/>
                </a:lnTo>
                <a:lnTo>
                  <a:pt x="1952625" y="551395"/>
                </a:lnTo>
                <a:close/>
              </a:path>
              <a:path w="5210175" h="561339">
                <a:moveTo>
                  <a:pt x="2009775" y="551395"/>
                </a:moveTo>
                <a:lnTo>
                  <a:pt x="2000250" y="551395"/>
                </a:lnTo>
                <a:lnTo>
                  <a:pt x="2000250" y="560920"/>
                </a:lnTo>
                <a:lnTo>
                  <a:pt x="2009775" y="560920"/>
                </a:lnTo>
                <a:lnTo>
                  <a:pt x="2009775" y="551395"/>
                </a:lnTo>
                <a:close/>
              </a:path>
              <a:path w="5210175" h="561339">
                <a:moveTo>
                  <a:pt x="2181225" y="551395"/>
                </a:moveTo>
                <a:lnTo>
                  <a:pt x="2171700" y="551395"/>
                </a:lnTo>
                <a:lnTo>
                  <a:pt x="2171700" y="560920"/>
                </a:lnTo>
                <a:lnTo>
                  <a:pt x="2181225" y="560920"/>
                </a:lnTo>
                <a:lnTo>
                  <a:pt x="2181225" y="551395"/>
                </a:lnTo>
                <a:close/>
              </a:path>
              <a:path w="5210175" h="561339">
                <a:moveTo>
                  <a:pt x="2352675" y="551395"/>
                </a:moveTo>
                <a:lnTo>
                  <a:pt x="2343150" y="551395"/>
                </a:lnTo>
                <a:lnTo>
                  <a:pt x="2343150" y="552500"/>
                </a:lnTo>
                <a:lnTo>
                  <a:pt x="2352675" y="552500"/>
                </a:lnTo>
                <a:lnTo>
                  <a:pt x="2352675" y="551395"/>
                </a:lnTo>
                <a:close/>
              </a:path>
              <a:path w="5210175" h="561339">
                <a:moveTo>
                  <a:pt x="2409825" y="551395"/>
                </a:moveTo>
                <a:lnTo>
                  <a:pt x="2400300" y="551395"/>
                </a:lnTo>
                <a:lnTo>
                  <a:pt x="2400300" y="552500"/>
                </a:lnTo>
                <a:lnTo>
                  <a:pt x="2409825" y="552500"/>
                </a:lnTo>
                <a:lnTo>
                  <a:pt x="2409825" y="551395"/>
                </a:lnTo>
                <a:close/>
              </a:path>
              <a:path w="5210175" h="561339">
                <a:moveTo>
                  <a:pt x="2466975" y="551395"/>
                </a:moveTo>
                <a:lnTo>
                  <a:pt x="2457450" y="551395"/>
                </a:lnTo>
                <a:lnTo>
                  <a:pt x="2457450" y="560920"/>
                </a:lnTo>
                <a:lnTo>
                  <a:pt x="2466975" y="560920"/>
                </a:lnTo>
                <a:lnTo>
                  <a:pt x="2466975" y="551395"/>
                </a:lnTo>
                <a:close/>
              </a:path>
              <a:path w="5210175" h="561339">
                <a:moveTo>
                  <a:pt x="2638425" y="551395"/>
                </a:moveTo>
                <a:lnTo>
                  <a:pt x="2628900" y="551395"/>
                </a:lnTo>
                <a:lnTo>
                  <a:pt x="2628900" y="560920"/>
                </a:lnTo>
                <a:lnTo>
                  <a:pt x="2638425" y="560920"/>
                </a:lnTo>
                <a:lnTo>
                  <a:pt x="2638425" y="551395"/>
                </a:lnTo>
                <a:close/>
              </a:path>
              <a:path w="5210175" h="561339">
                <a:moveTo>
                  <a:pt x="2695575" y="551395"/>
                </a:moveTo>
                <a:lnTo>
                  <a:pt x="2686050" y="551395"/>
                </a:lnTo>
                <a:lnTo>
                  <a:pt x="2686050" y="560920"/>
                </a:lnTo>
                <a:lnTo>
                  <a:pt x="2695575" y="560920"/>
                </a:lnTo>
                <a:lnTo>
                  <a:pt x="2695575" y="551395"/>
                </a:lnTo>
                <a:close/>
              </a:path>
              <a:path w="5210175" h="561339">
                <a:moveTo>
                  <a:pt x="2752725" y="551395"/>
                </a:moveTo>
                <a:lnTo>
                  <a:pt x="2743200" y="551395"/>
                </a:lnTo>
                <a:lnTo>
                  <a:pt x="2743200" y="560920"/>
                </a:lnTo>
                <a:lnTo>
                  <a:pt x="2752725" y="560920"/>
                </a:lnTo>
                <a:lnTo>
                  <a:pt x="2752725" y="551395"/>
                </a:lnTo>
                <a:close/>
              </a:path>
              <a:path w="5210175" h="561339">
                <a:moveTo>
                  <a:pt x="2924175" y="551395"/>
                </a:moveTo>
                <a:lnTo>
                  <a:pt x="2914650" y="551395"/>
                </a:lnTo>
                <a:lnTo>
                  <a:pt x="2914650" y="560920"/>
                </a:lnTo>
                <a:lnTo>
                  <a:pt x="2924175" y="560920"/>
                </a:lnTo>
                <a:lnTo>
                  <a:pt x="2924175" y="551395"/>
                </a:lnTo>
                <a:close/>
              </a:path>
              <a:path w="5210175" h="561339">
                <a:moveTo>
                  <a:pt x="2981325" y="551395"/>
                </a:moveTo>
                <a:lnTo>
                  <a:pt x="2971800" y="551395"/>
                </a:lnTo>
                <a:lnTo>
                  <a:pt x="2971800" y="560920"/>
                </a:lnTo>
                <a:lnTo>
                  <a:pt x="2981325" y="560920"/>
                </a:lnTo>
                <a:lnTo>
                  <a:pt x="2981325" y="551395"/>
                </a:lnTo>
                <a:close/>
              </a:path>
              <a:path w="5210175" h="561339">
                <a:moveTo>
                  <a:pt x="3038475" y="551395"/>
                </a:moveTo>
                <a:lnTo>
                  <a:pt x="3028950" y="551395"/>
                </a:lnTo>
                <a:lnTo>
                  <a:pt x="3028950" y="560920"/>
                </a:lnTo>
                <a:lnTo>
                  <a:pt x="3038475" y="560920"/>
                </a:lnTo>
                <a:lnTo>
                  <a:pt x="3038475" y="551395"/>
                </a:lnTo>
                <a:close/>
              </a:path>
              <a:path w="5210175" h="561339">
                <a:moveTo>
                  <a:pt x="3095625" y="551395"/>
                </a:moveTo>
                <a:lnTo>
                  <a:pt x="3086100" y="551395"/>
                </a:lnTo>
                <a:lnTo>
                  <a:pt x="3086100" y="560920"/>
                </a:lnTo>
                <a:lnTo>
                  <a:pt x="3095625" y="560920"/>
                </a:lnTo>
                <a:lnTo>
                  <a:pt x="3095625" y="551395"/>
                </a:lnTo>
                <a:close/>
              </a:path>
              <a:path w="5210175" h="561339">
                <a:moveTo>
                  <a:pt x="3152775" y="551395"/>
                </a:moveTo>
                <a:lnTo>
                  <a:pt x="3143250" y="551395"/>
                </a:lnTo>
                <a:lnTo>
                  <a:pt x="3143250" y="560920"/>
                </a:lnTo>
                <a:lnTo>
                  <a:pt x="3152775" y="560920"/>
                </a:lnTo>
                <a:lnTo>
                  <a:pt x="3152775" y="551395"/>
                </a:lnTo>
                <a:close/>
              </a:path>
              <a:path w="5210175" h="561339">
                <a:moveTo>
                  <a:pt x="3209925" y="551395"/>
                </a:moveTo>
                <a:lnTo>
                  <a:pt x="3200400" y="551395"/>
                </a:lnTo>
                <a:lnTo>
                  <a:pt x="3200400" y="560920"/>
                </a:lnTo>
                <a:lnTo>
                  <a:pt x="3209925" y="560920"/>
                </a:lnTo>
                <a:lnTo>
                  <a:pt x="3209925" y="551395"/>
                </a:lnTo>
                <a:close/>
              </a:path>
              <a:path w="5210175" h="561339">
                <a:moveTo>
                  <a:pt x="3381375" y="551395"/>
                </a:moveTo>
                <a:lnTo>
                  <a:pt x="3371850" y="551395"/>
                </a:lnTo>
                <a:lnTo>
                  <a:pt x="3371850" y="560920"/>
                </a:lnTo>
                <a:lnTo>
                  <a:pt x="3381375" y="560920"/>
                </a:lnTo>
                <a:lnTo>
                  <a:pt x="3381375" y="551395"/>
                </a:lnTo>
                <a:close/>
              </a:path>
              <a:path w="5210175" h="561339">
                <a:moveTo>
                  <a:pt x="3438525" y="551395"/>
                </a:moveTo>
                <a:lnTo>
                  <a:pt x="3429000" y="551395"/>
                </a:lnTo>
                <a:lnTo>
                  <a:pt x="3429000" y="560920"/>
                </a:lnTo>
                <a:lnTo>
                  <a:pt x="3438525" y="560920"/>
                </a:lnTo>
                <a:lnTo>
                  <a:pt x="3438525" y="551395"/>
                </a:lnTo>
                <a:close/>
              </a:path>
              <a:path w="5210175" h="561339">
                <a:moveTo>
                  <a:pt x="3495675" y="551395"/>
                </a:moveTo>
                <a:lnTo>
                  <a:pt x="3486150" y="551395"/>
                </a:lnTo>
                <a:lnTo>
                  <a:pt x="3486150" y="560920"/>
                </a:lnTo>
                <a:lnTo>
                  <a:pt x="3495675" y="560920"/>
                </a:lnTo>
                <a:lnTo>
                  <a:pt x="3495675" y="551395"/>
                </a:lnTo>
                <a:close/>
              </a:path>
              <a:path w="5210175" h="561339">
                <a:moveTo>
                  <a:pt x="3781425" y="551395"/>
                </a:moveTo>
                <a:lnTo>
                  <a:pt x="3772484" y="551395"/>
                </a:lnTo>
                <a:lnTo>
                  <a:pt x="3772484" y="560920"/>
                </a:lnTo>
                <a:lnTo>
                  <a:pt x="3781425" y="560920"/>
                </a:lnTo>
                <a:lnTo>
                  <a:pt x="3781425" y="551395"/>
                </a:lnTo>
                <a:close/>
              </a:path>
              <a:path w="5210175" h="561339">
                <a:moveTo>
                  <a:pt x="3838575" y="551395"/>
                </a:moveTo>
                <a:lnTo>
                  <a:pt x="3829050" y="551395"/>
                </a:lnTo>
                <a:lnTo>
                  <a:pt x="3829050" y="560920"/>
                </a:lnTo>
                <a:lnTo>
                  <a:pt x="3838575" y="560920"/>
                </a:lnTo>
                <a:lnTo>
                  <a:pt x="3838575" y="551395"/>
                </a:lnTo>
                <a:close/>
              </a:path>
              <a:path w="5210175" h="561339">
                <a:moveTo>
                  <a:pt x="3895725" y="551395"/>
                </a:moveTo>
                <a:lnTo>
                  <a:pt x="3886200" y="551395"/>
                </a:lnTo>
                <a:lnTo>
                  <a:pt x="3886200" y="560920"/>
                </a:lnTo>
                <a:lnTo>
                  <a:pt x="3895725" y="560920"/>
                </a:lnTo>
                <a:lnTo>
                  <a:pt x="3895725" y="551395"/>
                </a:lnTo>
                <a:close/>
              </a:path>
              <a:path w="5210175" h="561339">
                <a:moveTo>
                  <a:pt x="3952875" y="551395"/>
                </a:moveTo>
                <a:lnTo>
                  <a:pt x="3943350" y="551395"/>
                </a:lnTo>
                <a:lnTo>
                  <a:pt x="3943350" y="560920"/>
                </a:lnTo>
                <a:lnTo>
                  <a:pt x="3952875" y="560920"/>
                </a:lnTo>
                <a:lnTo>
                  <a:pt x="3952875" y="551395"/>
                </a:lnTo>
                <a:close/>
              </a:path>
              <a:path w="5210175" h="561339">
                <a:moveTo>
                  <a:pt x="4010025" y="551395"/>
                </a:moveTo>
                <a:lnTo>
                  <a:pt x="4000500" y="551395"/>
                </a:lnTo>
                <a:lnTo>
                  <a:pt x="4000500" y="560920"/>
                </a:lnTo>
                <a:lnTo>
                  <a:pt x="4010025" y="560920"/>
                </a:lnTo>
                <a:lnTo>
                  <a:pt x="4010025" y="551395"/>
                </a:lnTo>
                <a:close/>
              </a:path>
              <a:path w="5210175" h="561339">
                <a:moveTo>
                  <a:pt x="4067175" y="551395"/>
                </a:moveTo>
                <a:lnTo>
                  <a:pt x="4057650" y="551395"/>
                </a:lnTo>
                <a:lnTo>
                  <a:pt x="4057650" y="560920"/>
                </a:lnTo>
                <a:lnTo>
                  <a:pt x="4067175" y="560920"/>
                </a:lnTo>
                <a:lnTo>
                  <a:pt x="4067175" y="551395"/>
                </a:lnTo>
                <a:close/>
              </a:path>
              <a:path w="5210175" h="561339">
                <a:moveTo>
                  <a:pt x="4124325" y="551395"/>
                </a:moveTo>
                <a:lnTo>
                  <a:pt x="4114800" y="551395"/>
                </a:lnTo>
                <a:lnTo>
                  <a:pt x="4114800" y="560920"/>
                </a:lnTo>
                <a:lnTo>
                  <a:pt x="4124325" y="560920"/>
                </a:lnTo>
                <a:lnTo>
                  <a:pt x="4124325" y="551395"/>
                </a:lnTo>
                <a:close/>
              </a:path>
              <a:path w="5210175" h="561339">
                <a:moveTo>
                  <a:pt x="4181475" y="551395"/>
                </a:moveTo>
                <a:lnTo>
                  <a:pt x="4171950" y="551395"/>
                </a:lnTo>
                <a:lnTo>
                  <a:pt x="4171950" y="560920"/>
                </a:lnTo>
                <a:lnTo>
                  <a:pt x="4181475" y="560920"/>
                </a:lnTo>
                <a:lnTo>
                  <a:pt x="4181475" y="551395"/>
                </a:lnTo>
                <a:close/>
              </a:path>
              <a:path w="5210175" h="561339">
                <a:moveTo>
                  <a:pt x="4238625" y="551395"/>
                </a:moveTo>
                <a:lnTo>
                  <a:pt x="4229100" y="551395"/>
                </a:lnTo>
                <a:lnTo>
                  <a:pt x="4229100" y="560920"/>
                </a:lnTo>
                <a:lnTo>
                  <a:pt x="4238625" y="560920"/>
                </a:lnTo>
                <a:lnTo>
                  <a:pt x="4238625" y="551395"/>
                </a:lnTo>
                <a:close/>
              </a:path>
              <a:path w="5210175" h="561339">
                <a:moveTo>
                  <a:pt x="4295775" y="551395"/>
                </a:moveTo>
                <a:lnTo>
                  <a:pt x="4286250" y="551395"/>
                </a:lnTo>
                <a:lnTo>
                  <a:pt x="4286250" y="560920"/>
                </a:lnTo>
                <a:lnTo>
                  <a:pt x="4295775" y="560920"/>
                </a:lnTo>
                <a:lnTo>
                  <a:pt x="4295775" y="551395"/>
                </a:lnTo>
                <a:close/>
              </a:path>
              <a:path w="5210175" h="561339">
                <a:moveTo>
                  <a:pt x="4352925" y="551395"/>
                </a:moveTo>
                <a:lnTo>
                  <a:pt x="4343400" y="551395"/>
                </a:lnTo>
                <a:lnTo>
                  <a:pt x="4343400" y="560920"/>
                </a:lnTo>
                <a:lnTo>
                  <a:pt x="4352925" y="560920"/>
                </a:lnTo>
                <a:lnTo>
                  <a:pt x="4352925" y="551395"/>
                </a:lnTo>
                <a:close/>
              </a:path>
              <a:path w="5210175" h="561339">
                <a:moveTo>
                  <a:pt x="4410075" y="551395"/>
                </a:moveTo>
                <a:lnTo>
                  <a:pt x="4400550" y="551395"/>
                </a:lnTo>
                <a:lnTo>
                  <a:pt x="4400550" y="560920"/>
                </a:lnTo>
                <a:lnTo>
                  <a:pt x="4410075" y="560920"/>
                </a:lnTo>
                <a:lnTo>
                  <a:pt x="4410075" y="551395"/>
                </a:lnTo>
                <a:close/>
              </a:path>
              <a:path w="5210175" h="561339">
                <a:moveTo>
                  <a:pt x="4467225" y="551395"/>
                </a:moveTo>
                <a:lnTo>
                  <a:pt x="4457700" y="551395"/>
                </a:lnTo>
                <a:lnTo>
                  <a:pt x="4457700" y="560920"/>
                </a:lnTo>
                <a:lnTo>
                  <a:pt x="4467225" y="560920"/>
                </a:lnTo>
                <a:lnTo>
                  <a:pt x="4467225" y="551395"/>
                </a:lnTo>
                <a:close/>
              </a:path>
              <a:path w="5210175" h="561339">
                <a:moveTo>
                  <a:pt x="4524375" y="551395"/>
                </a:moveTo>
                <a:lnTo>
                  <a:pt x="4514850" y="551395"/>
                </a:lnTo>
                <a:lnTo>
                  <a:pt x="4514850" y="560920"/>
                </a:lnTo>
                <a:lnTo>
                  <a:pt x="4524375" y="560920"/>
                </a:lnTo>
                <a:lnTo>
                  <a:pt x="4524375" y="551395"/>
                </a:lnTo>
                <a:close/>
              </a:path>
              <a:path w="5210175" h="561339">
                <a:moveTo>
                  <a:pt x="4581525" y="551395"/>
                </a:moveTo>
                <a:lnTo>
                  <a:pt x="4572000" y="551395"/>
                </a:lnTo>
                <a:lnTo>
                  <a:pt x="4572000" y="560920"/>
                </a:lnTo>
                <a:lnTo>
                  <a:pt x="4581525" y="560920"/>
                </a:lnTo>
                <a:lnTo>
                  <a:pt x="4581525" y="551395"/>
                </a:lnTo>
                <a:close/>
              </a:path>
              <a:path w="5210175" h="561339">
                <a:moveTo>
                  <a:pt x="4638675" y="551395"/>
                </a:moveTo>
                <a:lnTo>
                  <a:pt x="4629150" y="551395"/>
                </a:lnTo>
                <a:lnTo>
                  <a:pt x="4629150" y="560920"/>
                </a:lnTo>
                <a:lnTo>
                  <a:pt x="4638675" y="560920"/>
                </a:lnTo>
                <a:lnTo>
                  <a:pt x="4638675" y="551395"/>
                </a:lnTo>
                <a:close/>
              </a:path>
              <a:path w="5210175" h="561339">
                <a:moveTo>
                  <a:pt x="4695825" y="551395"/>
                </a:moveTo>
                <a:lnTo>
                  <a:pt x="4686300" y="551395"/>
                </a:lnTo>
                <a:lnTo>
                  <a:pt x="4686300" y="560920"/>
                </a:lnTo>
                <a:lnTo>
                  <a:pt x="4695825" y="560920"/>
                </a:lnTo>
                <a:lnTo>
                  <a:pt x="4695825" y="551395"/>
                </a:lnTo>
                <a:close/>
              </a:path>
              <a:path w="5210175" h="561339">
                <a:moveTo>
                  <a:pt x="4752975" y="551395"/>
                </a:moveTo>
                <a:lnTo>
                  <a:pt x="4743450" y="551395"/>
                </a:lnTo>
                <a:lnTo>
                  <a:pt x="4743450" y="560920"/>
                </a:lnTo>
                <a:lnTo>
                  <a:pt x="4752975" y="560920"/>
                </a:lnTo>
                <a:lnTo>
                  <a:pt x="4752975" y="551395"/>
                </a:lnTo>
                <a:close/>
              </a:path>
              <a:path w="5210175" h="561339">
                <a:moveTo>
                  <a:pt x="4810125" y="551395"/>
                </a:moveTo>
                <a:lnTo>
                  <a:pt x="4800600" y="551395"/>
                </a:lnTo>
                <a:lnTo>
                  <a:pt x="4800600" y="560920"/>
                </a:lnTo>
                <a:lnTo>
                  <a:pt x="4810125" y="560920"/>
                </a:lnTo>
                <a:lnTo>
                  <a:pt x="4810125" y="551395"/>
                </a:lnTo>
                <a:close/>
              </a:path>
              <a:path w="5210175" h="561339">
                <a:moveTo>
                  <a:pt x="4867275" y="551395"/>
                </a:moveTo>
                <a:lnTo>
                  <a:pt x="4857750" y="551395"/>
                </a:lnTo>
                <a:lnTo>
                  <a:pt x="4857750" y="560920"/>
                </a:lnTo>
                <a:lnTo>
                  <a:pt x="4867275" y="560920"/>
                </a:lnTo>
                <a:lnTo>
                  <a:pt x="4867275" y="551395"/>
                </a:lnTo>
                <a:close/>
              </a:path>
              <a:path w="5210175" h="561339">
                <a:moveTo>
                  <a:pt x="4924425" y="551395"/>
                </a:moveTo>
                <a:lnTo>
                  <a:pt x="4914900" y="551395"/>
                </a:lnTo>
                <a:lnTo>
                  <a:pt x="4914900" y="560920"/>
                </a:lnTo>
                <a:lnTo>
                  <a:pt x="4924425" y="560920"/>
                </a:lnTo>
                <a:lnTo>
                  <a:pt x="4924425" y="551395"/>
                </a:lnTo>
                <a:close/>
              </a:path>
              <a:path w="5210175" h="561339">
                <a:moveTo>
                  <a:pt x="4981575" y="551395"/>
                </a:moveTo>
                <a:lnTo>
                  <a:pt x="4972050" y="551395"/>
                </a:lnTo>
                <a:lnTo>
                  <a:pt x="4972050" y="560920"/>
                </a:lnTo>
                <a:lnTo>
                  <a:pt x="4981575" y="560920"/>
                </a:lnTo>
                <a:lnTo>
                  <a:pt x="4981575" y="551395"/>
                </a:lnTo>
                <a:close/>
              </a:path>
              <a:path w="5210175" h="561339">
                <a:moveTo>
                  <a:pt x="5038725" y="551395"/>
                </a:moveTo>
                <a:lnTo>
                  <a:pt x="5029200" y="551395"/>
                </a:lnTo>
                <a:lnTo>
                  <a:pt x="5029200" y="560920"/>
                </a:lnTo>
                <a:lnTo>
                  <a:pt x="5038725" y="560920"/>
                </a:lnTo>
                <a:lnTo>
                  <a:pt x="5038725" y="551395"/>
                </a:lnTo>
                <a:close/>
              </a:path>
              <a:path w="5210175" h="561339">
                <a:moveTo>
                  <a:pt x="5095875" y="551395"/>
                </a:moveTo>
                <a:lnTo>
                  <a:pt x="5086350" y="551395"/>
                </a:lnTo>
                <a:lnTo>
                  <a:pt x="5086350" y="560920"/>
                </a:lnTo>
                <a:lnTo>
                  <a:pt x="5095875" y="560920"/>
                </a:lnTo>
                <a:lnTo>
                  <a:pt x="5095875" y="551395"/>
                </a:lnTo>
                <a:close/>
              </a:path>
              <a:path w="5210175" h="561339">
                <a:moveTo>
                  <a:pt x="5153025" y="551395"/>
                </a:moveTo>
                <a:lnTo>
                  <a:pt x="5143500" y="551395"/>
                </a:lnTo>
                <a:lnTo>
                  <a:pt x="5143500" y="560920"/>
                </a:lnTo>
                <a:lnTo>
                  <a:pt x="5153025" y="560920"/>
                </a:lnTo>
                <a:lnTo>
                  <a:pt x="5153025" y="551395"/>
                </a:lnTo>
                <a:close/>
              </a:path>
              <a:path w="5210175" h="561339">
                <a:moveTo>
                  <a:pt x="5210175" y="551395"/>
                </a:moveTo>
                <a:lnTo>
                  <a:pt x="5200650" y="551395"/>
                </a:lnTo>
                <a:lnTo>
                  <a:pt x="5200650" y="560920"/>
                </a:lnTo>
                <a:lnTo>
                  <a:pt x="5210175" y="560920"/>
                </a:lnTo>
                <a:lnTo>
                  <a:pt x="5210175" y="551395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47977" y="1845832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26786" y="1845832"/>
            <a:ext cx="314325" cy="16256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dirty="0" u="dbl" sz="900" spc="500">
                <a:solidFill>
                  <a:srgbClr val="605D5C"/>
                </a:solidFill>
                <a:uFill>
                  <a:solidFill>
                    <a:srgbClr val="0090D5"/>
                  </a:solidFill>
                </a:uFill>
                <a:latin typeface="Times New Roman"/>
                <a:cs typeface="Times New Roman"/>
              </a:rPr>
              <a:t>  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83920" y="828675"/>
            <a:ext cx="5210175" cy="561340"/>
            <a:chOff x="883920" y="828675"/>
            <a:chExt cx="5210175" cy="561340"/>
          </a:xfrm>
        </p:grpSpPr>
        <p:sp>
          <p:nvSpPr>
            <p:cNvPr id="13" name="object 13" descr=""/>
            <p:cNvSpPr/>
            <p:nvPr/>
          </p:nvSpPr>
          <p:spPr>
            <a:xfrm>
              <a:off x="941070" y="1380070"/>
              <a:ext cx="4810125" cy="9525"/>
            </a:xfrm>
            <a:custGeom>
              <a:avLst/>
              <a:gdLst/>
              <a:ahLst/>
              <a:cxnLst/>
              <a:rect l="l" t="t" r="r" b="b"/>
              <a:pathLst>
                <a:path w="48101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8101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8101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8101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8101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8101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8101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8101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8101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8101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8101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8101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8101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8101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8101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8101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8101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8101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8101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8101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8101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8101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8101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8101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8101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8101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8101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8101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8101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8101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8101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8101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8101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8101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8101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8101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8101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8101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8101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8101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8101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8101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8101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8101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8101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8101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8101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8101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8101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8101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8101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810125" h="9525">
                  <a:moveTo>
                    <a:pt x="3724275" y="0"/>
                  </a:moveTo>
                  <a:lnTo>
                    <a:pt x="3715334" y="0"/>
                  </a:lnTo>
                  <a:lnTo>
                    <a:pt x="3715334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8101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8101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8101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8101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8101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  <a:path w="4810125" h="9525">
                  <a:moveTo>
                    <a:pt x="4067175" y="0"/>
                  </a:moveTo>
                  <a:lnTo>
                    <a:pt x="4057650" y="0"/>
                  </a:lnTo>
                  <a:lnTo>
                    <a:pt x="4057650" y="9525"/>
                  </a:lnTo>
                  <a:lnTo>
                    <a:pt x="4067175" y="9525"/>
                  </a:lnTo>
                  <a:lnTo>
                    <a:pt x="4067175" y="0"/>
                  </a:lnTo>
                  <a:close/>
                </a:path>
                <a:path w="4810125" h="9525">
                  <a:moveTo>
                    <a:pt x="4124325" y="0"/>
                  </a:moveTo>
                  <a:lnTo>
                    <a:pt x="4114800" y="0"/>
                  </a:lnTo>
                  <a:lnTo>
                    <a:pt x="4114800" y="9525"/>
                  </a:lnTo>
                  <a:lnTo>
                    <a:pt x="4124325" y="9525"/>
                  </a:lnTo>
                  <a:lnTo>
                    <a:pt x="4124325" y="0"/>
                  </a:lnTo>
                  <a:close/>
                </a:path>
                <a:path w="4810125" h="9525">
                  <a:moveTo>
                    <a:pt x="4181475" y="0"/>
                  </a:moveTo>
                  <a:lnTo>
                    <a:pt x="4171950" y="0"/>
                  </a:lnTo>
                  <a:lnTo>
                    <a:pt x="4171950" y="9525"/>
                  </a:lnTo>
                  <a:lnTo>
                    <a:pt x="4181475" y="9525"/>
                  </a:lnTo>
                  <a:lnTo>
                    <a:pt x="4181475" y="0"/>
                  </a:lnTo>
                  <a:close/>
                </a:path>
                <a:path w="4810125" h="9525">
                  <a:moveTo>
                    <a:pt x="4238625" y="0"/>
                  </a:moveTo>
                  <a:lnTo>
                    <a:pt x="4229100" y="0"/>
                  </a:lnTo>
                  <a:lnTo>
                    <a:pt x="4229100" y="9525"/>
                  </a:lnTo>
                  <a:lnTo>
                    <a:pt x="4238625" y="9525"/>
                  </a:lnTo>
                  <a:lnTo>
                    <a:pt x="4238625" y="0"/>
                  </a:lnTo>
                  <a:close/>
                </a:path>
                <a:path w="4810125" h="9525">
                  <a:moveTo>
                    <a:pt x="4295775" y="0"/>
                  </a:moveTo>
                  <a:lnTo>
                    <a:pt x="4286250" y="0"/>
                  </a:lnTo>
                  <a:lnTo>
                    <a:pt x="4286250" y="9525"/>
                  </a:lnTo>
                  <a:lnTo>
                    <a:pt x="4295775" y="9525"/>
                  </a:lnTo>
                  <a:lnTo>
                    <a:pt x="4295775" y="0"/>
                  </a:lnTo>
                  <a:close/>
                </a:path>
                <a:path w="4810125" h="9525">
                  <a:moveTo>
                    <a:pt x="4352925" y="0"/>
                  </a:moveTo>
                  <a:lnTo>
                    <a:pt x="4343400" y="0"/>
                  </a:lnTo>
                  <a:lnTo>
                    <a:pt x="4343400" y="9525"/>
                  </a:lnTo>
                  <a:lnTo>
                    <a:pt x="4352925" y="9525"/>
                  </a:lnTo>
                  <a:lnTo>
                    <a:pt x="4352925" y="0"/>
                  </a:lnTo>
                  <a:close/>
                </a:path>
                <a:path w="4810125" h="9525">
                  <a:moveTo>
                    <a:pt x="4410075" y="0"/>
                  </a:moveTo>
                  <a:lnTo>
                    <a:pt x="4400550" y="0"/>
                  </a:lnTo>
                  <a:lnTo>
                    <a:pt x="4400550" y="9525"/>
                  </a:lnTo>
                  <a:lnTo>
                    <a:pt x="4410075" y="9525"/>
                  </a:lnTo>
                  <a:lnTo>
                    <a:pt x="4410075" y="0"/>
                  </a:lnTo>
                  <a:close/>
                </a:path>
                <a:path w="4810125" h="9525">
                  <a:moveTo>
                    <a:pt x="4467225" y="0"/>
                  </a:moveTo>
                  <a:lnTo>
                    <a:pt x="4457700" y="0"/>
                  </a:lnTo>
                  <a:lnTo>
                    <a:pt x="4457700" y="9525"/>
                  </a:lnTo>
                  <a:lnTo>
                    <a:pt x="4467225" y="9525"/>
                  </a:lnTo>
                  <a:lnTo>
                    <a:pt x="4467225" y="0"/>
                  </a:lnTo>
                  <a:close/>
                </a:path>
                <a:path w="4810125" h="9525">
                  <a:moveTo>
                    <a:pt x="4524375" y="0"/>
                  </a:moveTo>
                  <a:lnTo>
                    <a:pt x="4514850" y="0"/>
                  </a:lnTo>
                  <a:lnTo>
                    <a:pt x="4514850" y="9525"/>
                  </a:lnTo>
                  <a:lnTo>
                    <a:pt x="4524375" y="9525"/>
                  </a:lnTo>
                  <a:lnTo>
                    <a:pt x="4524375" y="0"/>
                  </a:lnTo>
                  <a:close/>
                </a:path>
                <a:path w="4810125" h="9525">
                  <a:moveTo>
                    <a:pt x="4581525" y="0"/>
                  </a:moveTo>
                  <a:lnTo>
                    <a:pt x="4572000" y="0"/>
                  </a:lnTo>
                  <a:lnTo>
                    <a:pt x="4572000" y="9525"/>
                  </a:lnTo>
                  <a:lnTo>
                    <a:pt x="4581525" y="9525"/>
                  </a:lnTo>
                  <a:lnTo>
                    <a:pt x="4581525" y="0"/>
                  </a:lnTo>
                  <a:close/>
                </a:path>
                <a:path w="4810125" h="9525">
                  <a:moveTo>
                    <a:pt x="4638675" y="0"/>
                  </a:moveTo>
                  <a:lnTo>
                    <a:pt x="4629150" y="0"/>
                  </a:lnTo>
                  <a:lnTo>
                    <a:pt x="4629150" y="9525"/>
                  </a:lnTo>
                  <a:lnTo>
                    <a:pt x="4638675" y="9525"/>
                  </a:lnTo>
                  <a:lnTo>
                    <a:pt x="4638675" y="0"/>
                  </a:lnTo>
                  <a:close/>
                </a:path>
                <a:path w="4810125" h="9525">
                  <a:moveTo>
                    <a:pt x="4695825" y="0"/>
                  </a:moveTo>
                  <a:lnTo>
                    <a:pt x="4686300" y="0"/>
                  </a:lnTo>
                  <a:lnTo>
                    <a:pt x="4686300" y="9525"/>
                  </a:lnTo>
                  <a:lnTo>
                    <a:pt x="4695825" y="9525"/>
                  </a:lnTo>
                  <a:lnTo>
                    <a:pt x="4695825" y="0"/>
                  </a:lnTo>
                  <a:close/>
                </a:path>
                <a:path w="4810125" h="9525">
                  <a:moveTo>
                    <a:pt x="4752975" y="0"/>
                  </a:moveTo>
                  <a:lnTo>
                    <a:pt x="4743450" y="0"/>
                  </a:lnTo>
                  <a:lnTo>
                    <a:pt x="4743450" y="9525"/>
                  </a:lnTo>
                  <a:lnTo>
                    <a:pt x="4752975" y="9525"/>
                  </a:lnTo>
                  <a:lnTo>
                    <a:pt x="4752975" y="0"/>
                  </a:lnTo>
                  <a:close/>
                </a:path>
                <a:path w="4810125" h="9525">
                  <a:moveTo>
                    <a:pt x="4810125" y="0"/>
                  </a:moveTo>
                  <a:lnTo>
                    <a:pt x="4800600" y="0"/>
                  </a:lnTo>
                  <a:lnTo>
                    <a:pt x="4800600" y="9525"/>
                  </a:lnTo>
                  <a:lnTo>
                    <a:pt x="4810125" y="9525"/>
                  </a:lnTo>
                  <a:lnTo>
                    <a:pt x="48101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83920" y="828687"/>
              <a:ext cx="5210175" cy="561340"/>
            </a:xfrm>
            <a:custGeom>
              <a:avLst/>
              <a:gdLst/>
              <a:ahLst/>
              <a:cxnLst/>
              <a:rect l="l" t="t" r="r" b="b"/>
              <a:pathLst>
                <a:path w="5210175" h="56134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5210175" h="561340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5210175" h="56134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5210175" h="561340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5210175" h="561340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5210175" h="561340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5210175" h="561340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5210175" h="561340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5210175" h="561340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5210175" h="561340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5210175" h="561340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5210175" h="561340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5210175" h="561340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5210175" h="561340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5210175" h="561340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5210175" h="561340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5210175" h="561340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5210175" h="561340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5210175" h="561340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5210175" h="561340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5210175" h="561340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5210175" h="561340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5210175" h="561340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5210175" h="561340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5210175" h="561340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5210175" h="561340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5210175" h="561340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5210175" h="561340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5210175" h="561340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5210175" h="561340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5210175" h="561340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5210175" h="561340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5210175" h="561340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5210175" h="561340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5210175" h="561340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5210175" h="561340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5210175" h="561340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5210175" h="561340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5210175" h="561340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5210175" h="561340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5210175" h="561340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5210175" h="561340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5210175" h="561340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5210175" h="561340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5210175" h="561340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5210175" h="561340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5210175" h="561340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5210175" h="561340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5210175" h="561340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5210175" h="561340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5210175" h="561340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5210175" h="561340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5210175" h="561340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5210175" h="561340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5210175" h="561340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5210175" h="561340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5210175" h="561340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5210175" h="561340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5210175" h="561340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5210175" h="561340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5210175" h="561340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5210175" h="561340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5210175" h="561340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5210175" h="561340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5210175" h="561340">
                  <a:moveTo>
                    <a:pt x="4867275" y="551383"/>
                  </a:moveTo>
                  <a:lnTo>
                    <a:pt x="4857750" y="551383"/>
                  </a:lnTo>
                  <a:lnTo>
                    <a:pt x="4857750" y="560908"/>
                  </a:lnTo>
                  <a:lnTo>
                    <a:pt x="4867275" y="560908"/>
                  </a:lnTo>
                  <a:lnTo>
                    <a:pt x="4867275" y="551383"/>
                  </a:lnTo>
                  <a:close/>
                </a:path>
                <a:path w="5210175" h="561340">
                  <a:moveTo>
                    <a:pt x="4924425" y="551383"/>
                  </a:moveTo>
                  <a:lnTo>
                    <a:pt x="4914900" y="551383"/>
                  </a:lnTo>
                  <a:lnTo>
                    <a:pt x="4914900" y="560908"/>
                  </a:lnTo>
                  <a:lnTo>
                    <a:pt x="4924425" y="560908"/>
                  </a:lnTo>
                  <a:lnTo>
                    <a:pt x="4924425" y="551383"/>
                  </a:lnTo>
                  <a:close/>
                </a:path>
                <a:path w="5210175" h="561340">
                  <a:moveTo>
                    <a:pt x="4981575" y="551383"/>
                  </a:moveTo>
                  <a:lnTo>
                    <a:pt x="4972050" y="551383"/>
                  </a:lnTo>
                  <a:lnTo>
                    <a:pt x="4972050" y="560908"/>
                  </a:lnTo>
                  <a:lnTo>
                    <a:pt x="4981575" y="560908"/>
                  </a:lnTo>
                  <a:lnTo>
                    <a:pt x="4981575" y="551383"/>
                  </a:lnTo>
                  <a:close/>
                </a:path>
                <a:path w="5210175" h="561340">
                  <a:moveTo>
                    <a:pt x="5038725" y="551383"/>
                  </a:moveTo>
                  <a:lnTo>
                    <a:pt x="5029200" y="551383"/>
                  </a:lnTo>
                  <a:lnTo>
                    <a:pt x="5029200" y="560908"/>
                  </a:lnTo>
                  <a:lnTo>
                    <a:pt x="5038725" y="560908"/>
                  </a:lnTo>
                  <a:lnTo>
                    <a:pt x="5038725" y="551383"/>
                  </a:lnTo>
                  <a:close/>
                </a:path>
                <a:path w="5210175" h="561340">
                  <a:moveTo>
                    <a:pt x="5095875" y="551383"/>
                  </a:moveTo>
                  <a:lnTo>
                    <a:pt x="5086350" y="551383"/>
                  </a:lnTo>
                  <a:lnTo>
                    <a:pt x="5086350" y="560908"/>
                  </a:lnTo>
                  <a:lnTo>
                    <a:pt x="5095875" y="560908"/>
                  </a:lnTo>
                  <a:lnTo>
                    <a:pt x="5095875" y="551383"/>
                  </a:lnTo>
                  <a:close/>
                </a:path>
                <a:path w="5210175" h="561340">
                  <a:moveTo>
                    <a:pt x="5153025" y="551383"/>
                  </a:moveTo>
                  <a:lnTo>
                    <a:pt x="5143500" y="551383"/>
                  </a:lnTo>
                  <a:lnTo>
                    <a:pt x="5143500" y="560908"/>
                  </a:lnTo>
                  <a:lnTo>
                    <a:pt x="5153025" y="560908"/>
                  </a:lnTo>
                  <a:lnTo>
                    <a:pt x="5153025" y="551383"/>
                  </a:lnTo>
                  <a:close/>
                </a:path>
                <a:path w="5210175" h="561340">
                  <a:moveTo>
                    <a:pt x="5210175" y="551383"/>
                  </a:moveTo>
                  <a:lnTo>
                    <a:pt x="5200650" y="551383"/>
                  </a:lnTo>
                  <a:lnTo>
                    <a:pt x="5200650" y="560908"/>
                  </a:lnTo>
                  <a:lnTo>
                    <a:pt x="5210175" y="560908"/>
                  </a:lnTo>
                  <a:lnTo>
                    <a:pt x="5210175" y="551383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84370" y="828687"/>
              <a:ext cx="1609725" cy="9525"/>
            </a:xfrm>
            <a:custGeom>
              <a:avLst/>
              <a:gdLst/>
              <a:ahLst/>
              <a:cxnLst/>
              <a:rect l="l" t="t" r="r" b="b"/>
              <a:pathLst>
                <a:path w="16097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6097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6097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6097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6097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6097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6097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16097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16097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16097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16097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16097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16097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6097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6097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6097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6097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6097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6097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6097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6097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6097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6097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16097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16097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16097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16097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16097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16097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47977" y="1294441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270240" y="2656840"/>
            <a:ext cx="4686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District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40075" y="1264617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6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52423"/>
                </a:solidFill>
                <a:latin typeface="Lucida Sans Unicode"/>
                <a:cs typeface="Lucida Sans Unicode"/>
              </a:rPr>
              <a:t> crimes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951980" y="825500"/>
            <a:ext cx="2197735" cy="1666875"/>
            <a:chOff x="951980" y="825500"/>
            <a:chExt cx="2197735" cy="1666875"/>
          </a:xfrm>
        </p:grpSpPr>
        <p:sp>
          <p:nvSpPr>
            <p:cNvPr id="20" name="object 20" descr=""/>
            <p:cNvSpPr/>
            <p:nvPr/>
          </p:nvSpPr>
          <p:spPr>
            <a:xfrm>
              <a:off x="951979" y="825499"/>
              <a:ext cx="2197735" cy="1667510"/>
            </a:xfrm>
            <a:custGeom>
              <a:avLst/>
              <a:gdLst/>
              <a:ahLst/>
              <a:cxnLst/>
              <a:rect l="l" t="t" r="r" b="b"/>
              <a:pathLst>
                <a:path w="2197735" h="1667510">
                  <a:moveTo>
                    <a:pt x="9525" y="1657362"/>
                  </a:moveTo>
                  <a:lnTo>
                    <a:pt x="0" y="1657362"/>
                  </a:lnTo>
                  <a:lnTo>
                    <a:pt x="0" y="1666887"/>
                  </a:lnTo>
                  <a:lnTo>
                    <a:pt x="9525" y="1666887"/>
                  </a:lnTo>
                  <a:lnTo>
                    <a:pt x="9525" y="1657362"/>
                  </a:lnTo>
                  <a:close/>
                </a:path>
                <a:path w="2197735" h="1667510">
                  <a:moveTo>
                    <a:pt x="9525" y="1600212"/>
                  </a:moveTo>
                  <a:lnTo>
                    <a:pt x="0" y="1600212"/>
                  </a:lnTo>
                  <a:lnTo>
                    <a:pt x="0" y="1609737"/>
                  </a:lnTo>
                  <a:lnTo>
                    <a:pt x="9525" y="1609737"/>
                  </a:lnTo>
                  <a:lnTo>
                    <a:pt x="9525" y="1600212"/>
                  </a:lnTo>
                  <a:close/>
                </a:path>
                <a:path w="2197735" h="1667510">
                  <a:moveTo>
                    <a:pt x="9525" y="1543062"/>
                  </a:moveTo>
                  <a:lnTo>
                    <a:pt x="0" y="1543062"/>
                  </a:lnTo>
                  <a:lnTo>
                    <a:pt x="0" y="1552587"/>
                  </a:lnTo>
                  <a:lnTo>
                    <a:pt x="9525" y="1552587"/>
                  </a:lnTo>
                  <a:lnTo>
                    <a:pt x="9525" y="1543062"/>
                  </a:lnTo>
                  <a:close/>
                </a:path>
                <a:path w="2197735" h="1667510">
                  <a:moveTo>
                    <a:pt x="9525" y="1485912"/>
                  </a:moveTo>
                  <a:lnTo>
                    <a:pt x="0" y="1485912"/>
                  </a:lnTo>
                  <a:lnTo>
                    <a:pt x="0" y="1495437"/>
                  </a:lnTo>
                  <a:lnTo>
                    <a:pt x="9525" y="1495437"/>
                  </a:lnTo>
                  <a:lnTo>
                    <a:pt x="9525" y="1485912"/>
                  </a:lnTo>
                  <a:close/>
                </a:path>
                <a:path w="2197735" h="1667510">
                  <a:moveTo>
                    <a:pt x="9525" y="1428762"/>
                  </a:moveTo>
                  <a:lnTo>
                    <a:pt x="0" y="1428762"/>
                  </a:lnTo>
                  <a:lnTo>
                    <a:pt x="0" y="1438287"/>
                  </a:lnTo>
                  <a:lnTo>
                    <a:pt x="9525" y="1438287"/>
                  </a:lnTo>
                  <a:lnTo>
                    <a:pt x="9525" y="1428762"/>
                  </a:lnTo>
                  <a:close/>
                </a:path>
                <a:path w="2197735" h="1667510">
                  <a:moveTo>
                    <a:pt x="9525" y="1371600"/>
                  </a:moveTo>
                  <a:lnTo>
                    <a:pt x="0" y="1371600"/>
                  </a:lnTo>
                  <a:lnTo>
                    <a:pt x="0" y="1381125"/>
                  </a:lnTo>
                  <a:lnTo>
                    <a:pt x="9525" y="1381125"/>
                  </a:lnTo>
                  <a:lnTo>
                    <a:pt x="9525" y="1371600"/>
                  </a:lnTo>
                  <a:close/>
                </a:path>
                <a:path w="2197735" h="1667510">
                  <a:moveTo>
                    <a:pt x="9525" y="1314450"/>
                  </a:moveTo>
                  <a:lnTo>
                    <a:pt x="0" y="1314450"/>
                  </a:lnTo>
                  <a:lnTo>
                    <a:pt x="0" y="1323975"/>
                  </a:lnTo>
                  <a:lnTo>
                    <a:pt x="9525" y="1323975"/>
                  </a:lnTo>
                  <a:lnTo>
                    <a:pt x="9525" y="1314450"/>
                  </a:lnTo>
                  <a:close/>
                </a:path>
                <a:path w="2197735" h="1667510">
                  <a:moveTo>
                    <a:pt x="952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9525" y="1266825"/>
                  </a:lnTo>
                  <a:lnTo>
                    <a:pt x="9525" y="1257300"/>
                  </a:lnTo>
                  <a:close/>
                </a:path>
                <a:path w="2197735" h="1667510">
                  <a:moveTo>
                    <a:pt x="9525" y="1200150"/>
                  </a:moveTo>
                  <a:lnTo>
                    <a:pt x="0" y="1200150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0150"/>
                  </a:lnTo>
                  <a:close/>
                </a:path>
                <a:path w="2197735" h="1667510">
                  <a:moveTo>
                    <a:pt x="9525" y="1143000"/>
                  </a:moveTo>
                  <a:lnTo>
                    <a:pt x="0" y="1143000"/>
                  </a:lnTo>
                  <a:lnTo>
                    <a:pt x="0" y="1152525"/>
                  </a:lnTo>
                  <a:lnTo>
                    <a:pt x="9525" y="1152525"/>
                  </a:lnTo>
                  <a:lnTo>
                    <a:pt x="9525" y="1143000"/>
                  </a:lnTo>
                  <a:close/>
                </a:path>
                <a:path w="2197735" h="1667510">
                  <a:moveTo>
                    <a:pt x="9525" y="1085850"/>
                  </a:moveTo>
                  <a:lnTo>
                    <a:pt x="0" y="1085850"/>
                  </a:lnTo>
                  <a:lnTo>
                    <a:pt x="0" y="1095375"/>
                  </a:lnTo>
                  <a:lnTo>
                    <a:pt x="9525" y="1095375"/>
                  </a:lnTo>
                  <a:lnTo>
                    <a:pt x="9525" y="1085850"/>
                  </a:lnTo>
                  <a:close/>
                </a:path>
                <a:path w="2197735" h="1667510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2197735" h="1667510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2197735" h="1667510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2197735" h="1667510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2197735" h="1667510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2197735" h="1667510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2197735" h="1667510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2197735" h="1667510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2197735" h="1667510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2197735" h="1667510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2197735" h="1667510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2197735" h="1667510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2197735" h="1667510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2197735" h="1667510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2197735" h="1667510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2197735" h="1667510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2197735" h="1667510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2197735" h="1667510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2197735" h="166751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197735" h="1667510">
                  <a:moveTo>
                    <a:pt x="738733" y="1657362"/>
                  </a:moveTo>
                  <a:lnTo>
                    <a:pt x="729208" y="1657362"/>
                  </a:lnTo>
                  <a:lnTo>
                    <a:pt x="729208" y="1666887"/>
                  </a:lnTo>
                  <a:lnTo>
                    <a:pt x="738733" y="1666887"/>
                  </a:lnTo>
                  <a:lnTo>
                    <a:pt x="738733" y="1657362"/>
                  </a:lnTo>
                  <a:close/>
                </a:path>
                <a:path w="2197735" h="1667510">
                  <a:moveTo>
                    <a:pt x="738733" y="1371600"/>
                  </a:moveTo>
                  <a:lnTo>
                    <a:pt x="729208" y="1371600"/>
                  </a:lnTo>
                  <a:lnTo>
                    <a:pt x="729208" y="1381125"/>
                  </a:lnTo>
                  <a:lnTo>
                    <a:pt x="738733" y="1381125"/>
                  </a:lnTo>
                  <a:lnTo>
                    <a:pt x="738733" y="1371600"/>
                  </a:lnTo>
                  <a:close/>
                </a:path>
                <a:path w="2197735" h="1667510">
                  <a:moveTo>
                    <a:pt x="738733" y="1200150"/>
                  </a:moveTo>
                  <a:lnTo>
                    <a:pt x="729208" y="1200150"/>
                  </a:lnTo>
                  <a:lnTo>
                    <a:pt x="729208" y="1209675"/>
                  </a:lnTo>
                  <a:lnTo>
                    <a:pt x="738733" y="1209675"/>
                  </a:lnTo>
                  <a:lnTo>
                    <a:pt x="738733" y="1200150"/>
                  </a:lnTo>
                  <a:close/>
                </a:path>
                <a:path w="2197735" h="1667510">
                  <a:moveTo>
                    <a:pt x="738733" y="1085850"/>
                  </a:moveTo>
                  <a:lnTo>
                    <a:pt x="729208" y="1085850"/>
                  </a:lnTo>
                  <a:lnTo>
                    <a:pt x="729208" y="1092733"/>
                  </a:lnTo>
                  <a:lnTo>
                    <a:pt x="738733" y="1092733"/>
                  </a:lnTo>
                  <a:lnTo>
                    <a:pt x="738733" y="1085850"/>
                  </a:lnTo>
                  <a:close/>
                </a:path>
                <a:path w="2197735" h="1667510">
                  <a:moveTo>
                    <a:pt x="738733" y="971550"/>
                  </a:moveTo>
                  <a:lnTo>
                    <a:pt x="729208" y="971550"/>
                  </a:lnTo>
                  <a:lnTo>
                    <a:pt x="729208" y="981075"/>
                  </a:lnTo>
                  <a:lnTo>
                    <a:pt x="738733" y="981075"/>
                  </a:lnTo>
                  <a:lnTo>
                    <a:pt x="738733" y="971550"/>
                  </a:lnTo>
                  <a:close/>
                </a:path>
                <a:path w="2197735" h="1667510">
                  <a:moveTo>
                    <a:pt x="738733" y="742950"/>
                  </a:moveTo>
                  <a:lnTo>
                    <a:pt x="729208" y="742950"/>
                  </a:lnTo>
                  <a:lnTo>
                    <a:pt x="729208" y="752475"/>
                  </a:lnTo>
                  <a:lnTo>
                    <a:pt x="738733" y="752475"/>
                  </a:lnTo>
                  <a:lnTo>
                    <a:pt x="738733" y="742950"/>
                  </a:lnTo>
                  <a:close/>
                </a:path>
                <a:path w="2197735" h="1667510">
                  <a:moveTo>
                    <a:pt x="738733" y="685800"/>
                  </a:moveTo>
                  <a:lnTo>
                    <a:pt x="729208" y="685800"/>
                  </a:lnTo>
                  <a:lnTo>
                    <a:pt x="729208" y="695325"/>
                  </a:lnTo>
                  <a:lnTo>
                    <a:pt x="738733" y="695325"/>
                  </a:lnTo>
                  <a:lnTo>
                    <a:pt x="738733" y="685800"/>
                  </a:lnTo>
                  <a:close/>
                </a:path>
                <a:path w="2197735" h="1667510">
                  <a:moveTo>
                    <a:pt x="738733" y="628650"/>
                  </a:moveTo>
                  <a:lnTo>
                    <a:pt x="729208" y="628650"/>
                  </a:lnTo>
                  <a:lnTo>
                    <a:pt x="729208" y="638175"/>
                  </a:lnTo>
                  <a:lnTo>
                    <a:pt x="738733" y="638175"/>
                  </a:lnTo>
                  <a:lnTo>
                    <a:pt x="738733" y="628650"/>
                  </a:lnTo>
                  <a:close/>
                </a:path>
                <a:path w="2197735" h="1667510">
                  <a:moveTo>
                    <a:pt x="738733" y="571500"/>
                  </a:moveTo>
                  <a:lnTo>
                    <a:pt x="729208" y="571500"/>
                  </a:lnTo>
                  <a:lnTo>
                    <a:pt x="729208" y="581025"/>
                  </a:lnTo>
                  <a:lnTo>
                    <a:pt x="738733" y="581025"/>
                  </a:lnTo>
                  <a:lnTo>
                    <a:pt x="738733" y="571500"/>
                  </a:lnTo>
                  <a:close/>
                </a:path>
                <a:path w="2197735" h="1667510">
                  <a:moveTo>
                    <a:pt x="738733" y="514350"/>
                  </a:moveTo>
                  <a:lnTo>
                    <a:pt x="729208" y="514350"/>
                  </a:lnTo>
                  <a:lnTo>
                    <a:pt x="729208" y="523875"/>
                  </a:lnTo>
                  <a:lnTo>
                    <a:pt x="738733" y="523875"/>
                  </a:lnTo>
                  <a:lnTo>
                    <a:pt x="738733" y="514350"/>
                  </a:lnTo>
                  <a:close/>
                </a:path>
                <a:path w="2197735" h="1667510">
                  <a:moveTo>
                    <a:pt x="738733" y="457200"/>
                  </a:moveTo>
                  <a:lnTo>
                    <a:pt x="729208" y="457200"/>
                  </a:lnTo>
                  <a:lnTo>
                    <a:pt x="729208" y="466725"/>
                  </a:lnTo>
                  <a:lnTo>
                    <a:pt x="738733" y="466725"/>
                  </a:lnTo>
                  <a:lnTo>
                    <a:pt x="738733" y="457200"/>
                  </a:lnTo>
                  <a:close/>
                </a:path>
                <a:path w="2197735" h="1667510">
                  <a:moveTo>
                    <a:pt x="738733" y="400050"/>
                  </a:moveTo>
                  <a:lnTo>
                    <a:pt x="729208" y="400050"/>
                  </a:lnTo>
                  <a:lnTo>
                    <a:pt x="729208" y="409575"/>
                  </a:lnTo>
                  <a:lnTo>
                    <a:pt x="738733" y="409575"/>
                  </a:lnTo>
                  <a:lnTo>
                    <a:pt x="738733" y="400050"/>
                  </a:lnTo>
                  <a:close/>
                </a:path>
                <a:path w="2197735" h="1667510">
                  <a:moveTo>
                    <a:pt x="738733" y="342900"/>
                  </a:moveTo>
                  <a:lnTo>
                    <a:pt x="729208" y="342900"/>
                  </a:lnTo>
                  <a:lnTo>
                    <a:pt x="729208" y="352425"/>
                  </a:lnTo>
                  <a:lnTo>
                    <a:pt x="738733" y="352425"/>
                  </a:lnTo>
                  <a:lnTo>
                    <a:pt x="738733" y="342900"/>
                  </a:lnTo>
                  <a:close/>
                </a:path>
                <a:path w="2197735" h="1667510">
                  <a:moveTo>
                    <a:pt x="738733" y="285750"/>
                  </a:moveTo>
                  <a:lnTo>
                    <a:pt x="729208" y="285750"/>
                  </a:lnTo>
                  <a:lnTo>
                    <a:pt x="729208" y="295275"/>
                  </a:lnTo>
                  <a:lnTo>
                    <a:pt x="738733" y="295275"/>
                  </a:lnTo>
                  <a:lnTo>
                    <a:pt x="738733" y="285750"/>
                  </a:lnTo>
                  <a:close/>
                </a:path>
                <a:path w="2197735" h="1667510">
                  <a:moveTo>
                    <a:pt x="738733" y="228600"/>
                  </a:moveTo>
                  <a:lnTo>
                    <a:pt x="729208" y="228600"/>
                  </a:lnTo>
                  <a:lnTo>
                    <a:pt x="729208" y="238125"/>
                  </a:lnTo>
                  <a:lnTo>
                    <a:pt x="738733" y="238125"/>
                  </a:lnTo>
                  <a:lnTo>
                    <a:pt x="738733" y="228600"/>
                  </a:lnTo>
                  <a:close/>
                </a:path>
                <a:path w="2197735" h="1667510">
                  <a:moveTo>
                    <a:pt x="738733" y="171450"/>
                  </a:moveTo>
                  <a:lnTo>
                    <a:pt x="729208" y="171450"/>
                  </a:lnTo>
                  <a:lnTo>
                    <a:pt x="729208" y="180975"/>
                  </a:lnTo>
                  <a:lnTo>
                    <a:pt x="738733" y="180975"/>
                  </a:lnTo>
                  <a:lnTo>
                    <a:pt x="738733" y="171450"/>
                  </a:lnTo>
                  <a:close/>
                </a:path>
                <a:path w="2197735" h="1667510">
                  <a:moveTo>
                    <a:pt x="738733" y="114300"/>
                  </a:moveTo>
                  <a:lnTo>
                    <a:pt x="729208" y="114300"/>
                  </a:lnTo>
                  <a:lnTo>
                    <a:pt x="729208" y="123825"/>
                  </a:lnTo>
                  <a:lnTo>
                    <a:pt x="738733" y="123825"/>
                  </a:lnTo>
                  <a:lnTo>
                    <a:pt x="738733" y="114300"/>
                  </a:lnTo>
                  <a:close/>
                </a:path>
                <a:path w="2197735" h="1667510">
                  <a:moveTo>
                    <a:pt x="738733" y="57150"/>
                  </a:moveTo>
                  <a:lnTo>
                    <a:pt x="729208" y="57150"/>
                  </a:lnTo>
                  <a:lnTo>
                    <a:pt x="729208" y="66675"/>
                  </a:lnTo>
                  <a:lnTo>
                    <a:pt x="738733" y="66675"/>
                  </a:lnTo>
                  <a:lnTo>
                    <a:pt x="738733" y="57150"/>
                  </a:lnTo>
                  <a:close/>
                </a:path>
                <a:path w="2197735" h="1667510">
                  <a:moveTo>
                    <a:pt x="738733" y="0"/>
                  </a:moveTo>
                  <a:lnTo>
                    <a:pt x="729208" y="0"/>
                  </a:lnTo>
                  <a:lnTo>
                    <a:pt x="729208" y="9525"/>
                  </a:lnTo>
                  <a:lnTo>
                    <a:pt x="738733" y="9525"/>
                  </a:lnTo>
                  <a:lnTo>
                    <a:pt x="738733" y="0"/>
                  </a:lnTo>
                  <a:close/>
                </a:path>
                <a:path w="2197735" h="1667510">
                  <a:moveTo>
                    <a:pt x="1467954" y="1657362"/>
                  </a:moveTo>
                  <a:lnTo>
                    <a:pt x="1458429" y="1657362"/>
                  </a:lnTo>
                  <a:lnTo>
                    <a:pt x="1458429" y="1666887"/>
                  </a:lnTo>
                  <a:lnTo>
                    <a:pt x="1467954" y="1666887"/>
                  </a:lnTo>
                  <a:lnTo>
                    <a:pt x="1467954" y="1657362"/>
                  </a:lnTo>
                  <a:close/>
                </a:path>
                <a:path w="2197735" h="1667510">
                  <a:moveTo>
                    <a:pt x="1467954" y="1200150"/>
                  </a:moveTo>
                  <a:lnTo>
                    <a:pt x="1458429" y="1200150"/>
                  </a:lnTo>
                  <a:lnTo>
                    <a:pt x="1458429" y="1209675"/>
                  </a:lnTo>
                  <a:lnTo>
                    <a:pt x="1467954" y="1209675"/>
                  </a:lnTo>
                  <a:lnTo>
                    <a:pt x="1467954" y="1200150"/>
                  </a:lnTo>
                  <a:close/>
                </a:path>
                <a:path w="2197735" h="1667510">
                  <a:moveTo>
                    <a:pt x="1467954" y="1085850"/>
                  </a:moveTo>
                  <a:lnTo>
                    <a:pt x="1458429" y="1085850"/>
                  </a:lnTo>
                  <a:lnTo>
                    <a:pt x="1458429" y="1095375"/>
                  </a:lnTo>
                  <a:lnTo>
                    <a:pt x="1467954" y="1095375"/>
                  </a:lnTo>
                  <a:lnTo>
                    <a:pt x="1467954" y="1085850"/>
                  </a:lnTo>
                  <a:close/>
                </a:path>
                <a:path w="2197735" h="1667510">
                  <a:moveTo>
                    <a:pt x="1467954" y="1028700"/>
                  </a:moveTo>
                  <a:lnTo>
                    <a:pt x="1458429" y="1028700"/>
                  </a:lnTo>
                  <a:lnTo>
                    <a:pt x="1458429" y="1038225"/>
                  </a:lnTo>
                  <a:lnTo>
                    <a:pt x="1467954" y="1038225"/>
                  </a:lnTo>
                  <a:lnTo>
                    <a:pt x="1467954" y="1028700"/>
                  </a:lnTo>
                  <a:close/>
                </a:path>
                <a:path w="2197735" h="1667510">
                  <a:moveTo>
                    <a:pt x="1467954" y="800100"/>
                  </a:moveTo>
                  <a:lnTo>
                    <a:pt x="1458429" y="800100"/>
                  </a:lnTo>
                  <a:lnTo>
                    <a:pt x="1458429" y="809625"/>
                  </a:lnTo>
                  <a:lnTo>
                    <a:pt x="1467954" y="809625"/>
                  </a:lnTo>
                  <a:lnTo>
                    <a:pt x="1467954" y="800100"/>
                  </a:lnTo>
                  <a:close/>
                </a:path>
                <a:path w="2197735" h="1667510">
                  <a:moveTo>
                    <a:pt x="1467954" y="742950"/>
                  </a:moveTo>
                  <a:lnTo>
                    <a:pt x="1458429" y="742950"/>
                  </a:lnTo>
                  <a:lnTo>
                    <a:pt x="1458429" y="752475"/>
                  </a:lnTo>
                  <a:lnTo>
                    <a:pt x="1467954" y="752475"/>
                  </a:lnTo>
                  <a:lnTo>
                    <a:pt x="1467954" y="742950"/>
                  </a:lnTo>
                  <a:close/>
                </a:path>
                <a:path w="2197735" h="1667510">
                  <a:moveTo>
                    <a:pt x="1467954" y="685800"/>
                  </a:moveTo>
                  <a:lnTo>
                    <a:pt x="1458429" y="685800"/>
                  </a:lnTo>
                  <a:lnTo>
                    <a:pt x="1458429" y="695325"/>
                  </a:lnTo>
                  <a:lnTo>
                    <a:pt x="1467954" y="695325"/>
                  </a:lnTo>
                  <a:lnTo>
                    <a:pt x="1467954" y="685800"/>
                  </a:lnTo>
                  <a:close/>
                </a:path>
                <a:path w="2197735" h="1667510">
                  <a:moveTo>
                    <a:pt x="1467954" y="628650"/>
                  </a:moveTo>
                  <a:lnTo>
                    <a:pt x="1458429" y="628650"/>
                  </a:lnTo>
                  <a:lnTo>
                    <a:pt x="1458429" y="638175"/>
                  </a:lnTo>
                  <a:lnTo>
                    <a:pt x="1467954" y="638175"/>
                  </a:lnTo>
                  <a:lnTo>
                    <a:pt x="1467954" y="628650"/>
                  </a:lnTo>
                  <a:close/>
                </a:path>
                <a:path w="2197735" h="1667510">
                  <a:moveTo>
                    <a:pt x="1467954" y="571500"/>
                  </a:moveTo>
                  <a:lnTo>
                    <a:pt x="1458429" y="571500"/>
                  </a:lnTo>
                  <a:lnTo>
                    <a:pt x="1458429" y="581025"/>
                  </a:lnTo>
                  <a:lnTo>
                    <a:pt x="1467954" y="581025"/>
                  </a:lnTo>
                  <a:lnTo>
                    <a:pt x="1467954" y="571500"/>
                  </a:lnTo>
                  <a:close/>
                </a:path>
                <a:path w="2197735" h="1667510">
                  <a:moveTo>
                    <a:pt x="1467954" y="514350"/>
                  </a:moveTo>
                  <a:lnTo>
                    <a:pt x="1458429" y="514350"/>
                  </a:lnTo>
                  <a:lnTo>
                    <a:pt x="1458429" y="523875"/>
                  </a:lnTo>
                  <a:lnTo>
                    <a:pt x="1467954" y="523875"/>
                  </a:lnTo>
                  <a:lnTo>
                    <a:pt x="1467954" y="514350"/>
                  </a:lnTo>
                  <a:close/>
                </a:path>
                <a:path w="2197735" h="1667510">
                  <a:moveTo>
                    <a:pt x="1467954" y="457200"/>
                  </a:moveTo>
                  <a:lnTo>
                    <a:pt x="1458429" y="457200"/>
                  </a:lnTo>
                  <a:lnTo>
                    <a:pt x="1458429" y="466725"/>
                  </a:lnTo>
                  <a:lnTo>
                    <a:pt x="1467954" y="466725"/>
                  </a:lnTo>
                  <a:lnTo>
                    <a:pt x="1467954" y="457200"/>
                  </a:lnTo>
                  <a:close/>
                </a:path>
                <a:path w="2197735" h="1667510">
                  <a:moveTo>
                    <a:pt x="1467954" y="400050"/>
                  </a:moveTo>
                  <a:lnTo>
                    <a:pt x="1458429" y="400050"/>
                  </a:lnTo>
                  <a:lnTo>
                    <a:pt x="1458429" y="409575"/>
                  </a:lnTo>
                  <a:lnTo>
                    <a:pt x="1467954" y="409575"/>
                  </a:lnTo>
                  <a:lnTo>
                    <a:pt x="1467954" y="400050"/>
                  </a:lnTo>
                  <a:close/>
                </a:path>
                <a:path w="2197735" h="1667510">
                  <a:moveTo>
                    <a:pt x="1467954" y="342900"/>
                  </a:moveTo>
                  <a:lnTo>
                    <a:pt x="1458429" y="342900"/>
                  </a:lnTo>
                  <a:lnTo>
                    <a:pt x="1458429" y="352425"/>
                  </a:lnTo>
                  <a:lnTo>
                    <a:pt x="1467954" y="352425"/>
                  </a:lnTo>
                  <a:lnTo>
                    <a:pt x="1467954" y="342900"/>
                  </a:lnTo>
                  <a:close/>
                </a:path>
                <a:path w="2197735" h="1667510">
                  <a:moveTo>
                    <a:pt x="1467954" y="285750"/>
                  </a:moveTo>
                  <a:lnTo>
                    <a:pt x="1458429" y="285750"/>
                  </a:lnTo>
                  <a:lnTo>
                    <a:pt x="1458429" y="295275"/>
                  </a:lnTo>
                  <a:lnTo>
                    <a:pt x="1467954" y="295275"/>
                  </a:lnTo>
                  <a:lnTo>
                    <a:pt x="1467954" y="285750"/>
                  </a:lnTo>
                  <a:close/>
                </a:path>
                <a:path w="2197735" h="1667510">
                  <a:moveTo>
                    <a:pt x="1467954" y="228600"/>
                  </a:moveTo>
                  <a:lnTo>
                    <a:pt x="1458429" y="228600"/>
                  </a:lnTo>
                  <a:lnTo>
                    <a:pt x="1458429" y="238125"/>
                  </a:lnTo>
                  <a:lnTo>
                    <a:pt x="1467954" y="238125"/>
                  </a:lnTo>
                  <a:lnTo>
                    <a:pt x="1467954" y="228600"/>
                  </a:lnTo>
                  <a:close/>
                </a:path>
                <a:path w="2197735" h="1667510">
                  <a:moveTo>
                    <a:pt x="1467954" y="171450"/>
                  </a:moveTo>
                  <a:lnTo>
                    <a:pt x="1458429" y="171450"/>
                  </a:lnTo>
                  <a:lnTo>
                    <a:pt x="1458429" y="180975"/>
                  </a:lnTo>
                  <a:lnTo>
                    <a:pt x="1467954" y="180975"/>
                  </a:lnTo>
                  <a:lnTo>
                    <a:pt x="1467954" y="171450"/>
                  </a:lnTo>
                  <a:close/>
                </a:path>
                <a:path w="2197735" h="1667510">
                  <a:moveTo>
                    <a:pt x="1467954" y="114300"/>
                  </a:moveTo>
                  <a:lnTo>
                    <a:pt x="1458429" y="114300"/>
                  </a:lnTo>
                  <a:lnTo>
                    <a:pt x="1458429" y="123825"/>
                  </a:lnTo>
                  <a:lnTo>
                    <a:pt x="1467954" y="123825"/>
                  </a:lnTo>
                  <a:lnTo>
                    <a:pt x="1467954" y="114300"/>
                  </a:lnTo>
                  <a:close/>
                </a:path>
                <a:path w="2197735" h="1667510">
                  <a:moveTo>
                    <a:pt x="1467954" y="57150"/>
                  </a:moveTo>
                  <a:lnTo>
                    <a:pt x="1458429" y="57150"/>
                  </a:lnTo>
                  <a:lnTo>
                    <a:pt x="1458429" y="66675"/>
                  </a:lnTo>
                  <a:lnTo>
                    <a:pt x="1467954" y="66675"/>
                  </a:lnTo>
                  <a:lnTo>
                    <a:pt x="1467954" y="57150"/>
                  </a:lnTo>
                  <a:close/>
                </a:path>
                <a:path w="2197735" h="1667510">
                  <a:moveTo>
                    <a:pt x="1467954" y="0"/>
                  </a:moveTo>
                  <a:lnTo>
                    <a:pt x="1458429" y="0"/>
                  </a:lnTo>
                  <a:lnTo>
                    <a:pt x="1458429" y="9525"/>
                  </a:lnTo>
                  <a:lnTo>
                    <a:pt x="1467954" y="9525"/>
                  </a:lnTo>
                  <a:lnTo>
                    <a:pt x="1467954" y="0"/>
                  </a:lnTo>
                  <a:close/>
                </a:path>
                <a:path w="2197735" h="1667510">
                  <a:moveTo>
                    <a:pt x="2197176" y="1657362"/>
                  </a:moveTo>
                  <a:lnTo>
                    <a:pt x="2187651" y="1657362"/>
                  </a:lnTo>
                  <a:lnTo>
                    <a:pt x="2187651" y="1666887"/>
                  </a:lnTo>
                  <a:lnTo>
                    <a:pt x="2197176" y="1666887"/>
                  </a:lnTo>
                  <a:lnTo>
                    <a:pt x="2197176" y="1657362"/>
                  </a:lnTo>
                  <a:close/>
                </a:path>
                <a:path w="2197735" h="1667510">
                  <a:moveTo>
                    <a:pt x="2197176" y="1314450"/>
                  </a:moveTo>
                  <a:lnTo>
                    <a:pt x="2187651" y="1314450"/>
                  </a:lnTo>
                  <a:lnTo>
                    <a:pt x="2187651" y="1323975"/>
                  </a:lnTo>
                  <a:lnTo>
                    <a:pt x="2197176" y="1323975"/>
                  </a:lnTo>
                  <a:lnTo>
                    <a:pt x="2197176" y="1314450"/>
                  </a:lnTo>
                  <a:close/>
                </a:path>
                <a:path w="2197735" h="1667510">
                  <a:moveTo>
                    <a:pt x="2197176" y="1200150"/>
                  </a:moveTo>
                  <a:lnTo>
                    <a:pt x="2187651" y="1200150"/>
                  </a:lnTo>
                  <a:lnTo>
                    <a:pt x="2187651" y="1209675"/>
                  </a:lnTo>
                  <a:lnTo>
                    <a:pt x="2197176" y="1209675"/>
                  </a:lnTo>
                  <a:lnTo>
                    <a:pt x="2197176" y="120015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139630" y="825499"/>
              <a:ext cx="9525" cy="1209675"/>
            </a:xfrm>
            <a:custGeom>
              <a:avLst/>
              <a:gdLst/>
              <a:ahLst/>
              <a:cxnLst/>
              <a:rect l="l" t="t" r="r" b="b"/>
              <a:pathLst>
                <a:path w="9525" h="1209675">
                  <a:moveTo>
                    <a:pt x="9525" y="1200150"/>
                  </a:moveTo>
                  <a:lnTo>
                    <a:pt x="0" y="1200150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0150"/>
                  </a:lnTo>
                  <a:close/>
                </a:path>
                <a:path w="9525" h="1209675">
                  <a:moveTo>
                    <a:pt x="9525" y="1143000"/>
                  </a:moveTo>
                  <a:lnTo>
                    <a:pt x="0" y="1143000"/>
                  </a:lnTo>
                  <a:lnTo>
                    <a:pt x="0" y="1152525"/>
                  </a:lnTo>
                  <a:lnTo>
                    <a:pt x="9525" y="1152525"/>
                  </a:lnTo>
                  <a:lnTo>
                    <a:pt x="9525" y="1143000"/>
                  </a:lnTo>
                  <a:close/>
                </a:path>
                <a:path w="9525" h="1209675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9525" h="1209675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9525" h="1209675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9525" h="1209675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9525" h="1209675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9525" h="1209675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9525" h="120967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1209675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9525" h="1209675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9525" h="1209675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9525" h="1209675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9525" h="1209675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9525" h="1209675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9525" h="120967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1209675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9525" h="1209675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9525" h="120967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120967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913235" y="2508250"/>
            <a:ext cx="23056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1680" algn="l"/>
                <a:tab pos="1440180" algn="l"/>
                <a:tab pos="2169160" algn="l"/>
              </a:tabLst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5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</a:t>
            </a:r>
            <a:r>
              <a:rPr dirty="0" sz="9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3868851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485912"/>
                </a:moveTo>
                <a:lnTo>
                  <a:pt x="0" y="1485912"/>
                </a:lnTo>
                <a:lnTo>
                  <a:pt x="0" y="1495437"/>
                </a:lnTo>
                <a:lnTo>
                  <a:pt x="9525" y="1495437"/>
                </a:lnTo>
                <a:lnTo>
                  <a:pt x="9525" y="1485912"/>
                </a:lnTo>
                <a:close/>
              </a:path>
              <a:path w="9525" h="1667510">
                <a:moveTo>
                  <a:pt x="9525" y="1428762"/>
                </a:moveTo>
                <a:lnTo>
                  <a:pt x="0" y="1428762"/>
                </a:lnTo>
                <a:lnTo>
                  <a:pt x="0" y="1438287"/>
                </a:lnTo>
                <a:lnTo>
                  <a:pt x="9525" y="1438287"/>
                </a:lnTo>
                <a:lnTo>
                  <a:pt x="9525" y="1428762"/>
                </a:lnTo>
                <a:close/>
              </a:path>
              <a:path w="9525" h="1667510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667510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667510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3799304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4598073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77493"/>
                </a:lnTo>
                <a:lnTo>
                  <a:pt x="9525" y="977493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4528523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5327294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600212"/>
                </a:moveTo>
                <a:lnTo>
                  <a:pt x="0" y="1600212"/>
                </a:lnTo>
                <a:lnTo>
                  <a:pt x="0" y="1609737"/>
                </a:lnTo>
                <a:lnTo>
                  <a:pt x="9525" y="1609737"/>
                </a:lnTo>
                <a:lnTo>
                  <a:pt x="9525" y="1600212"/>
                </a:lnTo>
                <a:close/>
              </a:path>
              <a:path w="9525" h="1667510">
                <a:moveTo>
                  <a:pt x="9525" y="1543062"/>
                </a:moveTo>
                <a:lnTo>
                  <a:pt x="0" y="1543062"/>
                </a:lnTo>
                <a:lnTo>
                  <a:pt x="0" y="1552587"/>
                </a:lnTo>
                <a:lnTo>
                  <a:pt x="9525" y="1552587"/>
                </a:lnTo>
                <a:lnTo>
                  <a:pt x="9525" y="1543062"/>
                </a:lnTo>
                <a:close/>
              </a:path>
              <a:path w="9525" h="1667510">
                <a:moveTo>
                  <a:pt x="9525" y="1485912"/>
                </a:moveTo>
                <a:lnTo>
                  <a:pt x="0" y="1485912"/>
                </a:lnTo>
                <a:lnTo>
                  <a:pt x="0" y="1495437"/>
                </a:lnTo>
                <a:lnTo>
                  <a:pt x="9525" y="1495437"/>
                </a:lnTo>
                <a:lnTo>
                  <a:pt x="9525" y="1485912"/>
                </a:lnTo>
                <a:close/>
              </a:path>
              <a:path w="9525" h="1667510">
                <a:moveTo>
                  <a:pt x="9525" y="1428762"/>
                </a:moveTo>
                <a:lnTo>
                  <a:pt x="0" y="1428762"/>
                </a:lnTo>
                <a:lnTo>
                  <a:pt x="0" y="1438287"/>
                </a:lnTo>
                <a:lnTo>
                  <a:pt x="9525" y="1438287"/>
                </a:lnTo>
                <a:lnTo>
                  <a:pt x="9525" y="1428762"/>
                </a:lnTo>
                <a:close/>
              </a:path>
              <a:path w="9525" h="1667510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667510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667510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667510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667510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5257743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6056503" y="825499"/>
            <a:ext cx="9525" cy="1667510"/>
          </a:xfrm>
          <a:custGeom>
            <a:avLst/>
            <a:gdLst/>
            <a:ahLst/>
            <a:cxnLst/>
            <a:rect l="l" t="t" r="r" b="b"/>
            <a:pathLst>
              <a:path w="9525" h="1667510">
                <a:moveTo>
                  <a:pt x="9525" y="1657362"/>
                </a:moveTo>
                <a:lnTo>
                  <a:pt x="0" y="1657362"/>
                </a:lnTo>
                <a:lnTo>
                  <a:pt x="0" y="1666887"/>
                </a:lnTo>
                <a:lnTo>
                  <a:pt x="9525" y="1666887"/>
                </a:lnTo>
                <a:lnTo>
                  <a:pt x="9525" y="1657362"/>
                </a:lnTo>
                <a:close/>
              </a:path>
              <a:path w="9525" h="1667510">
                <a:moveTo>
                  <a:pt x="9525" y="1600212"/>
                </a:moveTo>
                <a:lnTo>
                  <a:pt x="0" y="1600212"/>
                </a:lnTo>
                <a:lnTo>
                  <a:pt x="0" y="1609737"/>
                </a:lnTo>
                <a:lnTo>
                  <a:pt x="9525" y="1609737"/>
                </a:lnTo>
                <a:lnTo>
                  <a:pt x="9525" y="1600212"/>
                </a:lnTo>
                <a:close/>
              </a:path>
              <a:path w="9525" h="1667510">
                <a:moveTo>
                  <a:pt x="9525" y="1543062"/>
                </a:moveTo>
                <a:lnTo>
                  <a:pt x="0" y="1543062"/>
                </a:lnTo>
                <a:lnTo>
                  <a:pt x="0" y="1552587"/>
                </a:lnTo>
                <a:lnTo>
                  <a:pt x="9525" y="1552587"/>
                </a:lnTo>
                <a:lnTo>
                  <a:pt x="9525" y="1543062"/>
                </a:lnTo>
                <a:close/>
              </a:path>
              <a:path w="9525" h="1667510">
                <a:moveTo>
                  <a:pt x="9525" y="1485912"/>
                </a:moveTo>
                <a:lnTo>
                  <a:pt x="0" y="1485912"/>
                </a:lnTo>
                <a:lnTo>
                  <a:pt x="0" y="1495437"/>
                </a:lnTo>
                <a:lnTo>
                  <a:pt x="9525" y="1495437"/>
                </a:lnTo>
                <a:lnTo>
                  <a:pt x="9525" y="1485912"/>
                </a:lnTo>
                <a:close/>
              </a:path>
              <a:path w="9525" h="1667510">
                <a:moveTo>
                  <a:pt x="9525" y="1428762"/>
                </a:moveTo>
                <a:lnTo>
                  <a:pt x="0" y="1428762"/>
                </a:lnTo>
                <a:lnTo>
                  <a:pt x="0" y="1438287"/>
                </a:lnTo>
                <a:lnTo>
                  <a:pt x="9525" y="1438287"/>
                </a:lnTo>
                <a:lnTo>
                  <a:pt x="9525" y="1428762"/>
                </a:lnTo>
                <a:close/>
              </a:path>
              <a:path w="9525" h="1667510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1667510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1667510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1667510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1667510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1667510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1667510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1667510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1667510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1667510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1667510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1667510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1667510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1667510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1667510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1667510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1667510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1667510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1667510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1667510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1667510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1667510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1667510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1667510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1667510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5986962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35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1039486" y="554863"/>
            <a:ext cx="4491990" cy="1928495"/>
            <a:chOff x="1039486" y="554863"/>
            <a:chExt cx="4491990" cy="1928495"/>
          </a:xfrm>
        </p:grpSpPr>
        <p:sp>
          <p:nvSpPr>
            <p:cNvPr id="32" name="object 32" descr=""/>
            <p:cNvSpPr/>
            <p:nvPr/>
          </p:nvSpPr>
          <p:spPr>
            <a:xfrm>
              <a:off x="1039482" y="2477896"/>
              <a:ext cx="3616960" cy="5080"/>
            </a:xfrm>
            <a:custGeom>
              <a:avLst/>
              <a:gdLst/>
              <a:ahLst/>
              <a:cxnLst/>
              <a:rect l="l" t="t" r="r" b="b"/>
              <a:pathLst>
                <a:path w="3616960" h="5080">
                  <a:moveTo>
                    <a:pt x="116674" y="4406"/>
                  </a:moveTo>
                  <a:lnTo>
                    <a:pt x="0" y="4406"/>
                  </a:lnTo>
                  <a:lnTo>
                    <a:pt x="0" y="4965"/>
                  </a:lnTo>
                  <a:lnTo>
                    <a:pt x="116674" y="4965"/>
                  </a:lnTo>
                  <a:lnTo>
                    <a:pt x="116674" y="4406"/>
                  </a:lnTo>
                  <a:close/>
                </a:path>
                <a:path w="3616960" h="5080">
                  <a:moveTo>
                    <a:pt x="262521" y="3302"/>
                  </a:moveTo>
                  <a:lnTo>
                    <a:pt x="145846" y="3302"/>
                  </a:lnTo>
                  <a:lnTo>
                    <a:pt x="145846" y="4953"/>
                  </a:lnTo>
                  <a:lnTo>
                    <a:pt x="262521" y="4953"/>
                  </a:lnTo>
                  <a:lnTo>
                    <a:pt x="262521" y="3302"/>
                  </a:lnTo>
                  <a:close/>
                </a:path>
                <a:path w="3616960" h="5080">
                  <a:moveTo>
                    <a:pt x="408355" y="1104"/>
                  </a:moveTo>
                  <a:lnTo>
                    <a:pt x="291680" y="1104"/>
                  </a:lnTo>
                  <a:lnTo>
                    <a:pt x="291680" y="4965"/>
                  </a:lnTo>
                  <a:lnTo>
                    <a:pt x="408355" y="4965"/>
                  </a:lnTo>
                  <a:lnTo>
                    <a:pt x="408355" y="1104"/>
                  </a:lnTo>
                  <a:close/>
                </a:path>
                <a:path w="3616960" h="5080">
                  <a:moveTo>
                    <a:pt x="554202" y="2197"/>
                  </a:moveTo>
                  <a:lnTo>
                    <a:pt x="437527" y="2197"/>
                  </a:lnTo>
                  <a:lnTo>
                    <a:pt x="437527" y="4965"/>
                  </a:lnTo>
                  <a:lnTo>
                    <a:pt x="554202" y="4965"/>
                  </a:lnTo>
                  <a:lnTo>
                    <a:pt x="554202" y="2197"/>
                  </a:lnTo>
                  <a:close/>
                </a:path>
                <a:path w="3616960" h="5080">
                  <a:moveTo>
                    <a:pt x="700049" y="2197"/>
                  </a:moveTo>
                  <a:lnTo>
                    <a:pt x="583374" y="2197"/>
                  </a:lnTo>
                  <a:lnTo>
                    <a:pt x="583374" y="4965"/>
                  </a:lnTo>
                  <a:lnTo>
                    <a:pt x="700049" y="4965"/>
                  </a:lnTo>
                  <a:lnTo>
                    <a:pt x="700049" y="2197"/>
                  </a:lnTo>
                  <a:close/>
                </a:path>
                <a:path w="3616960" h="5080">
                  <a:moveTo>
                    <a:pt x="845896" y="0"/>
                  </a:moveTo>
                  <a:lnTo>
                    <a:pt x="729221" y="0"/>
                  </a:lnTo>
                  <a:lnTo>
                    <a:pt x="729221" y="4953"/>
                  </a:lnTo>
                  <a:lnTo>
                    <a:pt x="845896" y="4953"/>
                  </a:lnTo>
                  <a:lnTo>
                    <a:pt x="845896" y="0"/>
                  </a:lnTo>
                  <a:close/>
                </a:path>
                <a:path w="3616960" h="5080">
                  <a:moveTo>
                    <a:pt x="991730" y="1104"/>
                  </a:moveTo>
                  <a:lnTo>
                    <a:pt x="875055" y="1104"/>
                  </a:lnTo>
                  <a:lnTo>
                    <a:pt x="875055" y="4965"/>
                  </a:lnTo>
                  <a:lnTo>
                    <a:pt x="991730" y="4965"/>
                  </a:lnTo>
                  <a:lnTo>
                    <a:pt x="991730" y="1104"/>
                  </a:lnTo>
                  <a:close/>
                </a:path>
                <a:path w="3616960" h="5080">
                  <a:moveTo>
                    <a:pt x="1137577" y="546"/>
                  </a:moveTo>
                  <a:lnTo>
                    <a:pt x="1020902" y="546"/>
                  </a:lnTo>
                  <a:lnTo>
                    <a:pt x="1020902" y="4953"/>
                  </a:lnTo>
                  <a:lnTo>
                    <a:pt x="1137577" y="4953"/>
                  </a:lnTo>
                  <a:lnTo>
                    <a:pt x="1137577" y="546"/>
                  </a:lnTo>
                  <a:close/>
                </a:path>
                <a:path w="3616960" h="5080">
                  <a:moveTo>
                    <a:pt x="1283423" y="2755"/>
                  </a:moveTo>
                  <a:lnTo>
                    <a:pt x="1166749" y="2755"/>
                  </a:lnTo>
                  <a:lnTo>
                    <a:pt x="1166749" y="4953"/>
                  </a:lnTo>
                  <a:lnTo>
                    <a:pt x="1283423" y="4953"/>
                  </a:lnTo>
                  <a:lnTo>
                    <a:pt x="1283423" y="2755"/>
                  </a:lnTo>
                  <a:close/>
                </a:path>
                <a:path w="3616960" h="5080">
                  <a:moveTo>
                    <a:pt x="1429270" y="2197"/>
                  </a:moveTo>
                  <a:lnTo>
                    <a:pt x="1312595" y="2197"/>
                  </a:lnTo>
                  <a:lnTo>
                    <a:pt x="1312595" y="4965"/>
                  </a:lnTo>
                  <a:lnTo>
                    <a:pt x="1429270" y="4965"/>
                  </a:lnTo>
                  <a:lnTo>
                    <a:pt x="1429270" y="2197"/>
                  </a:lnTo>
                  <a:close/>
                </a:path>
                <a:path w="3616960" h="5080">
                  <a:moveTo>
                    <a:pt x="1575117" y="2197"/>
                  </a:moveTo>
                  <a:lnTo>
                    <a:pt x="1458442" y="2197"/>
                  </a:lnTo>
                  <a:lnTo>
                    <a:pt x="1458442" y="4965"/>
                  </a:lnTo>
                  <a:lnTo>
                    <a:pt x="1575117" y="4965"/>
                  </a:lnTo>
                  <a:lnTo>
                    <a:pt x="1575117" y="2197"/>
                  </a:lnTo>
                  <a:close/>
                </a:path>
                <a:path w="3616960" h="5080">
                  <a:moveTo>
                    <a:pt x="1720951" y="3302"/>
                  </a:moveTo>
                  <a:lnTo>
                    <a:pt x="1604276" y="3302"/>
                  </a:lnTo>
                  <a:lnTo>
                    <a:pt x="1604276" y="4953"/>
                  </a:lnTo>
                  <a:lnTo>
                    <a:pt x="1720951" y="4953"/>
                  </a:lnTo>
                  <a:lnTo>
                    <a:pt x="1720951" y="3302"/>
                  </a:lnTo>
                  <a:close/>
                </a:path>
                <a:path w="3616960" h="5080">
                  <a:moveTo>
                    <a:pt x="2012645" y="4406"/>
                  </a:moveTo>
                  <a:lnTo>
                    <a:pt x="1895970" y="4406"/>
                  </a:lnTo>
                  <a:lnTo>
                    <a:pt x="1895970" y="4965"/>
                  </a:lnTo>
                  <a:lnTo>
                    <a:pt x="2012645" y="4965"/>
                  </a:lnTo>
                  <a:lnTo>
                    <a:pt x="2012645" y="4406"/>
                  </a:lnTo>
                  <a:close/>
                </a:path>
                <a:path w="3616960" h="5080">
                  <a:moveTo>
                    <a:pt x="2158492" y="3302"/>
                  </a:moveTo>
                  <a:lnTo>
                    <a:pt x="2041817" y="3302"/>
                  </a:lnTo>
                  <a:lnTo>
                    <a:pt x="2041817" y="4953"/>
                  </a:lnTo>
                  <a:lnTo>
                    <a:pt x="2158492" y="4953"/>
                  </a:lnTo>
                  <a:lnTo>
                    <a:pt x="2158492" y="3302"/>
                  </a:lnTo>
                  <a:close/>
                </a:path>
                <a:path w="3616960" h="5080">
                  <a:moveTo>
                    <a:pt x="2304326" y="2197"/>
                  </a:moveTo>
                  <a:lnTo>
                    <a:pt x="2187651" y="2197"/>
                  </a:lnTo>
                  <a:lnTo>
                    <a:pt x="2187651" y="4965"/>
                  </a:lnTo>
                  <a:lnTo>
                    <a:pt x="2304326" y="4965"/>
                  </a:lnTo>
                  <a:lnTo>
                    <a:pt x="2304326" y="2197"/>
                  </a:lnTo>
                  <a:close/>
                </a:path>
                <a:path w="3616960" h="5080">
                  <a:moveTo>
                    <a:pt x="2450173" y="3860"/>
                  </a:moveTo>
                  <a:lnTo>
                    <a:pt x="2333498" y="3860"/>
                  </a:lnTo>
                  <a:lnTo>
                    <a:pt x="2333498" y="4965"/>
                  </a:lnTo>
                  <a:lnTo>
                    <a:pt x="2450173" y="4965"/>
                  </a:lnTo>
                  <a:lnTo>
                    <a:pt x="2450173" y="3860"/>
                  </a:lnTo>
                  <a:close/>
                </a:path>
                <a:path w="3616960" h="5080">
                  <a:moveTo>
                    <a:pt x="2596019" y="4406"/>
                  </a:moveTo>
                  <a:lnTo>
                    <a:pt x="2479344" y="4406"/>
                  </a:lnTo>
                  <a:lnTo>
                    <a:pt x="2479344" y="4965"/>
                  </a:lnTo>
                  <a:lnTo>
                    <a:pt x="2596019" y="4965"/>
                  </a:lnTo>
                  <a:lnTo>
                    <a:pt x="2596019" y="4406"/>
                  </a:lnTo>
                  <a:close/>
                </a:path>
                <a:path w="3616960" h="5080">
                  <a:moveTo>
                    <a:pt x="2741866" y="3302"/>
                  </a:moveTo>
                  <a:lnTo>
                    <a:pt x="2625191" y="3302"/>
                  </a:lnTo>
                  <a:lnTo>
                    <a:pt x="2625191" y="4953"/>
                  </a:lnTo>
                  <a:lnTo>
                    <a:pt x="2741866" y="4953"/>
                  </a:lnTo>
                  <a:lnTo>
                    <a:pt x="2741866" y="3302"/>
                  </a:lnTo>
                  <a:close/>
                </a:path>
                <a:path w="3616960" h="5080">
                  <a:moveTo>
                    <a:pt x="3471087" y="4406"/>
                  </a:moveTo>
                  <a:lnTo>
                    <a:pt x="3354400" y="4406"/>
                  </a:lnTo>
                  <a:lnTo>
                    <a:pt x="3354400" y="4965"/>
                  </a:lnTo>
                  <a:lnTo>
                    <a:pt x="3471087" y="4965"/>
                  </a:lnTo>
                  <a:lnTo>
                    <a:pt x="3471087" y="4406"/>
                  </a:lnTo>
                  <a:close/>
                </a:path>
                <a:path w="3616960" h="5080">
                  <a:moveTo>
                    <a:pt x="3616922" y="2197"/>
                  </a:moveTo>
                  <a:lnTo>
                    <a:pt x="3500247" y="2197"/>
                  </a:lnTo>
                  <a:lnTo>
                    <a:pt x="3500247" y="4965"/>
                  </a:lnTo>
                  <a:lnTo>
                    <a:pt x="3616922" y="4965"/>
                  </a:lnTo>
                  <a:lnTo>
                    <a:pt x="3616922" y="2197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39482" y="2324607"/>
              <a:ext cx="3616960" cy="158750"/>
            </a:xfrm>
            <a:custGeom>
              <a:avLst/>
              <a:gdLst/>
              <a:ahLst/>
              <a:cxnLst/>
              <a:rect l="l" t="t" r="r" b="b"/>
              <a:pathLst>
                <a:path w="3616960" h="158750">
                  <a:moveTo>
                    <a:pt x="116674" y="76085"/>
                  </a:moveTo>
                  <a:lnTo>
                    <a:pt x="0" y="76085"/>
                  </a:lnTo>
                  <a:lnTo>
                    <a:pt x="0" y="157695"/>
                  </a:lnTo>
                  <a:lnTo>
                    <a:pt x="116674" y="157695"/>
                  </a:lnTo>
                  <a:lnTo>
                    <a:pt x="116674" y="76085"/>
                  </a:lnTo>
                  <a:close/>
                </a:path>
                <a:path w="3616960" h="158750">
                  <a:moveTo>
                    <a:pt x="262521" y="66167"/>
                  </a:moveTo>
                  <a:lnTo>
                    <a:pt x="145846" y="66167"/>
                  </a:lnTo>
                  <a:lnTo>
                    <a:pt x="145846" y="156591"/>
                  </a:lnTo>
                  <a:lnTo>
                    <a:pt x="262521" y="156591"/>
                  </a:lnTo>
                  <a:lnTo>
                    <a:pt x="262521" y="66167"/>
                  </a:lnTo>
                  <a:close/>
                </a:path>
                <a:path w="3616960" h="158750">
                  <a:moveTo>
                    <a:pt x="408355" y="45770"/>
                  </a:moveTo>
                  <a:lnTo>
                    <a:pt x="291680" y="45770"/>
                  </a:lnTo>
                  <a:lnTo>
                    <a:pt x="291680" y="154393"/>
                  </a:lnTo>
                  <a:lnTo>
                    <a:pt x="408355" y="154393"/>
                  </a:lnTo>
                  <a:lnTo>
                    <a:pt x="408355" y="45770"/>
                  </a:lnTo>
                  <a:close/>
                </a:path>
                <a:path w="3616960" h="158750">
                  <a:moveTo>
                    <a:pt x="554202" y="25361"/>
                  </a:moveTo>
                  <a:lnTo>
                    <a:pt x="437527" y="25361"/>
                  </a:lnTo>
                  <a:lnTo>
                    <a:pt x="437527" y="155486"/>
                  </a:lnTo>
                  <a:lnTo>
                    <a:pt x="554202" y="155486"/>
                  </a:lnTo>
                  <a:lnTo>
                    <a:pt x="554202" y="25361"/>
                  </a:lnTo>
                  <a:close/>
                </a:path>
                <a:path w="3616960" h="158750">
                  <a:moveTo>
                    <a:pt x="700049" y="65062"/>
                  </a:moveTo>
                  <a:lnTo>
                    <a:pt x="583374" y="65062"/>
                  </a:lnTo>
                  <a:lnTo>
                    <a:pt x="583374" y="155486"/>
                  </a:lnTo>
                  <a:lnTo>
                    <a:pt x="700049" y="155486"/>
                  </a:lnTo>
                  <a:lnTo>
                    <a:pt x="700049" y="65062"/>
                  </a:lnTo>
                  <a:close/>
                </a:path>
                <a:path w="3616960" h="158750">
                  <a:moveTo>
                    <a:pt x="845896" y="22059"/>
                  </a:moveTo>
                  <a:lnTo>
                    <a:pt x="729221" y="22059"/>
                  </a:lnTo>
                  <a:lnTo>
                    <a:pt x="729221" y="153289"/>
                  </a:lnTo>
                  <a:lnTo>
                    <a:pt x="845896" y="153289"/>
                  </a:lnTo>
                  <a:lnTo>
                    <a:pt x="845896" y="22059"/>
                  </a:lnTo>
                  <a:close/>
                </a:path>
                <a:path w="3616960" h="158750">
                  <a:moveTo>
                    <a:pt x="991730" y="54038"/>
                  </a:moveTo>
                  <a:lnTo>
                    <a:pt x="875055" y="54038"/>
                  </a:lnTo>
                  <a:lnTo>
                    <a:pt x="875055" y="154393"/>
                  </a:lnTo>
                  <a:lnTo>
                    <a:pt x="991730" y="154393"/>
                  </a:lnTo>
                  <a:lnTo>
                    <a:pt x="991730" y="54038"/>
                  </a:lnTo>
                  <a:close/>
                </a:path>
                <a:path w="3616960" h="158750">
                  <a:moveTo>
                    <a:pt x="1137577" y="0"/>
                  </a:moveTo>
                  <a:lnTo>
                    <a:pt x="1020902" y="0"/>
                  </a:lnTo>
                  <a:lnTo>
                    <a:pt x="1020902" y="153835"/>
                  </a:lnTo>
                  <a:lnTo>
                    <a:pt x="1137577" y="153835"/>
                  </a:lnTo>
                  <a:lnTo>
                    <a:pt x="1137577" y="0"/>
                  </a:lnTo>
                  <a:close/>
                </a:path>
                <a:path w="3616960" h="158750">
                  <a:moveTo>
                    <a:pt x="1283423" y="52933"/>
                  </a:moveTo>
                  <a:lnTo>
                    <a:pt x="1166749" y="52933"/>
                  </a:lnTo>
                  <a:lnTo>
                    <a:pt x="1166749" y="156044"/>
                  </a:lnTo>
                  <a:lnTo>
                    <a:pt x="1283423" y="156044"/>
                  </a:lnTo>
                  <a:lnTo>
                    <a:pt x="1283423" y="52933"/>
                  </a:lnTo>
                  <a:close/>
                </a:path>
                <a:path w="3616960" h="158750">
                  <a:moveTo>
                    <a:pt x="1429270" y="53479"/>
                  </a:moveTo>
                  <a:lnTo>
                    <a:pt x="1312595" y="53479"/>
                  </a:lnTo>
                  <a:lnTo>
                    <a:pt x="1312595" y="155486"/>
                  </a:lnTo>
                  <a:lnTo>
                    <a:pt x="1429270" y="155486"/>
                  </a:lnTo>
                  <a:lnTo>
                    <a:pt x="1429270" y="53479"/>
                  </a:lnTo>
                  <a:close/>
                </a:path>
                <a:path w="3616960" h="158750">
                  <a:moveTo>
                    <a:pt x="1575117" y="40246"/>
                  </a:moveTo>
                  <a:lnTo>
                    <a:pt x="1458442" y="40246"/>
                  </a:lnTo>
                  <a:lnTo>
                    <a:pt x="1458442" y="155486"/>
                  </a:lnTo>
                  <a:lnTo>
                    <a:pt x="1575117" y="155486"/>
                  </a:lnTo>
                  <a:lnTo>
                    <a:pt x="1575117" y="40246"/>
                  </a:lnTo>
                  <a:close/>
                </a:path>
                <a:path w="3616960" h="158750">
                  <a:moveTo>
                    <a:pt x="1720951" y="52933"/>
                  </a:moveTo>
                  <a:lnTo>
                    <a:pt x="1604276" y="52933"/>
                  </a:lnTo>
                  <a:lnTo>
                    <a:pt x="1604276" y="156591"/>
                  </a:lnTo>
                  <a:lnTo>
                    <a:pt x="1720951" y="156591"/>
                  </a:lnTo>
                  <a:lnTo>
                    <a:pt x="1720951" y="52933"/>
                  </a:lnTo>
                  <a:close/>
                </a:path>
                <a:path w="3616960" h="158750">
                  <a:moveTo>
                    <a:pt x="2012645" y="102552"/>
                  </a:moveTo>
                  <a:lnTo>
                    <a:pt x="1895970" y="102552"/>
                  </a:lnTo>
                  <a:lnTo>
                    <a:pt x="1895970" y="157695"/>
                  </a:lnTo>
                  <a:lnTo>
                    <a:pt x="2012645" y="157695"/>
                  </a:lnTo>
                  <a:lnTo>
                    <a:pt x="2012645" y="102552"/>
                  </a:lnTo>
                  <a:close/>
                </a:path>
                <a:path w="3616960" h="158750">
                  <a:moveTo>
                    <a:pt x="2158492" y="86563"/>
                  </a:moveTo>
                  <a:lnTo>
                    <a:pt x="2041817" y="86563"/>
                  </a:lnTo>
                  <a:lnTo>
                    <a:pt x="2041817" y="156591"/>
                  </a:lnTo>
                  <a:lnTo>
                    <a:pt x="2158492" y="156591"/>
                  </a:lnTo>
                  <a:lnTo>
                    <a:pt x="2158492" y="86563"/>
                  </a:lnTo>
                  <a:close/>
                </a:path>
                <a:path w="3616960" h="158750">
                  <a:moveTo>
                    <a:pt x="2304326" y="106413"/>
                  </a:moveTo>
                  <a:lnTo>
                    <a:pt x="2187651" y="106413"/>
                  </a:lnTo>
                  <a:lnTo>
                    <a:pt x="2187651" y="155486"/>
                  </a:lnTo>
                  <a:lnTo>
                    <a:pt x="2304326" y="155486"/>
                  </a:lnTo>
                  <a:lnTo>
                    <a:pt x="2304326" y="106413"/>
                  </a:lnTo>
                  <a:close/>
                </a:path>
                <a:path w="3616960" h="158750">
                  <a:moveTo>
                    <a:pt x="2450173" y="97040"/>
                  </a:moveTo>
                  <a:lnTo>
                    <a:pt x="2333498" y="97040"/>
                  </a:lnTo>
                  <a:lnTo>
                    <a:pt x="2333498" y="157149"/>
                  </a:lnTo>
                  <a:lnTo>
                    <a:pt x="2450173" y="157149"/>
                  </a:lnTo>
                  <a:lnTo>
                    <a:pt x="2450173" y="97040"/>
                  </a:lnTo>
                  <a:close/>
                </a:path>
                <a:path w="3616960" h="158750">
                  <a:moveTo>
                    <a:pt x="2596019" y="92087"/>
                  </a:moveTo>
                  <a:lnTo>
                    <a:pt x="2479344" y="92087"/>
                  </a:lnTo>
                  <a:lnTo>
                    <a:pt x="2479344" y="157695"/>
                  </a:lnTo>
                  <a:lnTo>
                    <a:pt x="2596019" y="157695"/>
                  </a:lnTo>
                  <a:lnTo>
                    <a:pt x="2596019" y="92087"/>
                  </a:lnTo>
                  <a:close/>
                </a:path>
                <a:path w="3616960" h="158750">
                  <a:moveTo>
                    <a:pt x="2741866" y="90982"/>
                  </a:moveTo>
                  <a:lnTo>
                    <a:pt x="2625191" y="90982"/>
                  </a:lnTo>
                  <a:lnTo>
                    <a:pt x="2625191" y="156591"/>
                  </a:lnTo>
                  <a:lnTo>
                    <a:pt x="2741866" y="156591"/>
                  </a:lnTo>
                  <a:lnTo>
                    <a:pt x="2741866" y="90982"/>
                  </a:lnTo>
                  <a:close/>
                </a:path>
                <a:path w="3616960" h="158750">
                  <a:moveTo>
                    <a:pt x="2887700" y="115239"/>
                  </a:moveTo>
                  <a:lnTo>
                    <a:pt x="2771025" y="115239"/>
                  </a:lnTo>
                  <a:lnTo>
                    <a:pt x="2771025" y="158254"/>
                  </a:lnTo>
                  <a:lnTo>
                    <a:pt x="2887700" y="158254"/>
                  </a:lnTo>
                  <a:lnTo>
                    <a:pt x="2887700" y="115239"/>
                  </a:lnTo>
                  <a:close/>
                </a:path>
                <a:path w="3616960" h="158750">
                  <a:moveTo>
                    <a:pt x="3179394" y="84912"/>
                  </a:moveTo>
                  <a:lnTo>
                    <a:pt x="3062719" y="84912"/>
                  </a:lnTo>
                  <a:lnTo>
                    <a:pt x="3062719" y="158242"/>
                  </a:lnTo>
                  <a:lnTo>
                    <a:pt x="3179394" y="158242"/>
                  </a:lnTo>
                  <a:lnTo>
                    <a:pt x="3179394" y="84912"/>
                  </a:lnTo>
                  <a:close/>
                </a:path>
                <a:path w="3616960" h="158750">
                  <a:moveTo>
                    <a:pt x="3471087" y="104216"/>
                  </a:moveTo>
                  <a:lnTo>
                    <a:pt x="3354400" y="104216"/>
                  </a:lnTo>
                  <a:lnTo>
                    <a:pt x="3354400" y="157695"/>
                  </a:lnTo>
                  <a:lnTo>
                    <a:pt x="3471087" y="157695"/>
                  </a:lnTo>
                  <a:lnTo>
                    <a:pt x="3471087" y="104216"/>
                  </a:lnTo>
                  <a:close/>
                </a:path>
                <a:path w="3616960" h="158750">
                  <a:moveTo>
                    <a:pt x="3616922" y="56794"/>
                  </a:moveTo>
                  <a:lnTo>
                    <a:pt x="3500247" y="56794"/>
                  </a:lnTo>
                  <a:lnTo>
                    <a:pt x="3500247" y="155486"/>
                  </a:lnTo>
                  <a:lnTo>
                    <a:pt x="3616922" y="155486"/>
                  </a:lnTo>
                  <a:lnTo>
                    <a:pt x="3616922" y="56794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039482" y="2086952"/>
              <a:ext cx="3616960" cy="353060"/>
            </a:xfrm>
            <a:custGeom>
              <a:avLst/>
              <a:gdLst/>
              <a:ahLst/>
              <a:cxnLst/>
              <a:rect l="l" t="t" r="r" b="b"/>
              <a:pathLst>
                <a:path w="3616960" h="353060">
                  <a:moveTo>
                    <a:pt x="116674" y="157708"/>
                  </a:moveTo>
                  <a:lnTo>
                    <a:pt x="0" y="157708"/>
                  </a:lnTo>
                  <a:lnTo>
                    <a:pt x="0" y="313740"/>
                  </a:lnTo>
                  <a:lnTo>
                    <a:pt x="116674" y="313740"/>
                  </a:lnTo>
                  <a:lnTo>
                    <a:pt x="116674" y="157708"/>
                  </a:lnTo>
                  <a:close/>
                </a:path>
                <a:path w="3616960" h="353060">
                  <a:moveTo>
                    <a:pt x="262521" y="114693"/>
                  </a:moveTo>
                  <a:lnTo>
                    <a:pt x="145846" y="114693"/>
                  </a:lnTo>
                  <a:lnTo>
                    <a:pt x="145846" y="303822"/>
                  </a:lnTo>
                  <a:lnTo>
                    <a:pt x="262521" y="303822"/>
                  </a:lnTo>
                  <a:lnTo>
                    <a:pt x="262521" y="114693"/>
                  </a:lnTo>
                  <a:close/>
                </a:path>
                <a:path w="3616960" h="353060">
                  <a:moveTo>
                    <a:pt x="408355" y="74993"/>
                  </a:moveTo>
                  <a:lnTo>
                    <a:pt x="291680" y="74993"/>
                  </a:lnTo>
                  <a:lnTo>
                    <a:pt x="291680" y="283425"/>
                  </a:lnTo>
                  <a:lnTo>
                    <a:pt x="408355" y="283425"/>
                  </a:lnTo>
                  <a:lnTo>
                    <a:pt x="408355" y="74993"/>
                  </a:lnTo>
                  <a:close/>
                </a:path>
                <a:path w="3616960" h="353060">
                  <a:moveTo>
                    <a:pt x="554202" y="46316"/>
                  </a:moveTo>
                  <a:lnTo>
                    <a:pt x="437527" y="46316"/>
                  </a:lnTo>
                  <a:lnTo>
                    <a:pt x="437527" y="263017"/>
                  </a:lnTo>
                  <a:lnTo>
                    <a:pt x="554202" y="263017"/>
                  </a:lnTo>
                  <a:lnTo>
                    <a:pt x="554202" y="46316"/>
                  </a:lnTo>
                  <a:close/>
                </a:path>
                <a:path w="3616960" h="353060">
                  <a:moveTo>
                    <a:pt x="700049" y="135089"/>
                  </a:moveTo>
                  <a:lnTo>
                    <a:pt x="583374" y="135089"/>
                  </a:lnTo>
                  <a:lnTo>
                    <a:pt x="583374" y="302717"/>
                  </a:lnTo>
                  <a:lnTo>
                    <a:pt x="700049" y="302717"/>
                  </a:lnTo>
                  <a:lnTo>
                    <a:pt x="700049" y="135089"/>
                  </a:lnTo>
                  <a:close/>
                </a:path>
                <a:path w="3616960" h="353060">
                  <a:moveTo>
                    <a:pt x="845896" y="0"/>
                  </a:moveTo>
                  <a:lnTo>
                    <a:pt x="729221" y="0"/>
                  </a:lnTo>
                  <a:lnTo>
                    <a:pt x="729221" y="259715"/>
                  </a:lnTo>
                  <a:lnTo>
                    <a:pt x="845896" y="259715"/>
                  </a:lnTo>
                  <a:lnTo>
                    <a:pt x="845896" y="0"/>
                  </a:lnTo>
                  <a:close/>
                </a:path>
                <a:path w="3616960" h="353060">
                  <a:moveTo>
                    <a:pt x="991730" y="99809"/>
                  </a:moveTo>
                  <a:lnTo>
                    <a:pt x="875055" y="99809"/>
                  </a:lnTo>
                  <a:lnTo>
                    <a:pt x="875055" y="291693"/>
                  </a:lnTo>
                  <a:lnTo>
                    <a:pt x="991730" y="291693"/>
                  </a:lnTo>
                  <a:lnTo>
                    <a:pt x="991730" y="99809"/>
                  </a:lnTo>
                  <a:close/>
                </a:path>
                <a:path w="3616960" h="353060">
                  <a:moveTo>
                    <a:pt x="1137577" y="5524"/>
                  </a:moveTo>
                  <a:lnTo>
                    <a:pt x="1020902" y="5524"/>
                  </a:lnTo>
                  <a:lnTo>
                    <a:pt x="1020902" y="237655"/>
                  </a:lnTo>
                  <a:lnTo>
                    <a:pt x="1137577" y="237655"/>
                  </a:lnTo>
                  <a:lnTo>
                    <a:pt x="1137577" y="5524"/>
                  </a:lnTo>
                  <a:close/>
                </a:path>
                <a:path w="3616960" h="353060">
                  <a:moveTo>
                    <a:pt x="1283423" y="111937"/>
                  </a:moveTo>
                  <a:lnTo>
                    <a:pt x="1166749" y="111937"/>
                  </a:lnTo>
                  <a:lnTo>
                    <a:pt x="1166749" y="290588"/>
                  </a:lnTo>
                  <a:lnTo>
                    <a:pt x="1283423" y="290588"/>
                  </a:lnTo>
                  <a:lnTo>
                    <a:pt x="1283423" y="111937"/>
                  </a:lnTo>
                  <a:close/>
                </a:path>
                <a:path w="3616960" h="353060">
                  <a:moveTo>
                    <a:pt x="1429270" y="94297"/>
                  </a:moveTo>
                  <a:lnTo>
                    <a:pt x="1312595" y="94297"/>
                  </a:lnTo>
                  <a:lnTo>
                    <a:pt x="1312595" y="291134"/>
                  </a:lnTo>
                  <a:lnTo>
                    <a:pt x="1429270" y="291134"/>
                  </a:lnTo>
                  <a:lnTo>
                    <a:pt x="1429270" y="94297"/>
                  </a:lnTo>
                  <a:close/>
                </a:path>
                <a:path w="3616960" h="353060">
                  <a:moveTo>
                    <a:pt x="1575117" y="27571"/>
                  </a:moveTo>
                  <a:lnTo>
                    <a:pt x="1458442" y="27571"/>
                  </a:lnTo>
                  <a:lnTo>
                    <a:pt x="1458442" y="277901"/>
                  </a:lnTo>
                  <a:lnTo>
                    <a:pt x="1575117" y="277901"/>
                  </a:lnTo>
                  <a:lnTo>
                    <a:pt x="1575117" y="27571"/>
                  </a:lnTo>
                  <a:close/>
                </a:path>
                <a:path w="3616960" h="353060">
                  <a:moveTo>
                    <a:pt x="1720951" y="122415"/>
                  </a:moveTo>
                  <a:lnTo>
                    <a:pt x="1604276" y="122415"/>
                  </a:lnTo>
                  <a:lnTo>
                    <a:pt x="1604276" y="290588"/>
                  </a:lnTo>
                  <a:lnTo>
                    <a:pt x="1720951" y="290588"/>
                  </a:lnTo>
                  <a:lnTo>
                    <a:pt x="1720951" y="122415"/>
                  </a:lnTo>
                  <a:close/>
                </a:path>
                <a:path w="3616960" h="353060">
                  <a:moveTo>
                    <a:pt x="2012645" y="247573"/>
                  </a:moveTo>
                  <a:lnTo>
                    <a:pt x="1895970" y="247573"/>
                  </a:lnTo>
                  <a:lnTo>
                    <a:pt x="1895970" y="340207"/>
                  </a:lnTo>
                  <a:lnTo>
                    <a:pt x="2012645" y="340207"/>
                  </a:lnTo>
                  <a:lnTo>
                    <a:pt x="2012645" y="247573"/>
                  </a:lnTo>
                  <a:close/>
                </a:path>
                <a:path w="3616960" h="353060">
                  <a:moveTo>
                    <a:pt x="2158492" y="159359"/>
                  </a:moveTo>
                  <a:lnTo>
                    <a:pt x="2041817" y="159359"/>
                  </a:lnTo>
                  <a:lnTo>
                    <a:pt x="2041817" y="324218"/>
                  </a:lnTo>
                  <a:lnTo>
                    <a:pt x="2158492" y="324218"/>
                  </a:lnTo>
                  <a:lnTo>
                    <a:pt x="2158492" y="159359"/>
                  </a:lnTo>
                  <a:close/>
                </a:path>
                <a:path w="3616960" h="353060">
                  <a:moveTo>
                    <a:pt x="2304326" y="221107"/>
                  </a:moveTo>
                  <a:lnTo>
                    <a:pt x="2187651" y="221107"/>
                  </a:lnTo>
                  <a:lnTo>
                    <a:pt x="2187651" y="344068"/>
                  </a:lnTo>
                  <a:lnTo>
                    <a:pt x="2304326" y="344068"/>
                  </a:lnTo>
                  <a:lnTo>
                    <a:pt x="2304326" y="221107"/>
                  </a:lnTo>
                  <a:close/>
                </a:path>
                <a:path w="3616960" h="353060">
                  <a:moveTo>
                    <a:pt x="2450173" y="235445"/>
                  </a:moveTo>
                  <a:lnTo>
                    <a:pt x="2333498" y="235445"/>
                  </a:lnTo>
                  <a:lnTo>
                    <a:pt x="2333498" y="334695"/>
                  </a:lnTo>
                  <a:lnTo>
                    <a:pt x="2450173" y="334695"/>
                  </a:lnTo>
                  <a:lnTo>
                    <a:pt x="2450173" y="235445"/>
                  </a:lnTo>
                  <a:close/>
                </a:path>
                <a:path w="3616960" h="353060">
                  <a:moveTo>
                    <a:pt x="2596019" y="171488"/>
                  </a:moveTo>
                  <a:lnTo>
                    <a:pt x="2479344" y="171488"/>
                  </a:lnTo>
                  <a:lnTo>
                    <a:pt x="2479344" y="329730"/>
                  </a:lnTo>
                  <a:lnTo>
                    <a:pt x="2596019" y="329730"/>
                  </a:lnTo>
                  <a:lnTo>
                    <a:pt x="2596019" y="171488"/>
                  </a:lnTo>
                  <a:close/>
                </a:path>
                <a:path w="3616960" h="353060">
                  <a:moveTo>
                    <a:pt x="2741866" y="160464"/>
                  </a:moveTo>
                  <a:lnTo>
                    <a:pt x="2625191" y="160464"/>
                  </a:lnTo>
                  <a:lnTo>
                    <a:pt x="2625191" y="328637"/>
                  </a:lnTo>
                  <a:lnTo>
                    <a:pt x="2741866" y="328637"/>
                  </a:lnTo>
                  <a:lnTo>
                    <a:pt x="2741866" y="160464"/>
                  </a:lnTo>
                  <a:close/>
                </a:path>
                <a:path w="3616960" h="353060">
                  <a:moveTo>
                    <a:pt x="2887700" y="272389"/>
                  </a:moveTo>
                  <a:lnTo>
                    <a:pt x="2771025" y="272389"/>
                  </a:lnTo>
                  <a:lnTo>
                    <a:pt x="2771025" y="352894"/>
                  </a:lnTo>
                  <a:lnTo>
                    <a:pt x="2887700" y="352894"/>
                  </a:lnTo>
                  <a:lnTo>
                    <a:pt x="2887700" y="272389"/>
                  </a:lnTo>
                  <a:close/>
                </a:path>
                <a:path w="3616960" h="353060">
                  <a:moveTo>
                    <a:pt x="3179394" y="218351"/>
                  </a:moveTo>
                  <a:lnTo>
                    <a:pt x="3062719" y="218351"/>
                  </a:lnTo>
                  <a:lnTo>
                    <a:pt x="3062719" y="322567"/>
                  </a:lnTo>
                  <a:lnTo>
                    <a:pt x="3179394" y="322567"/>
                  </a:lnTo>
                  <a:lnTo>
                    <a:pt x="3179394" y="218351"/>
                  </a:lnTo>
                  <a:close/>
                </a:path>
                <a:path w="3616960" h="353060">
                  <a:moveTo>
                    <a:pt x="3471087" y="200710"/>
                  </a:moveTo>
                  <a:lnTo>
                    <a:pt x="3354400" y="200710"/>
                  </a:lnTo>
                  <a:lnTo>
                    <a:pt x="3354400" y="341871"/>
                  </a:lnTo>
                  <a:lnTo>
                    <a:pt x="3471087" y="341871"/>
                  </a:lnTo>
                  <a:lnTo>
                    <a:pt x="3471087" y="200710"/>
                  </a:lnTo>
                  <a:close/>
                </a:path>
                <a:path w="3616960" h="353060">
                  <a:moveTo>
                    <a:pt x="3616922" y="96494"/>
                  </a:moveTo>
                  <a:lnTo>
                    <a:pt x="3500247" y="96494"/>
                  </a:lnTo>
                  <a:lnTo>
                    <a:pt x="3500247" y="294449"/>
                  </a:lnTo>
                  <a:lnTo>
                    <a:pt x="3616922" y="294449"/>
                  </a:lnTo>
                  <a:lnTo>
                    <a:pt x="3616922" y="9649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39482" y="2030158"/>
              <a:ext cx="3616960" cy="329565"/>
            </a:xfrm>
            <a:custGeom>
              <a:avLst/>
              <a:gdLst/>
              <a:ahLst/>
              <a:cxnLst/>
              <a:rect l="l" t="t" r="r" b="b"/>
              <a:pathLst>
                <a:path w="3616960" h="329564">
                  <a:moveTo>
                    <a:pt x="116674" y="179755"/>
                  </a:moveTo>
                  <a:lnTo>
                    <a:pt x="0" y="179755"/>
                  </a:lnTo>
                  <a:lnTo>
                    <a:pt x="0" y="214503"/>
                  </a:lnTo>
                  <a:lnTo>
                    <a:pt x="116674" y="214503"/>
                  </a:lnTo>
                  <a:lnTo>
                    <a:pt x="116674" y="179755"/>
                  </a:lnTo>
                  <a:close/>
                </a:path>
                <a:path w="3616960" h="329564">
                  <a:moveTo>
                    <a:pt x="262521" y="152742"/>
                  </a:moveTo>
                  <a:lnTo>
                    <a:pt x="145846" y="152742"/>
                  </a:lnTo>
                  <a:lnTo>
                    <a:pt x="145846" y="171488"/>
                  </a:lnTo>
                  <a:lnTo>
                    <a:pt x="262521" y="171488"/>
                  </a:lnTo>
                  <a:lnTo>
                    <a:pt x="262521" y="152742"/>
                  </a:lnTo>
                  <a:close/>
                </a:path>
                <a:path w="3616960" h="329564">
                  <a:moveTo>
                    <a:pt x="408355" y="93192"/>
                  </a:moveTo>
                  <a:lnTo>
                    <a:pt x="291680" y="93192"/>
                  </a:lnTo>
                  <a:lnTo>
                    <a:pt x="291680" y="131787"/>
                  </a:lnTo>
                  <a:lnTo>
                    <a:pt x="408355" y="131787"/>
                  </a:lnTo>
                  <a:lnTo>
                    <a:pt x="408355" y="93192"/>
                  </a:lnTo>
                  <a:close/>
                </a:path>
                <a:path w="3616960" h="329564">
                  <a:moveTo>
                    <a:pt x="554202" y="70027"/>
                  </a:moveTo>
                  <a:lnTo>
                    <a:pt x="437527" y="70027"/>
                  </a:lnTo>
                  <a:lnTo>
                    <a:pt x="437527" y="103111"/>
                  </a:lnTo>
                  <a:lnTo>
                    <a:pt x="554202" y="103111"/>
                  </a:lnTo>
                  <a:lnTo>
                    <a:pt x="554202" y="70027"/>
                  </a:lnTo>
                  <a:close/>
                </a:path>
                <a:path w="3616960" h="329564">
                  <a:moveTo>
                    <a:pt x="700049" y="165417"/>
                  </a:moveTo>
                  <a:lnTo>
                    <a:pt x="583374" y="165417"/>
                  </a:lnTo>
                  <a:lnTo>
                    <a:pt x="583374" y="191884"/>
                  </a:lnTo>
                  <a:lnTo>
                    <a:pt x="700049" y="191884"/>
                  </a:lnTo>
                  <a:lnTo>
                    <a:pt x="700049" y="165417"/>
                  </a:lnTo>
                  <a:close/>
                </a:path>
                <a:path w="3616960" h="329564">
                  <a:moveTo>
                    <a:pt x="845896" y="20408"/>
                  </a:moveTo>
                  <a:lnTo>
                    <a:pt x="729221" y="20408"/>
                  </a:lnTo>
                  <a:lnTo>
                    <a:pt x="729221" y="56794"/>
                  </a:lnTo>
                  <a:lnTo>
                    <a:pt x="845896" y="56794"/>
                  </a:lnTo>
                  <a:lnTo>
                    <a:pt x="845896" y="20408"/>
                  </a:lnTo>
                  <a:close/>
                </a:path>
                <a:path w="3616960" h="329564">
                  <a:moveTo>
                    <a:pt x="991730" y="133997"/>
                  </a:moveTo>
                  <a:lnTo>
                    <a:pt x="875055" y="133997"/>
                  </a:lnTo>
                  <a:lnTo>
                    <a:pt x="875055" y="156603"/>
                  </a:lnTo>
                  <a:lnTo>
                    <a:pt x="991730" y="156603"/>
                  </a:lnTo>
                  <a:lnTo>
                    <a:pt x="991730" y="133997"/>
                  </a:lnTo>
                  <a:close/>
                </a:path>
                <a:path w="3616960" h="329564">
                  <a:moveTo>
                    <a:pt x="1137577" y="0"/>
                  </a:moveTo>
                  <a:lnTo>
                    <a:pt x="1020902" y="0"/>
                  </a:lnTo>
                  <a:lnTo>
                    <a:pt x="1020902" y="62318"/>
                  </a:lnTo>
                  <a:lnTo>
                    <a:pt x="1137577" y="62318"/>
                  </a:lnTo>
                  <a:lnTo>
                    <a:pt x="1137577" y="0"/>
                  </a:lnTo>
                  <a:close/>
                </a:path>
                <a:path w="3616960" h="329564">
                  <a:moveTo>
                    <a:pt x="1283423" y="130136"/>
                  </a:moveTo>
                  <a:lnTo>
                    <a:pt x="1166749" y="130136"/>
                  </a:lnTo>
                  <a:lnTo>
                    <a:pt x="1166749" y="168732"/>
                  </a:lnTo>
                  <a:lnTo>
                    <a:pt x="1283423" y="168732"/>
                  </a:lnTo>
                  <a:lnTo>
                    <a:pt x="1283423" y="130136"/>
                  </a:lnTo>
                  <a:close/>
                </a:path>
                <a:path w="3616960" h="329564">
                  <a:moveTo>
                    <a:pt x="1429270" y="133438"/>
                  </a:moveTo>
                  <a:lnTo>
                    <a:pt x="1312595" y="133438"/>
                  </a:lnTo>
                  <a:lnTo>
                    <a:pt x="1312595" y="151091"/>
                  </a:lnTo>
                  <a:lnTo>
                    <a:pt x="1429270" y="151091"/>
                  </a:lnTo>
                  <a:lnTo>
                    <a:pt x="1429270" y="133438"/>
                  </a:lnTo>
                  <a:close/>
                </a:path>
                <a:path w="3616960" h="329564">
                  <a:moveTo>
                    <a:pt x="1575117" y="67271"/>
                  </a:moveTo>
                  <a:lnTo>
                    <a:pt x="1458442" y="67271"/>
                  </a:lnTo>
                  <a:lnTo>
                    <a:pt x="1458442" y="84366"/>
                  </a:lnTo>
                  <a:lnTo>
                    <a:pt x="1575117" y="84366"/>
                  </a:lnTo>
                  <a:lnTo>
                    <a:pt x="1575117" y="67271"/>
                  </a:lnTo>
                  <a:close/>
                </a:path>
                <a:path w="3616960" h="329564">
                  <a:moveTo>
                    <a:pt x="1720951" y="138950"/>
                  </a:moveTo>
                  <a:lnTo>
                    <a:pt x="1604276" y="138950"/>
                  </a:lnTo>
                  <a:lnTo>
                    <a:pt x="1604276" y="179209"/>
                  </a:lnTo>
                  <a:lnTo>
                    <a:pt x="1720951" y="179209"/>
                  </a:lnTo>
                  <a:lnTo>
                    <a:pt x="1720951" y="138950"/>
                  </a:lnTo>
                  <a:close/>
                </a:path>
                <a:path w="3616960" h="329564">
                  <a:moveTo>
                    <a:pt x="2012645" y="275145"/>
                  </a:moveTo>
                  <a:lnTo>
                    <a:pt x="1895970" y="275145"/>
                  </a:lnTo>
                  <a:lnTo>
                    <a:pt x="1895970" y="304368"/>
                  </a:lnTo>
                  <a:lnTo>
                    <a:pt x="2012645" y="304368"/>
                  </a:lnTo>
                  <a:lnTo>
                    <a:pt x="2012645" y="275145"/>
                  </a:lnTo>
                  <a:close/>
                </a:path>
                <a:path w="3616960" h="329564">
                  <a:moveTo>
                    <a:pt x="2158492" y="199605"/>
                  </a:moveTo>
                  <a:lnTo>
                    <a:pt x="2041817" y="199605"/>
                  </a:lnTo>
                  <a:lnTo>
                    <a:pt x="2041817" y="216154"/>
                  </a:lnTo>
                  <a:lnTo>
                    <a:pt x="2158492" y="216154"/>
                  </a:lnTo>
                  <a:lnTo>
                    <a:pt x="2158492" y="199605"/>
                  </a:lnTo>
                  <a:close/>
                </a:path>
                <a:path w="3616960" h="329564">
                  <a:moveTo>
                    <a:pt x="2304326" y="251993"/>
                  </a:moveTo>
                  <a:lnTo>
                    <a:pt x="2187651" y="251993"/>
                  </a:lnTo>
                  <a:lnTo>
                    <a:pt x="2187651" y="277901"/>
                  </a:lnTo>
                  <a:lnTo>
                    <a:pt x="2304326" y="277901"/>
                  </a:lnTo>
                  <a:lnTo>
                    <a:pt x="2304326" y="251993"/>
                  </a:lnTo>
                  <a:close/>
                </a:path>
                <a:path w="3616960" h="329564">
                  <a:moveTo>
                    <a:pt x="2450173" y="260819"/>
                  </a:moveTo>
                  <a:lnTo>
                    <a:pt x="2333498" y="260819"/>
                  </a:lnTo>
                  <a:lnTo>
                    <a:pt x="2333498" y="292239"/>
                  </a:lnTo>
                  <a:lnTo>
                    <a:pt x="2450173" y="292239"/>
                  </a:lnTo>
                  <a:lnTo>
                    <a:pt x="2450173" y="260819"/>
                  </a:lnTo>
                  <a:close/>
                </a:path>
                <a:path w="3616960" h="329564">
                  <a:moveTo>
                    <a:pt x="2596019" y="201815"/>
                  </a:moveTo>
                  <a:lnTo>
                    <a:pt x="2479344" y="201815"/>
                  </a:lnTo>
                  <a:lnTo>
                    <a:pt x="2479344" y="228282"/>
                  </a:lnTo>
                  <a:lnTo>
                    <a:pt x="2596019" y="228282"/>
                  </a:lnTo>
                  <a:lnTo>
                    <a:pt x="2596019" y="201815"/>
                  </a:lnTo>
                  <a:close/>
                </a:path>
                <a:path w="3616960" h="329564">
                  <a:moveTo>
                    <a:pt x="2741866" y="174244"/>
                  </a:moveTo>
                  <a:lnTo>
                    <a:pt x="2625191" y="174244"/>
                  </a:lnTo>
                  <a:lnTo>
                    <a:pt x="2625191" y="217258"/>
                  </a:lnTo>
                  <a:lnTo>
                    <a:pt x="2741866" y="217258"/>
                  </a:lnTo>
                  <a:lnTo>
                    <a:pt x="2741866" y="174244"/>
                  </a:lnTo>
                  <a:close/>
                </a:path>
                <a:path w="3616960" h="329564">
                  <a:moveTo>
                    <a:pt x="2887700" y="304368"/>
                  </a:moveTo>
                  <a:lnTo>
                    <a:pt x="2771025" y="304368"/>
                  </a:lnTo>
                  <a:lnTo>
                    <a:pt x="2771025" y="329184"/>
                  </a:lnTo>
                  <a:lnTo>
                    <a:pt x="2887700" y="329184"/>
                  </a:lnTo>
                  <a:lnTo>
                    <a:pt x="2887700" y="304368"/>
                  </a:lnTo>
                  <a:close/>
                </a:path>
                <a:path w="3616960" h="329564">
                  <a:moveTo>
                    <a:pt x="3179394" y="257505"/>
                  </a:moveTo>
                  <a:lnTo>
                    <a:pt x="3062719" y="257505"/>
                  </a:lnTo>
                  <a:lnTo>
                    <a:pt x="3062719" y="275145"/>
                  </a:lnTo>
                  <a:lnTo>
                    <a:pt x="3179394" y="275145"/>
                  </a:lnTo>
                  <a:lnTo>
                    <a:pt x="3179394" y="257505"/>
                  </a:lnTo>
                  <a:close/>
                </a:path>
                <a:path w="3616960" h="329564">
                  <a:moveTo>
                    <a:pt x="3471087" y="238760"/>
                  </a:moveTo>
                  <a:lnTo>
                    <a:pt x="3354400" y="238760"/>
                  </a:lnTo>
                  <a:lnTo>
                    <a:pt x="3354400" y="257505"/>
                  </a:lnTo>
                  <a:lnTo>
                    <a:pt x="3471087" y="257505"/>
                  </a:lnTo>
                  <a:lnTo>
                    <a:pt x="3471087" y="238760"/>
                  </a:lnTo>
                  <a:close/>
                </a:path>
                <a:path w="3616960" h="329564">
                  <a:moveTo>
                    <a:pt x="3616922" y="122961"/>
                  </a:moveTo>
                  <a:lnTo>
                    <a:pt x="3500247" y="122961"/>
                  </a:lnTo>
                  <a:lnTo>
                    <a:pt x="3500247" y="153289"/>
                  </a:lnTo>
                  <a:lnTo>
                    <a:pt x="3616922" y="153289"/>
                  </a:lnTo>
                  <a:lnTo>
                    <a:pt x="3616922" y="122961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039482" y="2026856"/>
              <a:ext cx="3616960" cy="278765"/>
            </a:xfrm>
            <a:custGeom>
              <a:avLst/>
              <a:gdLst/>
              <a:ahLst/>
              <a:cxnLst/>
              <a:rect l="l" t="t" r="r" b="b"/>
              <a:pathLst>
                <a:path w="3616960" h="278764">
                  <a:moveTo>
                    <a:pt x="116674" y="181952"/>
                  </a:moveTo>
                  <a:lnTo>
                    <a:pt x="0" y="181952"/>
                  </a:lnTo>
                  <a:lnTo>
                    <a:pt x="0" y="183057"/>
                  </a:lnTo>
                  <a:lnTo>
                    <a:pt x="116674" y="183057"/>
                  </a:lnTo>
                  <a:lnTo>
                    <a:pt x="116674" y="181952"/>
                  </a:lnTo>
                  <a:close/>
                </a:path>
                <a:path w="3616960" h="278764">
                  <a:moveTo>
                    <a:pt x="845896" y="23152"/>
                  </a:moveTo>
                  <a:lnTo>
                    <a:pt x="729221" y="23152"/>
                  </a:lnTo>
                  <a:lnTo>
                    <a:pt x="729221" y="23710"/>
                  </a:lnTo>
                  <a:lnTo>
                    <a:pt x="845896" y="23710"/>
                  </a:lnTo>
                  <a:lnTo>
                    <a:pt x="845896" y="23152"/>
                  </a:lnTo>
                  <a:close/>
                </a:path>
                <a:path w="3616960" h="278764">
                  <a:moveTo>
                    <a:pt x="991730" y="135636"/>
                  </a:moveTo>
                  <a:lnTo>
                    <a:pt x="875055" y="135636"/>
                  </a:lnTo>
                  <a:lnTo>
                    <a:pt x="875055" y="137299"/>
                  </a:lnTo>
                  <a:lnTo>
                    <a:pt x="991730" y="137299"/>
                  </a:lnTo>
                  <a:lnTo>
                    <a:pt x="991730" y="135636"/>
                  </a:lnTo>
                  <a:close/>
                </a:path>
                <a:path w="3616960" h="278764">
                  <a:moveTo>
                    <a:pt x="1137577" y="0"/>
                  </a:moveTo>
                  <a:lnTo>
                    <a:pt x="1020902" y="0"/>
                  </a:lnTo>
                  <a:lnTo>
                    <a:pt x="1020902" y="3302"/>
                  </a:lnTo>
                  <a:lnTo>
                    <a:pt x="1137577" y="3302"/>
                  </a:lnTo>
                  <a:lnTo>
                    <a:pt x="1137577" y="0"/>
                  </a:lnTo>
                  <a:close/>
                </a:path>
                <a:path w="3616960" h="278764">
                  <a:moveTo>
                    <a:pt x="1429270" y="136194"/>
                  </a:moveTo>
                  <a:lnTo>
                    <a:pt x="1312595" y="136194"/>
                  </a:lnTo>
                  <a:lnTo>
                    <a:pt x="1312595" y="136740"/>
                  </a:lnTo>
                  <a:lnTo>
                    <a:pt x="1429270" y="136740"/>
                  </a:lnTo>
                  <a:lnTo>
                    <a:pt x="1429270" y="136194"/>
                  </a:lnTo>
                  <a:close/>
                </a:path>
                <a:path w="3616960" h="278764">
                  <a:moveTo>
                    <a:pt x="1575117" y="70027"/>
                  </a:moveTo>
                  <a:lnTo>
                    <a:pt x="1458442" y="70027"/>
                  </a:lnTo>
                  <a:lnTo>
                    <a:pt x="1458442" y="70573"/>
                  </a:lnTo>
                  <a:lnTo>
                    <a:pt x="1575117" y="70573"/>
                  </a:lnTo>
                  <a:lnTo>
                    <a:pt x="1575117" y="70027"/>
                  </a:lnTo>
                  <a:close/>
                </a:path>
                <a:path w="3616960" h="278764">
                  <a:moveTo>
                    <a:pt x="2012645" y="277901"/>
                  </a:moveTo>
                  <a:lnTo>
                    <a:pt x="1895970" y="277901"/>
                  </a:lnTo>
                  <a:lnTo>
                    <a:pt x="1895970" y="278447"/>
                  </a:lnTo>
                  <a:lnTo>
                    <a:pt x="2012645" y="278447"/>
                  </a:lnTo>
                  <a:lnTo>
                    <a:pt x="2012645" y="277901"/>
                  </a:lnTo>
                  <a:close/>
                </a:path>
                <a:path w="3616960" h="278764">
                  <a:moveTo>
                    <a:pt x="2304326" y="251434"/>
                  </a:moveTo>
                  <a:lnTo>
                    <a:pt x="2187651" y="251434"/>
                  </a:lnTo>
                  <a:lnTo>
                    <a:pt x="2187651" y="255295"/>
                  </a:lnTo>
                  <a:lnTo>
                    <a:pt x="2304326" y="255295"/>
                  </a:lnTo>
                  <a:lnTo>
                    <a:pt x="2304326" y="251434"/>
                  </a:lnTo>
                  <a:close/>
                </a:path>
                <a:path w="3616960" h="278764">
                  <a:moveTo>
                    <a:pt x="2741866" y="176441"/>
                  </a:moveTo>
                  <a:lnTo>
                    <a:pt x="2625191" y="176441"/>
                  </a:lnTo>
                  <a:lnTo>
                    <a:pt x="2625191" y="177546"/>
                  </a:lnTo>
                  <a:lnTo>
                    <a:pt x="2741866" y="177546"/>
                  </a:lnTo>
                  <a:lnTo>
                    <a:pt x="2741866" y="176441"/>
                  </a:lnTo>
                  <a:close/>
                </a:path>
                <a:path w="3616960" h="278764">
                  <a:moveTo>
                    <a:pt x="3179394" y="260261"/>
                  </a:moveTo>
                  <a:lnTo>
                    <a:pt x="3062719" y="260261"/>
                  </a:lnTo>
                  <a:lnTo>
                    <a:pt x="3062719" y="260807"/>
                  </a:lnTo>
                  <a:lnTo>
                    <a:pt x="3179394" y="260807"/>
                  </a:lnTo>
                  <a:lnTo>
                    <a:pt x="3179394" y="260261"/>
                  </a:lnTo>
                  <a:close/>
                </a:path>
                <a:path w="3616960" h="278764">
                  <a:moveTo>
                    <a:pt x="3471087" y="241503"/>
                  </a:moveTo>
                  <a:lnTo>
                    <a:pt x="3354400" y="241503"/>
                  </a:lnTo>
                  <a:lnTo>
                    <a:pt x="3354400" y="242062"/>
                  </a:lnTo>
                  <a:lnTo>
                    <a:pt x="3471087" y="242062"/>
                  </a:lnTo>
                  <a:lnTo>
                    <a:pt x="3471087" y="241503"/>
                  </a:lnTo>
                  <a:close/>
                </a:path>
                <a:path w="3616960" h="278764">
                  <a:moveTo>
                    <a:pt x="3616922" y="125717"/>
                  </a:moveTo>
                  <a:lnTo>
                    <a:pt x="3500247" y="125717"/>
                  </a:lnTo>
                  <a:lnTo>
                    <a:pt x="3500247" y="126263"/>
                  </a:lnTo>
                  <a:lnTo>
                    <a:pt x="3616922" y="126263"/>
                  </a:lnTo>
                  <a:lnTo>
                    <a:pt x="3616922" y="125717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039482" y="1850961"/>
              <a:ext cx="3616960" cy="483870"/>
            </a:xfrm>
            <a:custGeom>
              <a:avLst/>
              <a:gdLst/>
              <a:ahLst/>
              <a:cxnLst/>
              <a:rect l="l" t="t" r="r" b="b"/>
              <a:pathLst>
                <a:path w="3616960" h="483869">
                  <a:moveTo>
                    <a:pt x="116674" y="255841"/>
                  </a:moveTo>
                  <a:lnTo>
                    <a:pt x="0" y="255841"/>
                  </a:lnTo>
                  <a:lnTo>
                    <a:pt x="0" y="357847"/>
                  </a:lnTo>
                  <a:lnTo>
                    <a:pt x="116674" y="357847"/>
                  </a:lnTo>
                  <a:lnTo>
                    <a:pt x="116674" y="255841"/>
                  </a:lnTo>
                  <a:close/>
                </a:path>
                <a:path w="3616960" h="483869">
                  <a:moveTo>
                    <a:pt x="262521" y="204012"/>
                  </a:moveTo>
                  <a:lnTo>
                    <a:pt x="145846" y="204012"/>
                  </a:lnTo>
                  <a:lnTo>
                    <a:pt x="145846" y="331939"/>
                  </a:lnTo>
                  <a:lnTo>
                    <a:pt x="262521" y="331939"/>
                  </a:lnTo>
                  <a:lnTo>
                    <a:pt x="262521" y="204012"/>
                  </a:lnTo>
                  <a:close/>
                </a:path>
                <a:path w="3616960" h="483869">
                  <a:moveTo>
                    <a:pt x="408355" y="143916"/>
                  </a:moveTo>
                  <a:lnTo>
                    <a:pt x="291680" y="143916"/>
                  </a:lnTo>
                  <a:lnTo>
                    <a:pt x="291680" y="272389"/>
                  </a:lnTo>
                  <a:lnTo>
                    <a:pt x="408355" y="272389"/>
                  </a:lnTo>
                  <a:lnTo>
                    <a:pt x="408355" y="143916"/>
                  </a:lnTo>
                  <a:close/>
                </a:path>
                <a:path w="3616960" h="483869">
                  <a:moveTo>
                    <a:pt x="554202" y="57340"/>
                  </a:moveTo>
                  <a:lnTo>
                    <a:pt x="437527" y="57340"/>
                  </a:lnTo>
                  <a:lnTo>
                    <a:pt x="437527" y="249224"/>
                  </a:lnTo>
                  <a:lnTo>
                    <a:pt x="554202" y="249224"/>
                  </a:lnTo>
                  <a:lnTo>
                    <a:pt x="554202" y="57340"/>
                  </a:lnTo>
                  <a:close/>
                </a:path>
                <a:path w="3616960" h="483869">
                  <a:moveTo>
                    <a:pt x="700049" y="227723"/>
                  </a:moveTo>
                  <a:lnTo>
                    <a:pt x="583374" y="227723"/>
                  </a:lnTo>
                  <a:lnTo>
                    <a:pt x="583374" y="344614"/>
                  </a:lnTo>
                  <a:lnTo>
                    <a:pt x="700049" y="344614"/>
                  </a:lnTo>
                  <a:lnTo>
                    <a:pt x="700049" y="227723"/>
                  </a:lnTo>
                  <a:close/>
                </a:path>
                <a:path w="3616960" h="483869">
                  <a:moveTo>
                    <a:pt x="845896" y="27571"/>
                  </a:moveTo>
                  <a:lnTo>
                    <a:pt x="729221" y="27571"/>
                  </a:lnTo>
                  <a:lnTo>
                    <a:pt x="729221" y="199047"/>
                  </a:lnTo>
                  <a:lnTo>
                    <a:pt x="845896" y="199047"/>
                  </a:lnTo>
                  <a:lnTo>
                    <a:pt x="845896" y="27571"/>
                  </a:lnTo>
                  <a:close/>
                </a:path>
                <a:path w="3616960" h="483869">
                  <a:moveTo>
                    <a:pt x="991730" y="192989"/>
                  </a:moveTo>
                  <a:lnTo>
                    <a:pt x="875055" y="192989"/>
                  </a:lnTo>
                  <a:lnTo>
                    <a:pt x="875055" y="311531"/>
                  </a:lnTo>
                  <a:lnTo>
                    <a:pt x="991730" y="311531"/>
                  </a:lnTo>
                  <a:lnTo>
                    <a:pt x="991730" y="192989"/>
                  </a:lnTo>
                  <a:close/>
                </a:path>
                <a:path w="3616960" h="483869">
                  <a:moveTo>
                    <a:pt x="1137577" y="0"/>
                  </a:moveTo>
                  <a:lnTo>
                    <a:pt x="1020902" y="0"/>
                  </a:lnTo>
                  <a:lnTo>
                    <a:pt x="1020902" y="175895"/>
                  </a:lnTo>
                  <a:lnTo>
                    <a:pt x="1137577" y="175895"/>
                  </a:lnTo>
                  <a:lnTo>
                    <a:pt x="1137577" y="0"/>
                  </a:lnTo>
                  <a:close/>
                </a:path>
                <a:path w="3616960" h="483869">
                  <a:moveTo>
                    <a:pt x="1283423" y="196850"/>
                  </a:moveTo>
                  <a:lnTo>
                    <a:pt x="1166749" y="196850"/>
                  </a:lnTo>
                  <a:lnTo>
                    <a:pt x="1166749" y="309333"/>
                  </a:lnTo>
                  <a:lnTo>
                    <a:pt x="1283423" y="309333"/>
                  </a:lnTo>
                  <a:lnTo>
                    <a:pt x="1283423" y="196850"/>
                  </a:lnTo>
                  <a:close/>
                </a:path>
                <a:path w="3616960" h="483869">
                  <a:moveTo>
                    <a:pt x="1429270" y="211734"/>
                  </a:moveTo>
                  <a:lnTo>
                    <a:pt x="1312595" y="211734"/>
                  </a:lnTo>
                  <a:lnTo>
                    <a:pt x="1312595" y="312089"/>
                  </a:lnTo>
                  <a:lnTo>
                    <a:pt x="1429270" y="312089"/>
                  </a:lnTo>
                  <a:lnTo>
                    <a:pt x="1429270" y="211734"/>
                  </a:lnTo>
                  <a:close/>
                </a:path>
                <a:path w="3616960" h="483869">
                  <a:moveTo>
                    <a:pt x="1575117" y="123507"/>
                  </a:moveTo>
                  <a:lnTo>
                    <a:pt x="1458442" y="123507"/>
                  </a:lnTo>
                  <a:lnTo>
                    <a:pt x="1458442" y="245922"/>
                  </a:lnTo>
                  <a:lnTo>
                    <a:pt x="1575117" y="245922"/>
                  </a:lnTo>
                  <a:lnTo>
                    <a:pt x="1575117" y="123507"/>
                  </a:lnTo>
                  <a:close/>
                </a:path>
                <a:path w="3616960" h="483869">
                  <a:moveTo>
                    <a:pt x="1720951" y="175348"/>
                  </a:moveTo>
                  <a:lnTo>
                    <a:pt x="1604276" y="175348"/>
                  </a:lnTo>
                  <a:lnTo>
                    <a:pt x="1604276" y="318147"/>
                  </a:lnTo>
                  <a:lnTo>
                    <a:pt x="1720951" y="318147"/>
                  </a:lnTo>
                  <a:lnTo>
                    <a:pt x="1720951" y="175348"/>
                  </a:lnTo>
                  <a:close/>
                </a:path>
                <a:path w="3616960" h="483869">
                  <a:moveTo>
                    <a:pt x="2012645" y="388734"/>
                  </a:moveTo>
                  <a:lnTo>
                    <a:pt x="1895970" y="388734"/>
                  </a:lnTo>
                  <a:lnTo>
                    <a:pt x="1895970" y="453796"/>
                  </a:lnTo>
                  <a:lnTo>
                    <a:pt x="2012645" y="453796"/>
                  </a:lnTo>
                  <a:lnTo>
                    <a:pt x="2012645" y="388734"/>
                  </a:lnTo>
                  <a:close/>
                </a:path>
                <a:path w="3616960" h="483869">
                  <a:moveTo>
                    <a:pt x="2158492" y="303822"/>
                  </a:moveTo>
                  <a:lnTo>
                    <a:pt x="2041817" y="303822"/>
                  </a:lnTo>
                  <a:lnTo>
                    <a:pt x="2041817" y="378802"/>
                  </a:lnTo>
                  <a:lnTo>
                    <a:pt x="2158492" y="378802"/>
                  </a:lnTo>
                  <a:lnTo>
                    <a:pt x="2158492" y="303822"/>
                  </a:lnTo>
                  <a:close/>
                </a:path>
                <a:path w="3616960" h="483869">
                  <a:moveTo>
                    <a:pt x="2304326" y="342963"/>
                  </a:moveTo>
                  <a:lnTo>
                    <a:pt x="2187651" y="342963"/>
                  </a:lnTo>
                  <a:lnTo>
                    <a:pt x="2187651" y="427329"/>
                  </a:lnTo>
                  <a:lnTo>
                    <a:pt x="2304326" y="427329"/>
                  </a:lnTo>
                  <a:lnTo>
                    <a:pt x="2304326" y="342963"/>
                  </a:lnTo>
                  <a:close/>
                </a:path>
                <a:path w="3616960" h="483869">
                  <a:moveTo>
                    <a:pt x="2450173" y="369989"/>
                  </a:moveTo>
                  <a:lnTo>
                    <a:pt x="2333498" y="369989"/>
                  </a:lnTo>
                  <a:lnTo>
                    <a:pt x="2333498" y="440016"/>
                  </a:lnTo>
                  <a:lnTo>
                    <a:pt x="2450173" y="440016"/>
                  </a:lnTo>
                  <a:lnTo>
                    <a:pt x="2450173" y="369989"/>
                  </a:lnTo>
                  <a:close/>
                </a:path>
                <a:path w="3616960" h="483869">
                  <a:moveTo>
                    <a:pt x="2596019" y="317601"/>
                  </a:moveTo>
                  <a:lnTo>
                    <a:pt x="2479344" y="317601"/>
                  </a:lnTo>
                  <a:lnTo>
                    <a:pt x="2479344" y="381012"/>
                  </a:lnTo>
                  <a:lnTo>
                    <a:pt x="2596019" y="381012"/>
                  </a:lnTo>
                  <a:lnTo>
                    <a:pt x="2596019" y="317601"/>
                  </a:lnTo>
                  <a:close/>
                </a:path>
                <a:path w="3616960" h="483869">
                  <a:moveTo>
                    <a:pt x="2741866" y="248119"/>
                  </a:moveTo>
                  <a:lnTo>
                    <a:pt x="2625191" y="248119"/>
                  </a:lnTo>
                  <a:lnTo>
                    <a:pt x="2625191" y="352336"/>
                  </a:lnTo>
                  <a:lnTo>
                    <a:pt x="2741866" y="352336"/>
                  </a:lnTo>
                  <a:lnTo>
                    <a:pt x="2741866" y="248119"/>
                  </a:lnTo>
                  <a:close/>
                </a:path>
                <a:path w="3616960" h="483869">
                  <a:moveTo>
                    <a:pt x="2887700" y="433946"/>
                  </a:moveTo>
                  <a:lnTo>
                    <a:pt x="2771025" y="433946"/>
                  </a:lnTo>
                  <a:lnTo>
                    <a:pt x="2771025" y="483565"/>
                  </a:lnTo>
                  <a:lnTo>
                    <a:pt x="2887700" y="483565"/>
                  </a:lnTo>
                  <a:lnTo>
                    <a:pt x="2887700" y="433946"/>
                  </a:lnTo>
                  <a:close/>
                </a:path>
                <a:path w="3616960" h="483869">
                  <a:moveTo>
                    <a:pt x="3179394" y="357847"/>
                  </a:moveTo>
                  <a:lnTo>
                    <a:pt x="3062719" y="357847"/>
                  </a:lnTo>
                  <a:lnTo>
                    <a:pt x="3062719" y="436156"/>
                  </a:lnTo>
                  <a:lnTo>
                    <a:pt x="3179394" y="436156"/>
                  </a:lnTo>
                  <a:lnTo>
                    <a:pt x="3179394" y="357847"/>
                  </a:lnTo>
                  <a:close/>
                </a:path>
                <a:path w="3616960" h="483869">
                  <a:moveTo>
                    <a:pt x="3471087" y="318706"/>
                  </a:moveTo>
                  <a:lnTo>
                    <a:pt x="3354400" y="318706"/>
                  </a:lnTo>
                  <a:lnTo>
                    <a:pt x="3354400" y="417398"/>
                  </a:lnTo>
                  <a:lnTo>
                    <a:pt x="3471087" y="417398"/>
                  </a:lnTo>
                  <a:lnTo>
                    <a:pt x="3471087" y="318706"/>
                  </a:lnTo>
                  <a:close/>
                </a:path>
                <a:path w="3616960" h="483869">
                  <a:moveTo>
                    <a:pt x="3616922" y="173139"/>
                  </a:moveTo>
                  <a:lnTo>
                    <a:pt x="3500247" y="173139"/>
                  </a:lnTo>
                  <a:lnTo>
                    <a:pt x="3500247" y="301612"/>
                  </a:lnTo>
                  <a:lnTo>
                    <a:pt x="3616922" y="301612"/>
                  </a:lnTo>
                  <a:lnTo>
                    <a:pt x="3616922" y="173139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039482" y="1841588"/>
              <a:ext cx="3616960" cy="443865"/>
            </a:xfrm>
            <a:custGeom>
              <a:avLst/>
              <a:gdLst/>
              <a:ahLst/>
              <a:cxnLst/>
              <a:rect l="l" t="t" r="r" b="b"/>
              <a:pathLst>
                <a:path w="3616960" h="443864">
                  <a:moveTo>
                    <a:pt x="116674" y="255841"/>
                  </a:moveTo>
                  <a:lnTo>
                    <a:pt x="0" y="255841"/>
                  </a:lnTo>
                  <a:lnTo>
                    <a:pt x="0" y="265214"/>
                  </a:lnTo>
                  <a:lnTo>
                    <a:pt x="116674" y="265214"/>
                  </a:lnTo>
                  <a:lnTo>
                    <a:pt x="116674" y="255841"/>
                  </a:lnTo>
                  <a:close/>
                </a:path>
                <a:path w="3616960" h="443864">
                  <a:moveTo>
                    <a:pt x="262521" y="206768"/>
                  </a:moveTo>
                  <a:lnTo>
                    <a:pt x="145846" y="206768"/>
                  </a:lnTo>
                  <a:lnTo>
                    <a:pt x="145846" y="213385"/>
                  </a:lnTo>
                  <a:lnTo>
                    <a:pt x="262521" y="213385"/>
                  </a:lnTo>
                  <a:lnTo>
                    <a:pt x="262521" y="206768"/>
                  </a:lnTo>
                  <a:close/>
                </a:path>
                <a:path w="3616960" h="443864">
                  <a:moveTo>
                    <a:pt x="408355" y="144462"/>
                  </a:moveTo>
                  <a:lnTo>
                    <a:pt x="291680" y="144462"/>
                  </a:lnTo>
                  <a:lnTo>
                    <a:pt x="291680" y="153289"/>
                  </a:lnTo>
                  <a:lnTo>
                    <a:pt x="408355" y="153289"/>
                  </a:lnTo>
                  <a:lnTo>
                    <a:pt x="408355" y="144462"/>
                  </a:lnTo>
                  <a:close/>
                </a:path>
                <a:path w="3616960" h="443864">
                  <a:moveTo>
                    <a:pt x="554202" y="54038"/>
                  </a:moveTo>
                  <a:lnTo>
                    <a:pt x="437527" y="54038"/>
                  </a:lnTo>
                  <a:lnTo>
                    <a:pt x="437527" y="66713"/>
                  </a:lnTo>
                  <a:lnTo>
                    <a:pt x="554202" y="66713"/>
                  </a:lnTo>
                  <a:lnTo>
                    <a:pt x="554202" y="54038"/>
                  </a:lnTo>
                  <a:close/>
                </a:path>
                <a:path w="3616960" h="443864">
                  <a:moveTo>
                    <a:pt x="700049" y="231038"/>
                  </a:moveTo>
                  <a:lnTo>
                    <a:pt x="583374" y="231038"/>
                  </a:lnTo>
                  <a:lnTo>
                    <a:pt x="583374" y="237096"/>
                  </a:lnTo>
                  <a:lnTo>
                    <a:pt x="700049" y="237096"/>
                  </a:lnTo>
                  <a:lnTo>
                    <a:pt x="700049" y="231038"/>
                  </a:lnTo>
                  <a:close/>
                </a:path>
                <a:path w="3616960" h="443864">
                  <a:moveTo>
                    <a:pt x="845896" y="29222"/>
                  </a:moveTo>
                  <a:lnTo>
                    <a:pt x="729221" y="29222"/>
                  </a:lnTo>
                  <a:lnTo>
                    <a:pt x="729221" y="36944"/>
                  </a:lnTo>
                  <a:lnTo>
                    <a:pt x="845896" y="36944"/>
                  </a:lnTo>
                  <a:lnTo>
                    <a:pt x="845896" y="29222"/>
                  </a:lnTo>
                  <a:close/>
                </a:path>
                <a:path w="3616960" h="443864">
                  <a:moveTo>
                    <a:pt x="991730" y="194640"/>
                  </a:moveTo>
                  <a:lnTo>
                    <a:pt x="875055" y="194640"/>
                  </a:lnTo>
                  <a:lnTo>
                    <a:pt x="875055" y="202361"/>
                  </a:lnTo>
                  <a:lnTo>
                    <a:pt x="991730" y="202361"/>
                  </a:lnTo>
                  <a:lnTo>
                    <a:pt x="991730" y="194640"/>
                  </a:lnTo>
                  <a:close/>
                </a:path>
                <a:path w="3616960" h="443864">
                  <a:moveTo>
                    <a:pt x="1137577" y="0"/>
                  </a:moveTo>
                  <a:lnTo>
                    <a:pt x="1020902" y="0"/>
                  </a:lnTo>
                  <a:lnTo>
                    <a:pt x="1020902" y="9372"/>
                  </a:lnTo>
                  <a:lnTo>
                    <a:pt x="1137577" y="9372"/>
                  </a:lnTo>
                  <a:lnTo>
                    <a:pt x="1137577" y="0"/>
                  </a:lnTo>
                  <a:close/>
                </a:path>
                <a:path w="3616960" h="443864">
                  <a:moveTo>
                    <a:pt x="1283423" y="197396"/>
                  </a:moveTo>
                  <a:lnTo>
                    <a:pt x="1166749" y="197396"/>
                  </a:lnTo>
                  <a:lnTo>
                    <a:pt x="1166749" y="206222"/>
                  </a:lnTo>
                  <a:lnTo>
                    <a:pt x="1283423" y="206222"/>
                  </a:lnTo>
                  <a:lnTo>
                    <a:pt x="1283423" y="197396"/>
                  </a:lnTo>
                  <a:close/>
                </a:path>
                <a:path w="3616960" h="443864">
                  <a:moveTo>
                    <a:pt x="1429270" y="213944"/>
                  </a:moveTo>
                  <a:lnTo>
                    <a:pt x="1312595" y="213944"/>
                  </a:lnTo>
                  <a:lnTo>
                    <a:pt x="1312595" y="221107"/>
                  </a:lnTo>
                  <a:lnTo>
                    <a:pt x="1429270" y="221107"/>
                  </a:lnTo>
                  <a:lnTo>
                    <a:pt x="1429270" y="213944"/>
                  </a:lnTo>
                  <a:close/>
                </a:path>
                <a:path w="3616960" h="443864">
                  <a:moveTo>
                    <a:pt x="1575117" y="121310"/>
                  </a:moveTo>
                  <a:lnTo>
                    <a:pt x="1458442" y="121310"/>
                  </a:lnTo>
                  <a:lnTo>
                    <a:pt x="1458442" y="132880"/>
                  </a:lnTo>
                  <a:lnTo>
                    <a:pt x="1575117" y="132880"/>
                  </a:lnTo>
                  <a:lnTo>
                    <a:pt x="1575117" y="121310"/>
                  </a:lnTo>
                  <a:close/>
                </a:path>
                <a:path w="3616960" h="443864">
                  <a:moveTo>
                    <a:pt x="1720951" y="175895"/>
                  </a:moveTo>
                  <a:lnTo>
                    <a:pt x="1604276" y="175895"/>
                  </a:lnTo>
                  <a:lnTo>
                    <a:pt x="1604276" y="184721"/>
                  </a:lnTo>
                  <a:lnTo>
                    <a:pt x="1720951" y="184721"/>
                  </a:lnTo>
                  <a:lnTo>
                    <a:pt x="1720951" y="175895"/>
                  </a:lnTo>
                  <a:close/>
                </a:path>
                <a:path w="3616960" h="443864">
                  <a:moveTo>
                    <a:pt x="2012645" y="393687"/>
                  </a:moveTo>
                  <a:lnTo>
                    <a:pt x="1895970" y="393687"/>
                  </a:lnTo>
                  <a:lnTo>
                    <a:pt x="1895970" y="398106"/>
                  </a:lnTo>
                  <a:lnTo>
                    <a:pt x="2012645" y="398106"/>
                  </a:lnTo>
                  <a:lnTo>
                    <a:pt x="2012645" y="393687"/>
                  </a:lnTo>
                  <a:close/>
                </a:path>
                <a:path w="3616960" h="443864">
                  <a:moveTo>
                    <a:pt x="2158492" y="308229"/>
                  </a:moveTo>
                  <a:lnTo>
                    <a:pt x="2041817" y="308229"/>
                  </a:lnTo>
                  <a:lnTo>
                    <a:pt x="2041817" y="313194"/>
                  </a:lnTo>
                  <a:lnTo>
                    <a:pt x="2158492" y="313194"/>
                  </a:lnTo>
                  <a:lnTo>
                    <a:pt x="2158492" y="308229"/>
                  </a:lnTo>
                  <a:close/>
                </a:path>
                <a:path w="3616960" h="443864">
                  <a:moveTo>
                    <a:pt x="2304326" y="347929"/>
                  </a:moveTo>
                  <a:lnTo>
                    <a:pt x="2187651" y="347929"/>
                  </a:lnTo>
                  <a:lnTo>
                    <a:pt x="2187651" y="352336"/>
                  </a:lnTo>
                  <a:lnTo>
                    <a:pt x="2304326" y="352336"/>
                  </a:lnTo>
                  <a:lnTo>
                    <a:pt x="2304326" y="347929"/>
                  </a:lnTo>
                  <a:close/>
                </a:path>
                <a:path w="3616960" h="443864">
                  <a:moveTo>
                    <a:pt x="2450173" y="376047"/>
                  </a:moveTo>
                  <a:lnTo>
                    <a:pt x="2333498" y="376047"/>
                  </a:lnTo>
                  <a:lnTo>
                    <a:pt x="2333498" y="379361"/>
                  </a:lnTo>
                  <a:lnTo>
                    <a:pt x="2450173" y="379361"/>
                  </a:lnTo>
                  <a:lnTo>
                    <a:pt x="2450173" y="376047"/>
                  </a:lnTo>
                  <a:close/>
                </a:path>
                <a:path w="3616960" h="443864">
                  <a:moveTo>
                    <a:pt x="2596019" y="310438"/>
                  </a:moveTo>
                  <a:lnTo>
                    <a:pt x="2479344" y="310438"/>
                  </a:lnTo>
                  <a:lnTo>
                    <a:pt x="2479344" y="326974"/>
                  </a:lnTo>
                  <a:lnTo>
                    <a:pt x="2596019" y="326974"/>
                  </a:lnTo>
                  <a:lnTo>
                    <a:pt x="2596019" y="310438"/>
                  </a:lnTo>
                  <a:close/>
                </a:path>
                <a:path w="3616960" h="443864">
                  <a:moveTo>
                    <a:pt x="2741866" y="248678"/>
                  </a:moveTo>
                  <a:lnTo>
                    <a:pt x="2625191" y="248678"/>
                  </a:lnTo>
                  <a:lnTo>
                    <a:pt x="2625191" y="257505"/>
                  </a:lnTo>
                  <a:lnTo>
                    <a:pt x="2741866" y="257505"/>
                  </a:lnTo>
                  <a:lnTo>
                    <a:pt x="2741866" y="248678"/>
                  </a:lnTo>
                  <a:close/>
                </a:path>
                <a:path w="3616960" h="443864">
                  <a:moveTo>
                    <a:pt x="2887700" y="438353"/>
                  </a:moveTo>
                  <a:lnTo>
                    <a:pt x="2771025" y="438353"/>
                  </a:lnTo>
                  <a:lnTo>
                    <a:pt x="2771025" y="443318"/>
                  </a:lnTo>
                  <a:lnTo>
                    <a:pt x="2887700" y="443318"/>
                  </a:lnTo>
                  <a:lnTo>
                    <a:pt x="2887700" y="438353"/>
                  </a:lnTo>
                  <a:close/>
                </a:path>
                <a:path w="3616960" h="443864">
                  <a:moveTo>
                    <a:pt x="3179394" y="364464"/>
                  </a:moveTo>
                  <a:lnTo>
                    <a:pt x="3062719" y="364464"/>
                  </a:lnTo>
                  <a:lnTo>
                    <a:pt x="3062719" y="367220"/>
                  </a:lnTo>
                  <a:lnTo>
                    <a:pt x="3179394" y="367220"/>
                  </a:lnTo>
                  <a:lnTo>
                    <a:pt x="3179394" y="364464"/>
                  </a:lnTo>
                  <a:close/>
                </a:path>
                <a:path w="3616960" h="443864">
                  <a:moveTo>
                    <a:pt x="3471087" y="322567"/>
                  </a:moveTo>
                  <a:lnTo>
                    <a:pt x="3354400" y="322567"/>
                  </a:lnTo>
                  <a:lnTo>
                    <a:pt x="3354400" y="328079"/>
                  </a:lnTo>
                  <a:lnTo>
                    <a:pt x="3471087" y="328079"/>
                  </a:lnTo>
                  <a:lnTo>
                    <a:pt x="3471087" y="322567"/>
                  </a:lnTo>
                  <a:close/>
                </a:path>
                <a:path w="3616960" h="443864">
                  <a:moveTo>
                    <a:pt x="3616922" y="175895"/>
                  </a:moveTo>
                  <a:lnTo>
                    <a:pt x="3500247" y="175895"/>
                  </a:lnTo>
                  <a:lnTo>
                    <a:pt x="3500247" y="182511"/>
                  </a:lnTo>
                  <a:lnTo>
                    <a:pt x="3616922" y="182511"/>
                  </a:lnTo>
                  <a:lnTo>
                    <a:pt x="3616922" y="175895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39482" y="1821192"/>
              <a:ext cx="3616960" cy="459105"/>
            </a:xfrm>
            <a:custGeom>
              <a:avLst/>
              <a:gdLst/>
              <a:ahLst/>
              <a:cxnLst/>
              <a:rect l="l" t="t" r="r" b="b"/>
              <a:pathLst>
                <a:path w="3616960" h="459105">
                  <a:moveTo>
                    <a:pt x="116674" y="253631"/>
                  </a:moveTo>
                  <a:lnTo>
                    <a:pt x="0" y="253631"/>
                  </a:lnTo>
                  <a:lnTo>
                    <a:pt x="0" y="276237"/>
                  </a:lnTo>
                  <a:lnTo>
                    <a:pt x="116674" y="276237"/>
                  </a:lnTo>
                  <a:lnTo>
                    <a:pt x="116674" y="253631"/>
                  </a:lnTo>
                  <a:close/>
                </a:path>
                <a:path w="3616960" h="459105">
                  <a:moveTo>
                    <a:pt x="262521" y="213931"/>
                  </a:moveTo>
                  <a:lnTo>
                    <a:pt x="145846" y="213931"/>
                  </a:lnTo>
                  <a:lnTo>
                    <a:pt x="145846" y="227164"/>
                  </a:lnTo>
                  <a:lnTo>
                    <a:pt x="262521" y="227164"/>
                  </a:lnTo>
                  <a:lnTo>
                    <a:pt x="262521" y="213931"/>
                  </a:lnTo>
                  <a:close/>
                </a:path>
                <a:path w="3616960" h="459105">
                  <a:moveTo>
                    <a:pt x="408355" y="147218"/>
                  </a:moveTo>
                  <a:lnTo>
                    <a:pt x="291680" y="147218"/>
                  </a:lnTo>
                  <a:lnTo>
                    <a:pt x="291680" y="164858"/>
                  </a:lnTo>
                  <a:lnTo>
                    <a:pt x="408355" y="164858"/>
                  </a:lnTo>
                  <a:lnTo>
                    <a:pt x="408355" y="147218"/>
                  </a:lnTo>
                  <a:close/>
                </a:path>
                <a:path w="3616960" h="459105">
                  <a:moveTo>
                    <a:pt x="554202" y="63957"/>
                  </a:moveTo>
                  <a:lnTo>
                    <a:pt x="437527" y="63957"/>
                  </a:lnTo>
                  <a:lnTo>
                    <a:pt x="437527" y="74434"/>
                  </a:lnTo>
                  <a:lnTo>
                    <a:pt x="554202" y="74434"/>
                  </a:lnTo>
                  <a:lnTo>
                    <a:pt x="554202" y="63957"/>
                  </a:lnTo>
                  <a:close/>
                </a:path>
                <a:path w="3616960" h="459105">
                  <a:moveTo>
                    <a:pt x="700049" y="241503"/>
                  </a:moveTo>
                  <a:lnTo>
                    <a:pt x="583374" y="241503"/>
                  </a:lnTo>
                  <a:lnTo>
                    <a:pt x="583374" y="251434"/>
                  </a:lnTo>
                  <a:lnTo>
                    <a:pt x="700049" y="251434"/>
                  </a:lnTo>
                  <a:lnTo>
                    <a:pt x="700049" y="241503"/>
                  </a:lnTo>
                  <a:close/>
                </a:path>
                <a:path w="3616960" h="459105">
                  <a:moveTo>
                    <a:pt x="845896" y="27012"/>
                  </a:moveTo>
                  <a:lnTo>
                    <a:pt x="729221" y="27012"/>
                  </a:lnTo>
                  <a:lnTo>
                    <a:pt x="729221" y="49618"/>
                  </a:lnTo>
                  <a:lnTo>
                    <a:pt x="845896" y="49618"/>
                  </a:lnTo>
                  <a:lnTo>
                    <a:pt x="845896" y="27012"/>
                  </a:lnTo>
                  <a:close/>
                </a:path>
                <a:path w="3616960" h="459105">
                  <a:moveTo>
                    <a:pt x="991730" y="204012"/>
                  </a:moveTo>
                  <a:lnTo>
                    <a:pt x="875055" y="204012"/>
                  </a:lnTo>
                  <a:lnTo>
                    <a:pt x="875055" y="215036"/>
                  </a:lnTo>
                  <a:lnTo>
                    <a:pt x="991730" y="215036"/>
                  </a:lnTo>
                  <a:lnTo>
                    <a:pt x="991730" y="204012"/>
                  </a:lnTo>
                  <a:close/>
                </a:path>
                <a:path w="3616960" h="459105">
                  <a:moveTo>
                    <a:pt x="1137577" y="0"/>
                  </a:moveTo>
                  <a:lnTo>
                    <a:pt x="1020902" y="0"/>
                  </a:lnTo>
                  <a:lnTo>
                    <a:pt x="1020902" y="20396"/>
                  </a:lnTo>
                  <a:lnTo>
                    <a:pt x="1137577" y="20396"/>
                  </a:lnTo>
                  <a:lnTo>
                    <a:pt x="1137577" y="0"/>
                  </a:lnTo>
                  <a:close/>
                </a:path>
                <a:path w="3616960" h="459105">
                  <a:moveTo>
                    <a:pt x="1283423" y="199593"/>
                  </a:moveTo>
                  <a:lnTo>
                    <a:pt x="1166749" y="199593"/>
                  </a:lnTo>
                  <a:lnTo>
                    <a:pt x="1166749" y="217792"/>
                  </a:lnTo>
                  <a:lnTo>
                    <a:pt x="1283423" y="217792"/>
                  </a:lnTo>
                  <a:lnTo>
                    <a:pt x="1283423" y="199593"/>
                  </a:lnTo>
                  <a:close/>
                </a:path>
                <a:path w="3616960" h="459105">
                  <a:moveTo>
                    <a:pt x="1429270" y="222758"/>
                  </a:moveTo>
                  <a:lnTo>
                    <a:pt x="1312595" y="222758"/>
                  </a:lnTo>
                  <a:lnTo>
                    <a:pt x="1312595" y="234340"/>
                  </a:lnTo>
                  <a:lnTo>
                    <a:pt x="1429270" y="234340"/>
                  </a:lnTo>
                  <a:lnTo>
                    <a:pt x="1429270" y="222758"/>
                  </a:lnTo>
                  <a:close/>
                </a:path>
                <a:path w="3616960" h="459105">
                  <a:moveTo>
                    <a:pt x="1575117" y="128473"/>
                  </a:moveTo>
                  <a:lnTo>
                    <a:pt x="1458442" y="128473"/>
                  </a:lnTo>
                  <a:lnTo>
                    <a:pt x="1458442" y="141706"/>
                  </a:lnTo>
                  <a:lnTo>
                    <a:pt x="1575117" y="141706"/>
                  </a:lnTo>
                  <a:lnTo>
                    <a:pt x="1575117" y="128473"/>
                  </a:lnTo>
                  <a:close/>
                </a:path>
                <a:path w="3616960" h="459105">
                  <a:moveTo>
                    <a:pt x="1720951" y="165417"/>
                  </a:moveTo>
                  <a:lnTo>
                    <a:pt x="1604276" y="165417"/>
                  </a:lnTo>
                  <a:lnTo>
                    <a:pt x="1604276" y="196291"/>
                  </a:lnTo>
                  <a:lnTo>
                    <a:pt x="1720951" y="196291"/>
                  </a:lnTo>
                  <a:lnTo>
                    <a:pt x="1720951" y="165417"/>
                  </a:lnTo>
                  <a:close/>
                </a:path>
                <a:path w="3616960" h="459105">
                  <a:moveTo>
                    <a:pt x="2012645" y="399199"/>
                  </a:moveTo>
                  <a:lnTo>
                    <a:pt x="1895970" y="399199"/>
                  </a:lnTo>
                  <a:lnTo>
                    <a:pt x="1895970" y="414083"/>
                  </a:lnTo>
                  <a:lnTo>
                    <a:pt x="2012645" y="414083"/>
                  </a:lnTo>
                  <a:lnTo>
                    <a:pt x="2012645" y="399199"/>
                  </a:lnTo>
                  <a:close/>
                </a:path>
                <a:path w="3616960" h="459105">
                  <a:moveTo>
                    <a:pt x="2158492" y="319798"/>
                  </a:moveTo>
                  <a:lnTo>
                    <a:pt x="2041817" y="319798"/>
                  </a:lnTo>
                  <a:lnTo>
                    <a:pt x="2041817" y="328625"/>
                  </a:lnTo>
                  <a:lnTo>
                    <a:pt x="2158492" y="328625"/>
                  </a:lnTo>
                  <a:lnTo>
                    <a:pt x="2158492" y="319798"/>
                  </a:lnTo>
                  <a:close/>
                </a:path>
                <a:path w="3616960" h="459105">
                  <a:moveTo>
                    <a:pt x="2304326" y="349580"/>
                  </a:moveTo>
                  <a:lnTo>
                    <a:pt x="2187651" y="349580"/>
                  </a:lnTo>
                  <a:lnTo>
                    <a:pt x="2187651" y="368325"/>
                  </a:lnTo>
                  <a:lnTo>
                    <a:pt x="2304326" y="368325"/>
                  </a:lnTo>
                  <a:lnTo>
                    <a:pt x="2304326" y="349580"/>
                  </a:lnTo>
                  <a:close/>
                </a:path>
                <a:path w="3616960" h="459105">
                  <a:moveTo>
                    <a:pt x="2450173" y="381000"/>
                  </a:moveTo>
                  <a:lnTo>
                    <a:pt x="2333498" y="381000"/>
                  </a:lnTo>
                  <a:lnTo>
                    <a:pt x="2333498" y="396443"/>
                  </a:lnTo>
                  <a:lnTo>
                    <a:pt x="2450173" y="396443"/>
                  </a:lnTo>
                  <a:lnTo>
                    <a:pt x="2450173" y="381000"/>
                  </a:lnTo>
                  <a:close/>
                </a:path>
                <a:path w="3616960" h="459105">
                  <a:moveTo>
                    <a:pt x="2596019" y="302158"/>
                  </a:moveTo>
                  <a:lnTo>
                    <a:pt x="2479344" y="302158"/>
                  </a:lnTo>
                  <a:lnTo>
                    <a:pt x="2479344" y="330835"/>
                  </a:lnTo>
                  <a:lnTo>
                    <a:pt x="2596019" y="330835"/>
                  </a:lnTo>
                  <a:lnTo>
                    <a:pt x="2596019" y="302158"/>
                  </a:lnTo>
                  <a:close/>
                </a:path>
                <a:path w="3616960" h="459105">
                  <a:moveTo>
                    <a:pt x="2741866" y="247015"/>
                  </a:moveTo>
                  <a:lnTo>
                    <a:pt x="2625191" y="247015"/>
                  </a:lnTo>
                  <a:lnTo>
                    <a:pt x="2625191" y="269074"/>
                  </a:lnTo>
                  <a:lnTo>
                    <a:pt x="2741866" y="269074"/>
                  </a:lnTo>
                  <a:lnTo>
                    <a:pt x="2741866" y="247015"/>
                  </a:lnTo>
                  <a:close/>
                </a:path>
                <a:path w="3616960" h="459105">
                  <a:moveTo>
                    <a:pt x="2887700" y="444411"/>
                  </a:moveTo>
                  <a:lnTo>
                    <a:pt x="2771025" y="444411"/>
                  </a:lnTo>
                  <a:lnTo>
                    <a:pt x="2771025" y="458749"/>
                  </a:lnTo>
                  <a:lnTo>
                    <a:pt x="2887700" y="458749"/>
                  </a:lnTo>
                  <a:lnTo>
                    <a:pt x="2887700" y="444411"/>
                  </a:lnTo>
                  <a:close/>
                </a:path>
                <a:path w="3616960" h="459105">
                  <a:moveTo>
                    <a:pt x="3179394" y="371081"/>
                  </a:moveTo>
                  <a:lnTo>
                    <a:pt x="3062719" y="371081"/>
                  </a:lnTo>
                  <a:lnTo>
                    <a:pt x="3062719" y="384860"/>
                  </a:lnTo>
                  <a:lnTo>
                    <a:pt x="3179394" y="384860"/>
                  </a:lnTo>
                  <a:lnTo>
                    <a:pt x="3179394" y="371081"/>
                  </a:lnTo>
                  <a:close/>
                </a:path>
                <a:path w="3616960" h="459105">
                  <a:moveTo>
                    <a:pt x="3471087" y="329171"/>
                  </a:moveTo>
                  <a:lnTo>
                    <a:pt x="3354400" y="329171"/>
                  </a:lnTo>
                  <a:lnTo>
                    <a:pt x="3354400" y="342963"/>
                  </a:lnTo>
                  <a:lnTo>
                    <a:pt x="3471087" y="342963"/>
                  </a:lnTo>
                  <a:lnTo>
                    <a:pt x="3471087" y="329171"/>
                  </a:lnTo>
                  <a:close/>
                </a:path>
                <a:path w="3616960" h="459105">
                  <a:moveTo>
                    <a:pt x="3616922" y="183057"/>
                  </a:moveTo>
                  <a:lnTo>
                    <a:pt x="3500247" y="183057"/>
                  </a:lnTo>
                  <a:lnTo>
                    <a:pt x="3500247" y="196291"/>
                  </a:lnTo>
                  <a:lnTo>
                    <a:pt x="3616922" y="196291"/>
                  </a:lnTo>
                  <a:lnTo>
                    <a:pt x="3616922" y="183057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39482" y="1737931"/>
              <a:ext cx="3616960" cy="527685"/>
            </a:xfrm>
            <a:custGeom>
              <a:avLst/>
              <a:gdLst/>
              <a:ahLst/>
              <a:cxnLst/>
              <a:rect l="l" t="t" r="r" b="b"/>
              <a:pathLst>
                <a:path w="3616960" h="527685">
                  <a:moveTo>
                    <a:pt x="116674" y="229374"/>
                  </a:moveTo>
                  <a:lnTo>
                    <a:pt x="0" y="229374"/>
                  </a:lnTo>
                  <a:lnTo>
                    <a:pt x="0" y="336892"/>
                  </a:lnTo>
                  <a:lnTo>
                    <a:pt x="116674" y="336892"/>
                  </a:lnTo>
                  <a:lnTo>
                    <a:pt x="116674" y="229374"/>
                  </a:lnTo>
                  <a:close/>
                </a:path>
                <a:path w="3616960" h="527685">
                  <a:moveTo>
                    <a:pt x="262521" y="244259"/>
                  </a:moveTo>
                  <a:lnTo>
                    <a:pt x="145846" y="244259"/>
                  </a:lnTo>
                  <a:lnTo>
                    <a:pt x="145846" y="297192"/>
                  </a:lnTo>
                  <a:lnTo>
                    <a:pt x="262521" y="297192"/>
                  </a:lnTo>
                  <a:lnTo>
                    <a:pt x="262521" y="244259"/>
                  </a:lnTo>
                  <a:close/>
                </a:path>
                <a:path w="3616960" h="527685">
                  <a:moveTo>
                    <a:pt x="408355" y="185813"/>
                  </a:moveTo>
                  <a:lnTo>
                    <a:pt x="291680" y="185813"/>
                  </a:lnTo>
                  <a:lnTo>
                    <a:pt x="291680" y="230479"/>
                  </a:lnTo>
                  <a:lnTo>
                    <a:pt x="408355" y="230479"/>
                  </a:lnTo>
                  <a:lnTo>
                    <a:pt x="408355" y="185813"/>
                  </a:lnTo>
                  <a:close/>
                </a:path>
                <a:path w="3616960" h="527685">
                  <a:moveTo>
                    <a:pt x="554202" y="113030"/>
                  </a:moveTo>
                  <a:lnTo>
                    <a:pt x="437527" y="113030"/>
                  </a:lnTo>
                  <a:lnTo>
                    <a:pt x="437527" y="147218"/>
                  </a:lnTo>
                  <a:lnTo>
                    <a:pt x="554202" y="147218"/>
                  </a:lnTo>
                  <a:lnTo>
                    <a:pt x="554202" y="113030"/>
                  </a:lnTo>
                  <a:close/>
                </a:path>
                <a:path w="3616960" h="527685">
                  <a:moveTo>
                    <a:pt x="700049" y="290576"/>
                  </a:moveTo>
                  <a:lnTo>
                    <a:pt x="583374" y="290576"/>
                  </a:lnTo>
                  <a:lnTo>
                    <a:pt x="583374" y="324764"/>
                  </a:lnTo>
                  <a:lnTo>
                    <a:pt x="700049" y="324764"/>
                  </a:lnTo>
                  <a:lnTo>
                    <a:pt x="700049" y="290576"/>
                  </a:lnTo>
                  <a:close/>
                </a:path>
                <a:path w="3616960" h="527685">
                  <a:moveTo>
                    <a:pt x="845896" y="70027"/>
                  </a:moveTo>
                  <a:lnTo>
                    <a:pt x="729221" y="70027"/>
                  </a:lnTo>
                  <a:lnTo>
                    <a:pt x="729221" y="110274"/>
                  </a:lnTo>
                  <a:lnTo>
                    <a:pt x="845896" y="110274"/>
                  </a:lnTo>
                  <a:lnTo>
                    <a:pt x="845896" y="70027"/>
                  </a:lnTo>
                  <a:close/>
                </a:path>
                <a:path w="3616960" h="527685">
                  <a:moveTo>
                    <a:pt x="991730" y="254190"/>
                  </a:moveTo>
                  <a:lnTo>
                    <a:pt x="875055" y="254190"/>
                  </a:lnTo>
                  <a:lnTo>
                    <a:pt x="875055" y="287274"/>
                  </a:lnTo>
                  <a:lnTo>
                    <a:pt x="991730" y="287274"/>
                  </a:lnTo>
                  <a:lnTo>
                    <a:pt x="991730" y="254190"/>
                  </a:lnTo>
                  <a:close/>
                </a:path>
                <a:path w="3616960" h="527685">
                  <a:moveTo>
                    <a:pt x="1137577" y="0"/>
                  </a:moveTo>
                  <a:lnTo>
                    <a:pt x="1020902" y="0"/>
                  </a:lnTo>
                  <a:lnTo>
                    <a:pt x="1020902" y="83261"/>
                  </a:lnTo>
                  <a:lnTo>
                    <a:pt x="1137577" y="83261"/>
                  </a:lnTo>
                  <a:lnTo>
                    <a:pt x="1137577" y="0"/>
                  </a:lnTo>
                  <a:close/>
                </a:path>
                <a:path w="3616960" h="527685">
                  <a:moveTo>
                    <a:pt x="1283423" y="237642"/>
                  </a:moveTo>
                  <a:lnTo>
                    <a:pt x="1166749" y="237642"/>
                  </a:lnTo>
                  <a:lnTo>
                    <a:pt x="1166749" y="282854"/>
                  </a:lnTo>
                  <a:lnTo>
                    <a:pt x="1283423" y="282854"/>
                  </a:lnTo>
                  <a:lnTo>
                    <a:pt x="1283423" y="237642"/>
                  </a:lnTo>
                  <a:close/>
                </a:path>
                <a:path w="3616960" h="527685">
                  <a:moveTo>
                    <a:pt x="1429270" y="276237"/>
                  </a:moveTo>
                  <a:lnTo>
                    <a:pt x="1312595" y="276237"/>
                  </a:lnTo>
                  <a:lnTo>
                    <a:pt x="1312595" y="306019"/>
                  </a:lnTo>
                  <a:lnTo>
                    <a:pt x="1429270" y="306019"/>
                  </a:lnTo>
                  <a:lnTo>
                    <a:pt x="1429270" y="276237"/>
                  </a:lnTo>
                  <a:close/>
                </a:path>
                <a:path w="3616960" h="527685">
                  <a:moveTo>
                    <a:pt x="1575117" y="172580"/>
                  </a:moveTo>
                  <a:lnTo>
                    <a:pt x="1458442" y="172580"/>
                  </a:lnTo>
                  <a:lnTo>
                    <a:pt x="1458442" y="211734"/>
                  </a:lnTo>
                  <a:lnTo>
                    <a:pt x="1575117" y="211734"/>
                  </a:lnTo>
                  <a:lnTo>
                    <a:pt x="1575117" y="172580"/>
                  </a:lnTo>
                  <a:close/>
                </a:path>
                <a:path w="3616960" h="527685">
                  <a:moveTo>
                    <a:pt x="1720951" y="171475"/>
                  </a:moveTo>
                  <a:lnTo>
                    <a:pt x="1604276" y="171475"/>
                  </a:lnTo>
                  <a:lnTo>
                    <a:pt x="1604276" y="248678"/>
                  </a:lnTo>
                  <a:lnTo>
                    <a:pt x="1720951" y="248678"/>
                  </a:lnTo>
                  <a:lnTo>
                    <a:pt x="1720951" y="171475"/>
                  </a:lnTo>
                  <a:close/>
                </a:path>
                <a:path w="3616960" h="527685">
                  <a:moveTo>
                    <a:pt x="2012645" y="442760"/>
                  </a:moveTo>
                  <a:lnTo>
                    <a:pt x="1895970" y="442760"/>
                  </a:lnTo>
                  <a:lnTo>
                    <a:pt x="1895970" y="482460"/>
                  </a:lnTo>
                  <a:lnTo>
                    <a:pt x="2012645" y="482460"/>
                  </a:lnTo>
                  <a:lnTo>
                    <a:pt x="2012645" y="442760"/>
                  </a:lnTo>
                  <a:close/>
                </a:path>
                <a:path w="3616960" h="527685">
                  <a:moveTo>
                    <a:pt x="2158492" y="379907"/>
                  </a:moveTo>
                  <a:lnTo>
                    <a:pt x="2041817" y="379907"/>
                  </a:lnTo>
                  <a:lnTo>
                    <a:pt x="2041817" y="403059"/>
                  </a:lnTo>
                  <a:lnTo>
                    <a:pt x="2158492" y="403059"/>
                  </a:lnTo>
                  <a:lnTo>
                    <a:pt x="2158492" y="379907"/>
                  </a:lnTo>
                  <a:close/>
                </a:path>
                <a:path w="3616960" h="527685">
                  <a:moveTo>
                    <a:pt x="2304326" y="353441"/>
                  </a:moveTo>
                  <a:lnTo>
                    <a:pt x="2187651" y="353441"/>
                  </a:lnTo>
                  <a:lnTo>
                    <a:pt x="2187651" y="432841"/>
                  </a:lnTo>
                  <a:lnTo>
                    <a:pt x="2304326" y="432841"/>
                  </a:lnTo>
                  <a:lnTo>
                    <a:pt x="2304326" y="353441"/>
                  </a:lnTo>
                  <a:close/>
                </a:path>
                <a:path w="3616960" h="527685">
                  <a:moveTo>
                    <a:pt x="2450173" y="424014"/>
                  </a:moveTo>
                  <a:lnTo>
                    <a:pt x="2333498" y="424014"/>
                  </a:lnTo>
                  <a:lnTo>
                    <a:pt x="2333498" y="464261"/>
                  </a:lnTo>
                  <a:lnTo>
                    <a:pt x="2450173" y="464261"/>
                  </a:lnTo>
                  <a:lnTo>
                    <a:pt x="2450173" y="424014"/>
                  </a:lnTo>
                  <a:close/>
                </a:path>
                <a:path w="3616960" h="527685">
                  <a:moveTo>
                    <a:pt x="2596019" y="290576"/>
                  </a:moveTo>
                  <a:lnTo>
                    <a:pt x="2479344" y="290576"/>
                  </a:lnTo>
                  <a:lnTo>
                    <a:pt x="2479344" y="385419"/>
                  </a:lnTo>
                  <a:lnTo>
                    <a:pt x="2596019" y="385419"/>
                  </a:lnTo>
                  <a:lnTo>
                    <a:pt x="2596019" y="290576"/>
                  </a:lnTo>
                  <a:close/>
                </a:path>
                <a:path w="3616960" h="527685">
                  <a:moveTo>
                    <a:pt x="2741866" y="236537"/>
                  </a:moveTo>
                  <a:lnTo>
                    <a:pt x="2625191" y="236537"/>
                  </a:lnTo>
                  <a:lnTo>
                    <a:pt x="2625191" y="330276"/>
                  </a:lnTo>
                  <a:lnTo>
                    <a:pt x="2741866" y="330276"/>
                  </a:lnTo>
                  <a:lnTo>
                    <a:pt x="2741866" y="236537"/>
                  </a:lnTo>
                  <a:close/>
                </a:path>
                <a:path w="3616960" h="527685">
                  <a:moveTo>
                    <a:pt x="2887700" y="486879"/>
                  </a:moveTo>
                  <a:lnTo>
                    <a:pt x="2771025" y="486879"/>
                  </a:lnTo>
                  <a:lnTo>
                    <a:pt x="2771025" y="527672"/>
                  </a:lnTo>
                  <a:lnTo>
                    <a:pt x="2887700" y="527672"/>
                  </a:lnTo>
                  <a:lnTo>
                    <a:pt x="2887700" y="486879"/>
                  </a:lnTo>
                  <a:close/>
                </a:path>
                <a:path w="3616960" h="527685">
                  <a:moveTo>
                    <a:pt x="3179394" y="415747"/>
                  </a:moveTo>
                  <a:lnTo>
                    <a:pt x="3062719" y="415747"/>
                  </a:lnTo>
                  <a:lnTo>
                    <a:pt x="3062719" y="454342"/>
                  </a:lnTo>
                  <a:lnTo>
                    <a:pt x="3179394" y="454342"/>
                  </a:lnTo>
                  <a:lnTo>
                    <a:pt x="3179394" y="415747"/>
                  </a:lnTo>
                  <a:close/>
                </a:path>
                <a:path w="3616960" h="527685">
                  <a:moveTo>
                    <a:pt x="3471087" y="362813"/>
                  </a:moveTo>
                  <a:lnTo>
                    <a:pt x="3354400" y="362813"/>
                  </a:lnTo>
                  <a:lnTo>
                    <a:pt x="3354400" y="412432"/>
                  </a:lnTo>
                  <a:lnTo>
                    <a:pt x="3471087" y="412432"/>
                  </a:lnTo>
                  <a:lnTo>
                    <a:pt x="3471087" y="362813"/>
                  </a:lnTo>
                  <a:close/>
                </a:path>
                <a:path w="3616960" h="527685">
                  <a:moveTo>
                    <a:pt x="3616922" y="189674"/>
                  </a:moveTo>
                  <a:lnTo>
                    <a:pt x="3500247" y="189674"/>
                  </a:lnTo>
                  <a:lnTo>
                    <a:pt x="3500247" y="266319"/>
                  </a:lnTo>
                  <a:lnTo>
                    <a:pt x="3616922" y="266319"/>
                  </a:lnTo>
                  <a:lnTo>
                    <a:pt x="3616922" y="189674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477010" y="1807400"/>
              <a:ext cx="2159000" cy="310515"/>
            </a:xfrm>
            <a:custGeom>
              <a:avLst/>
              <a:gdLst/>
              <a:ahLst/>
              <a:cxnLst/>
              <a:rect l="l" t="t" r="r" b="b"/>
              <a:pathLst>
                <a:path w="2159000" h="310514">
                  <a:moveTo>
                    <a:pt x="116674" y="43014"/>
                  </a:moveTo>
                  <a:lnTo>
                    <a:pt x="0" y="43014"/>
                  </a:lnTo>
                  <a:lnTo>
                    <a:pt x="0" y="43561"/>
                  </a:lnTo>
                  <a:lnTo>
                    <a:pt x="116674" y="43561"/>
                  </a:lnTo>
                  <a:lnTo>
                    <a:pt x="116674" y="43014"/>
                  </a:lnTo>
                  <a:close/>
                </a:path>
                <a:path w="2159000" h="310514">
                  <a:moveTo>
                    <a:pt x="262521" y="220560"/>
                  </a:moveTo>
                  <a:lnTo>
                    <a:pt x="145846" y="220560"/>
                  </a:lnTo>
                  <a:lnTo>
                    <a:pt x="145846" y="221107"/>
                  </a:lnTo>
                  <a:lnTo>
                    <a:pt x="262521" y="221107"/>
                  </a:lnTo>
                  <a:lnTo>
                    <a:pt x="262521" y="220560"/>
                  </a:lnTo>
                  <a:close/>
                </a:path>
                <a:path w="2159000" h="310514">
                  <a:moveTo>
                    <a:pt x="408368" y="0"/>
                  </a:moveTo>
                  <a:lnTo>
                    <a:pt x="291693" y="0"/>
                  </a:lnTo>
                  <a:lnTo>
                    <a:pt x="291693" y="558"/>
                  </a:lnTo>
                  <a:lnTo>
                    <a:pt x="408368" y="558"/>
                  </a:lnTo>
                  <a:lnTo>
                    <a:pt x="408368" y="0"/>
                  </a:lnTo>
                  <a:close/>
                </a:path>
                <a:path w="2159000" h="310514">
                  <a:moveTo>
                    <a:pt x="1720964" y="309880"/>
                  </a:moveTo>
                  <a:lnTo>
                    <a:pt x="1604289" y="309880"/>
                  </a:lnTo>
                  <a:lnTo>
                    <a:pt x="1604289" y="310438"/>
                  </a:lnTo>
                  <a:lnTo>
                    <a:pt x="1720964" y="310438"/>
                  </a:lnTo>
                  <a:lnTo>
                    <a:pt x="1720964" y="309880"/>
                  </a:lnTo>
                  <a:close/>
                </a:path>
                <a:path w="2159000" h="310514">
                  <a:moveTo>
                    <a:pt x="2158492" y="220560"/>
                  </a:moveTo>
                  <a:lnTo>
                    <a:pt x="2041817" y="220560"/>
                  </a:lnTo>
                  <a:lnTo>
                    <a:pt x="2041817" y="221107"/>
                  </a:lnTo>
                  <a:lnTo>
                    <a:pt x="2158492" y="221107"/>
                  </a:lnTo>
                  <a:lnTo>
                    <a:pt x="2158492" y="220560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39482" y="1731860"/>
              <a:ext cx="3616960" cy="448945"/>
            </a:xfrm>
            <a:custGeom>
              <a:avLst/>
              <a:gdLst/>
              <a:ahLst/>
              <a:cxnLst/>
              <a:rect l="l" t="t" r="r" b="b"/>
              <a:pathLst>
                <a:path w="3616960" h="448944">
                  <a:moveTo>
                    <a:pt x="116674" y="233794"/>
                  </a:moveTo>
                  <a:lnTo>
                    <a:pt x="0" y="233794"/>
                  </a:lnTo>
                  <a:lnTo>
                    <a:pt x="0" y="234899"/>
                  </a:lnTo>
                  <a:lnTo>
                    <a:pt x="116674" y="234899"/>
                  </a:lnTo>
                  <a:lnTo>
                    <a:pt x="116674" y="233794"/>
                  </a:lnTo>
                  <a:close/>
                </a:path>
                <a:path w="3616960" h="448944">
                  <a:moveTo>
                    <a:pt x="262521" y="248132"/>
                  </a:moveTo>
                  <a:lnTo>
                    <a:pt x="145846" y="248132"/>
                  </a:lnTo>
                  <a:lnTo>
                    <a:pt x="145846" y="250329"/>
                  </a:lnTo>
                  <a:lnTo>
                    <a:pt x="262521" y="250329"/>
                  </a:lnTo>
                  <a:lnTo>
                    <a:pt x="262521" y="248132"/>
                  </a:lnTo>
                  <a:close/>
                </a:path>
                <a:path w="3616960" h="448944">
                  <a:moveTo>
                    <a:pt x="408355" y="186918"/>
                  </a:moveTo>
                  <a:lnTo>
                    <a:pt x="291680" y="186918"/>
                  </a:lnTo>
                  <a:lnTo>
                    <a:pt x="291680" y="191884"/>
                  </a:lnTo>
                  <a:lnTo>
                    <a:pt x="408355" y="191884"/>
                  </a:lnTo>
                  <a:lnTo>
                    <a:pt x="408355" y="186918"/>
                  </a:lnTo>
                  <a:close/>
                </a:path>
                <a:path w="3616960" h="448944">
                  <a:moveTo>
                    <a:pt x="554202" y="113030"/>
                  </a:moveTo>
                  <a:lnTo>
                    <a:pt x="437527" y="113030"/>
                  </a:lnTo>
                  <a:lnTo>
                    <a:pt x="437527" y="118554"/>
                  </a:lnTo>
                  <a:lnTo>
                    <a:pt x="554202" y="118554"/>
                  </a:lnTo>
                  <a:lnTo>
                    <a:pt x="554202" y="113030"/>
                  </a:lnTo>
                  <a:close/>
                </a:path>
                <a:path w="3616960" h="448944">
                  <a:moveTo>
                    <a:pt x="700049" y="290588"/>
                  </a:moveTo>
                  <a:lnTo>
                    <a:pt x="583374" y="290588"/>
                  </a:lnTo>
                  <a:lnTo>
                    <a:pt x="583374" y="296100"/>
                  </a:lnTo>
                  <a:lnTo>
                    <a:pt x="700049" y="296100"/>
                  </a:lnTo>
                  <a:lnTo>
                    <a:pt x="700049" y="290588"/>
                  </a:lnTo>
                  <a:close/>
                </a:path>
                <a:path w="3616960" h="448944">
                  <a:moveTo>
                    <a:pt x="845896" y="68376"/>
                  </a:moveTo>
                  <a:lnTo>
                    <a:pt x="729221" y="68376"/>
                  </a:lnTo>
                  <a:lnTo>
                    <a:pt x="729221" y="75539"/>
                  </a:lnTo>
                  <a:lnTo>
                    <a:pt x="845896" y="75539"/>
                  </a:lnTo>
                  <a:lnTo>
                    <a:pt x="845896" y="68376"/>
                  </a:lnTo>
                  <a:close/>
                </a:path>
                <a:path w="3616960" h="448944">
                  <a:moveTo>
                    <a:pt x="991730" y="253644"/>
                  </a:moveTo>
                  <a:lnTo>
                    <a:pt x="875055" y="253644"/>
                  </a:lnTo>
                  <a:lnTo>
                    <a:pt x="875055" y="260261"/>
                  </a:lnTo>
                  <a:lnTo>
                    <a:pt x="991730" y="260261"/>
                  </a:lnTo>
                  <a:lnTo>
                    <a:pt x="991730" y="253644"/>
                  </a:lnTo>
                  <a:close/>
                </a:path>
                <a:path w="3616960" h="448944">
                  <a:moveTo>
                    <a:pt x="1137577" y="0"/>
                  </a:moveTo>
                  <a:lnTo>
                    <a:pt x="1020902" y="0"/>
                  </a:lnTo>
                  <a:lnTo>
                    <a:pt x="1020902" y="6070"/>
                  </a:lnTo>
                  <a:lnTo>
                    <a:pt x="1137577" y="6070"/>
                  </a:lnTo>
                  <a:lnTo>
                    <a:pt x="1137577" y="0"/>
                  </a:lnTo>
                  <a:close/>
                </a:path>
                <a:path w="3616960" h="448944">
                  <a:moveTo>
                    <a:pt x="1283423" y="240411"/>
                  </a:moveTo>
                  <a:lnTo>
                    <a:pt x="1166749" y="240411"/>
                  </a:lnTo>
                  <a:lnTo>
                    <a:pt x="1166749" y="243713"/>
                  </a:lnTo>
                  <a:lnTo>
                    <a:pt x="1283423" y="243713"/>
                  </a:lnTo>
                  <a:lnTo>
                    <a:pt x="1283423" y="240411"/>
                  </a:lnTo>
                  <a:close/>
                </a:path>
                <a:path w="3616960" h="448944">
                  <a:moveTo>
                    <a:pt x="1429270" y="277901"/>
                  </a:moveTo>
                  <a:lnTo>
                    <a:pt x="1312595" y="277901"/>
                  </a:lnTo>
                  <a:lnTo>
                    <a:pt x="1312595" y="282308"/>
                  </a:lnTo>
                  <a:lnTo>
                    <a:pt x="1429270" y="282308"/>
                  </a:lnTo>
                  <a:lnTo>
                    <a:pt x="1429270" y="277901"/>
                  </a:lnTo>
                  <a:close/>
                </a:path>
                <a:path w="3616960" h="448944">
                  <a:moveTo>
                    <a:pt x="1575117" y="172034"/>
                  </a:moveTo>
                  <a:lnTo>
                    <a:pt x="1458442" y="172034"/>
                  </a:lnTo>
                  <a:lnTo>
                    <a:pt x="1458442" y="178650"/>
                  </a:lnTo>
                  <a:lnTo>
                    <a:pt x="1575117" y="178650"/>
                  </a:lnTo>
                  <a:lnTo>
                    <a:pt x="1575117" y="172034"/>
                  </a:lnTo>
                  <a:close/>
                </a:path>
                <a:path w="3616960" h="448944">
                  <a:moveTo>
                    <a:pt x="1720951" y="175348"/>
                  </a:moveTo>
                  <a:lnTo>
                    <a:pt x="1604276" y="175348"/>
                  </a:lnTo>
                  <a:lnTo>
                    <a:pt x="1604276" y="177546"/>
                  </a:lnTo>
                  <a:lnTo>
                    <a:pt x="1720951" y="177546"/>
                  </a:lnTo>
                  <a:lnTo>
                    <a:pt x="1720951" y="175348"/>
                  </a:lnTo>
                  <a:close/>
                </a:path>
                <a:path w="3616960" h="448944">
                  <a:moveTo>
                    <a:pt x="2012645" y="448284"/>
                  </a:moveTo>
                  <a:lnTo>
                    <a:pt x="1895970" y="448284"/>
                  </a:lnTo>
                  <a:lnTo>
                    <a:pt x="1895970" y="448830"/>
                  </a:lnTo>
                  <a:lnTo>
                    <a:pt x="2012645" y="448830"/>
                  </a:lnTo>
                  <a:lnTo>
                    <a:pt x="2012645" y="448284"/>
                  </a:lnTo>
                  <a:close/>
                </a:path>
                <a:path w="3616960" h="448944">
                  <a:moveTo>
                    <a:pt x="2158492" y="383222"/>
                  </a:moveTo>
                  <a:lnTo>
                    <a:pt x="2041817" y="383222"/>
                  </a:lnTo>
                  <a:lnTo>
                    <a:pt x="2041817" y="385419"/>
                  </a:lnTo>
                  <a:lnTo>
                    <a:pt x="2158492" y="385419"/>
                  </a:lnTo>
                  <a:lnTo>
                    <a:pt x="2158492" y="383222"/>
                  </a:lnTo>
                  <a:close/>
                </a:path>
                <a:path w="3616960" h="448944">
                  <a:moveTo>
                    <a:pt x="2450173" y="429539"/>
                  </a:moveTo>
                  <a:lnTo>
                    <a:pt x="2333498" y="429539"/>
                  </a:lnTo>
                  <a:lnTo>
                    <a:pt x="2333498" y="430085"/>
                  </a:lnTo>
                  <a:lnTo>
                    <a:pt x="2450173" y="430085"/>
                  </a:lnTo>
                  <a:lnTo>
                    <a:pt x="2450173" y="429539"/>
                  </a:lnTo>
                  <a:close/>
                </a:path>
                <a:path w="3616960" h="448944">
                  <a:moveTo>
                    <a:pt x="2596019" y="295541"/>
                  </a:moveTo>
                  <a:lnTo>
                    <a:pt x="2479344" y="295541"/>
                  </a:lnTo>
                  <a:lnTo>
                    <a:pt x="2479344" y="296100"/>
                  </a:lnTo>
                  <a:lnTo>
                    <a:pt x="2596019" y="296100"/>
                  </a:lnTo>
                  <a:lnTo>
                    <a:pt x="2596019" y="295541"/>
                  </a:lnTo>
                  <a:close/>
                </a:path>
                <a:path w="3616960" h="448944">
                  <a:moveTo>
                    <a:pt x="2741866" y="241515"/>
                  </a:moveTo>
                  <a:lnTo>
                    <a:pt x="2625191" y="241515"/>
                  </a:lnTo>
                  <a:lnTo>
                    <a:pt x="2625191" y="242608"/>
                  </a:lnTo>
                  <a:lnTo>
                    <a:pt x="2741866" y="242608"/>
                  </a:lnTo>
                  <a:lnTo>
                    <a:pt x="2741866" y="241515"/>
                  </a:lnTo>
                  <a:close/>
                </a:path>
                <a:path w="3616960" h="448944">
                  <a:moveTo>
                    <a:pt x="3179394" y="418503"/>
                  </a:moveTo>
                  <a:lnTo>
                    <a:pt x="3062719" y="418503"/>
                  </a:lnTo>
                  <a:lnTo>
                    <a:pt x="3062719" y="421817"/>
                  </a:lnTo>
                  <a:lnTo>
                    <a:pt x="3179394" y="421817"/>
                  </a:lnTo>
                  <a:lnTo>
                    <a:pt x="3179394" y="418503"/>
                  </a:lnTo>
                  <a:close/>
                </a:path>
                <a:path w="3616960" h="448944">
                  <a:moveTo>
                    <a:pt x="3471087" y="368325"/>
                  </a:moveTo>
                  <a:lnTo>
                    <a:pt x="3354400" y="368325"/>
                  </a:lnTo>
                  <a:lnTo>
                    <a:pt x="3354400" y="368884"/>
                  </a:lnTo>
                  <a:lnTo>
                    <a:pt x="3471087" y="368884"/>
                  </a:lnTo>
                  <a:lnTo>
                    <a:pt x="3471087" y="368325"/>
                  </a:lnTo>
                  <a:close/>
                </a:path>
                <a:path w="3616960" h="448944">
                  <a:moveTo>
                    <a:pt x="3616922" y="192430"/>
                  </a:moveTo>
                  <a:lnTo>
                    <a:pt x="3500247" y="192430"/>
                  </a:lnTo>
                  <a:lnTo>
                    <a:pt x="3500247" y="195745"/>
                  </a:lnTo>
                  <a:lnTo>
                    <a:pt x="3616922" y="195745"/>
                  </a:lnTo>
                  <a:lnTo>
                    <a:pt x="3616922" y="192430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331163" y="1731314"/>
              <a:ext cx="1429385" cy="187960"/>
            </a:xfrm>
            <a:custGeom>
              <a:avLst/>
              <a:gdLst/>
              <a:ahLst/>
              <a:cxnLst/>
              <a:rect l="l" t="t" r="r" b="b"/>
              <a:pathLst>
                <a:path w="1429385" h="187960">
                  <a:moveTo>
                    <a:pt x="116674" y="186918"/>
                  </a:moveTo>
                  <a:lnTo>
                    <a:pt x="0" y="186918"/>
                  </a:lnTo>
                  <a:lnTo>
                    <a:pt x="0" y="187464"/>
                  </a:lnTo>
                  <a:lnTo>
                    <a:pt x="116674" y="187464"/>
                  </a:lnTo>
                  <a:lnTo>
                    <a:pt x="116674" y="186918"/>
                  </a:lnTo>
                  <a:close/>
                </a:path>
                <a:path w="1429385" h="187960">
                  <a:moveTo>
                    <a:pt x="845896" y="0"/>
                  </a:moveTo>
                  <a:lnTo>
                    <a:pt x="729221" y="0"/>
                  </a:lnTo>
                  <a:lnTo>
                    <a:pt x="729221" y="546"/>
                  </a:lnTo>
                  <a:lnTo>
                    <a:pt x="845896" y="546"/>
                  </a:lnTo>
                  <a:lnTo>
                    <a:pt x="845896" y="0"/>
                  </a:lnTo>
                  <a:close/>
                </a:path>
                <a:path w="1429385" h="187960">
                  <a:moveTo>
                    <a:pt x="1429270" y="175336"/>
                  </a:moveTo>
                  <a:lnTo>
                    <a:pt x="1312595" y="175336"/>
                  </a:lnTo>
                  <a:lnTo>
                    <a:pt x="1312595" y="175895"/>
                  </a:lnTo>
                  <a:lnTo>
                    <a:pt x="1429270" y="175895"/>
                  </a:lnTo>
                  <a:lnTo>
                    <a:pt x="1429270" y="175336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39482" y="1729104"/>
              <a:ext cx="3616960" cy="451484"/>
            </a:xfrm>
            <a:custGeom>
              <a:avLst/>
              <a:gdLst/>
              <a:ahLst/>
              <a:cxnLst/>
              <a:rect l="l" t="t" r="r" b="b"/>
              <a:pathLst>
                <a:path w="3616960" h="451485">
                  <a:moveTo>
                    <a:pt x="116674" y="232130"/>
                  </a:moveTo>
                  <a:lnTo>
                    <a:pt x="0" y="232130"/>
                  </a:lnTo>
                  <a:lnTo>
                    <a:pt x="0" y="236550"/>
                  </a:lnTo>
                  <a:lnTo>
                    <a:pt x="116674" y="236550"/>
                  </a:lnTo>
                  <a:lnTo>
                    <a:pt x="116674" y="232130"/>
                  </a:lnTo>
                  <a:close/>
                </a:path>
                <a:path w="3616960" h="451485">
                  <a:moveTo>
                    <a:pt x="262521" y="249783"/>
                  </a:moveTo>
                  <a:lnTo>
                    <a:pt x="145846" y="249783"/>
                  </a:lnTo>
                  <a:lnTo>
                    <a:pt x="145846" y="250888"/>
                  </a:lnTo>
                  <a:lnTo>
                    <a:pt x="262521" y="250888"/>
                  </a:lnTo>
                  <a:lnTo>
                    <a:pt x="262521" y="249783"/>
                  </a:lnTo>
                  <a:close/>
                </a:path>
                <a:path w="3616960" h="451485">
                  <a:moveTo>
                    <a:pt x="408355" y="187477"/>
                  </a:moveTo>
                  <a:lnTo>
                    <a:pt x="291680" y="187477"/>
                  </a:lnTo>
                  <a:lnTo>
                    <a:pt x="291680" y="189128"/>
                  </a:lnTo>
                  <a:lnTo>
                    <a:pt x="408355" y="189128"/>
                  </a:lnTo>
                  <a:lnTo>
                    <a:pt x="408355" y="187477"/>
                  </a:lnTo>
                  <a:close/>
                </a:path>
                <a:path w="3616960" h="451485">
                  <a:moveTo>
                    <a:pt x="554202" y="113030"/>
                  </a:moveTo>
                  <a:lnTo>
                    <a:pt x="437527" y="113030"/>
                  </a:lnTo>
                  <a:lnTo>
                    <a:pt x="437527" y="115785"/>
                  </a:lnTo>
                  <a:lnTo>
                    <a:pt x="554202" y="115785"/>
                  </a:lnTo>
                  <a:lnTo>
                    <a:pt x="554202" y="113030"/>
                  </a:lnTo>
                  <a:close/>
                </a:path>
                <a:path w="3616960" h="451485">
                  <a:moveTo>
                    <a:pt x="700049" y="288378"/>
                  </a:moveTo>
                  <a:lnTo>
                    <a:pt x="583374" y="288378"/>
                  </a:lnTo>
                  <a:lnTo>
                    <a:pt x="583374" y="293344"/>
                  </a:lnTo>
                  <a:lnTo>
                    <a:pt x="700049" y="293344"/>
                  </a:lnTo>
                  <a:lnTo>
                    <a:pt x="700049" y="288378"/>
                  </a:lnTo>
                  <a:close/>
                </a:path>
                <a:path w="3616960" h="451485">
                  <a:moveTo>
                    <a:pt x="845896" y="64516"/>
                  </a:moveTo>
                  <a:lnTo>
                    <a:pt x="729221" y="64516"/>
                  </a:lnTo>
                  <a:lnTo>
                    <a:pt x="729221" y="71132"/>
                  </a:lnTo>
                  <a:lnTo>
                    <a:pt x="845896" y="71132"/>
                  </a:lnTo>
                  <a:lnTo>
                    <a:pt x="845896" y="64516"/>
                  </a:lnTo>
                  <a:close/>
                </a:path>
                <a:path w="3616960" h="451485">
                  <a:moveTo>
                    <a:pt x="991730" y="253085"/>
                  </a:moveTo>
                  <a:lnTo>
                    <a:pt x="875055" y="253085"/>
                  </a:lnTo>
                  <a:lnTo>
                    <a:pt x="875055" y="256400"/>
                  </a:lnTo>
                  <a:lnTo>
                    <a:pt x="991730" y="256400"/>
                  </a:lnTo>
                  <a:lnTo>
                    <a:pt x="991730" y="253085"/>
                  </a:lnTo>
                  <a:close/>
                </a:path>
                <a:path w="3616960" h="451485">
                  <a:moveTo>
                    <a:pt x="1137577" y="0"/>
                  </a:moveTo>
                  <a:lnTo>
                    <a:pt x="1020902" y="0"/>
                  </a:lnTo>
                  <a:lnTo>
                    <a:pt x="1020902" y="2209"/>
                  </a:lnTo>
                  <a:lnTo>
                    <a:pt x="1137577" y="2209"/>
                  </a:lnTo>
                  <a:lnTo>
                    <a:pt x="1137577" y="0"/>
                  </a:lnTo>
                  <a:close/>
                </a:path>
                <a:path w="3616960" h="451485">
                  <a:moveTo>
                    <a:pt x="1283423" y="241503"/>
                  </a:moveTo>
                  <a:lnTo>
                    <a:pt x="1166749" y="241503"/>
                  </a:lnTo>
                  <a:lnTo>
                    <a:pt x="1166749" y="243166"/>
                  </a:lnTo>
                  <a:lnTo>
                    <a:pt x="1283423" y="243166"/>
                  </a:lnTo>
                  <a:lnTo>
                    <a:pt x="1283423" y="241503"/>
                  </a:lnTo>
                  <a:close/>
                </a:path>
                <a:path w="3616960" h="451485">
                  <a:moveTo>
                    <a:pt x="1429270" y="279552"/>
                  </a:moveTo>
                  <a:lnTo>
                    <a:pt x="1312595" y="279552"/>
                  </a:lnTo>
                  <a:lnTo>
                    <a:pt x="1312595" y="280657"/>
                  </a:lnTo>
                  <a:lnTo>
                    <a:pt x="1429270" y="280657"/>
                  </a:lnTo>
                  <a:lnTo>
                    <a:pt x="1429270" y="279552"/>
                  </a:lnTo>
                  <a:close/>
                </a:path>
                <a:path w="3616960" h="451485">
                  <a:moveTo>
                    <a:pt x="1575117" y="169824"/>
                  </a:moveTo>
                  <a:lnTo>
                    <a:pt x="1458442" y="169824"/>
                  </a:lnTo>
                  <a:lnTo>
                    <a:pt x="1458442" y="174790"/>
                  </a:lnTo>
                  <a:lnTo>
                    <a:pt x="1575117" y="174790"/>
                  </a:lnTo>
                  <a:lnTo>
                    <a:pt x="1575117" y="169824"/>
                  </a:lnTo>
                  <a:close/>
                </a:path>
                <a:path w="3616960" h="451485">
                  <a:moveTo>
                    <a:pt x="1720951" y="176999"/>
                  </a:moveTo>
                  <a:lnTo>
                    <a:pt x="1604276" y="176999"/>
                  </a:lnTo>
                  <a:lnTo>
                    <a:pt x="1604276" y="177546"/>
                  </a:lnTo>
                  <a:lnTo>
                    <a:pt x="1720951" y="177546"/>
                  </a:lnTo>
                  <a:lnTo>
                    <a:pt x="1720951" y="176999"/>
                  </a:lnTo>
                  <a:close/>
                </a:path>
                <a:path w="3616960" h="451485">
                  <a:moveTo>
                    <a:pt x="2012645" y="448830"/>
                  </a:moveTo>
                  <a:lnTo>
                    <a:pt x="1895970" y="448830"/>
                  </a:lnTo>
                  <a:lnTo>
                    <a:pt x="1895970" y="451040"/>
                  </a:lnTo>
                  <a:lnTo>
                    <a:pt x="2012645" y="451040"/>
                  </a:lnTo>
                  <a:lnTo>
                    <a:pt x="2012645" y="448830"/>
                  </a:lnTo>
                  <a:close/>
                </a:path>
                <a:path w="3616960" h="451485">
                  <a:moveTo>
                    <a:pt x="2158492" y="383222"/>
                  </a:moveTo>
                  <a:lnTo>
                    <a:pt x="2041817" y="383222"/>
                  </a:lnTo>
                  <a:lnTo>
                    <a:pt x="2041817" y="385978"/>
                  </a:lnTo>
                  <a:lnTo>
                    <a:pt x="2158492" y="385978"/>
                  </a:lnTo>
                  <a:lnTo>
                    <a:pt x="2158492" y="383222"/>
                  </a:lnTo>
                  <a:close/>
                </a:path>
                <a:path w="3616960" h="451485">
                  <a:moveTo>
                    <a:pt x="2304326" y="361708"/>
                  </a:moveTo>
                  <a:lnTo>
                    <a:pt x="2187651" y="361708"/>
                  </a:lnTo>
                  <a:lnTo>
                    <a:pt x="2187651" y="362267"/>
                  </a:lnTo>
                  <a:lnTo>
                    <a:pt x="2304326" y="362267"/>
                  </a:lnTo>
                  <a:lnTo>
                    <a:pt x="2304326" y="361708"/>
                  </a:lnTo>
                  <a:close/>
                </a:path>
                <a:path w="3616960" h="451485">
                  <a:moveTo>
                    <a:pt x="2450173" y="431736"/>
                  </a:moveTo>
                  <a:lnTo>
                    <a:pt x="2333498" y="431736"/>
                  </a:lnTo>
                  <a:lnTo>
                    <a:pt x="2333498" y="432295"/>
                  </a:lnTo>
                  <a:lnTo>
                    <a:pt x="2450173" y="432295"/>
                  </a:lnTo>
                  <a:lnTo>
                    <a:pt x="2450173" y="431736"/>
                  </a:lnTo>
                  <a:close/>
                </a:path>
                <a:path w="3616960" h="451485">
                  <a:moveTo>
                    <a:pt x="2596019" y="295541"/>
                  </a:moveTo>
                  <a:lnTo>
                    <a:pt x="2479344" y="295541"/>
                  </a:lnTo>
                  <a:lnTo>
                    <a:pt x="2479344" y="298297"/>
                  </a:lnTo>
                  <a:lnTo>
                    <a:pt x="2596019" y="298297"/>
                  </a:lnTo>
                  <a:lnTo>
                    <a:pt x="2596019" y="295541"/>
                  </a:lnTo>
                  <a:close/>
                </a:path>
                <a:path w="3616960" h="451485">
                  <a:moveTo>
                    <a:pt x="2741866" y="242608"/>
                  </a:moveTo>
                  <a:lnTo>
                    <a:pt x="2625191" y="242608"/>
                  </a:lnTo>
                  <a:lnTo>
                    <a:pt x="2625191" y="244271"/>
                  </a:lnTo>
                  <a:lnTo>
                    <a:pt x="2741866" y="244271"/>
                  </a:lnTo>
                  <a:lnTo>
                    <a:pt x="2741866" y="242608"/>
                  </a:lnTo>
                  <a:close/>
                </a:path>
                <a:path w="3616960" h="451485">
                  <a:moveTo>
                    <a:pt x="3179394" y="419061"/>
                  </a:moveTo>
                  <a:lnTo>
                    <a:pt x="3062719" y="419061"/>
                  </a:lnTo>
                  <a:lnTo>
                    <a:pt x="3062719" y="421259"/>
                  </a:lnTo>
                  <a:lnTo>
                    <a:pt x="3179394" y="421259"/>
                  </a:lnTo>
                  <a:lnTo>
                    <a:pt x="3179394" y="419061"/>
                  </a:lnTo>
                  <a:close/>
                </a:path>
                <a:path w="3616960" h="451485">
                  <a:moveTo>
                    <a:pt x="3471087" y="369976"/>
                  </a:moveTo>
                  <a:lnTo>
                    <a:pt x="3354400" y="369976"/>
                  </a:lnTo>
                  <a:lnTo>
                    <a:pt x="3354400" y="371081"/>
                  </a:lnTo>
                  <a:lnTo>
                    <a:pt x="3471087" y="371081"/>
                  </a:lnTo>
                  <a:lnTo>
                    <a:pt x="3471087" y="369976"/>
                  </a:lnTo>
                  <a:close/>
                </a:path>
                <a:path w="3616960" h="451485">
                  <a:moveTo>
                    <a:pt x="3616922" y="194094"/>
                  </a:moveTo>
                  <a:lnTo>
                    <a:pt x="3500247" y="194094"/>
                  </a:lnTo>
                  <a:lnTo>
                    <a:pt x="3500247" y="195186"/>
                  </a:lnTo>
                  <a:lnTo>
                    <a:pt x="3616922" y="195186"/>
                  </a:lnTo>
                  <a:lnTo>
                    <a:pt x="3616922" y="194094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622856" y="1725790"/>
              <a:ext cx="3034030" cy="499109"/>
            </a:xfrm>
            <a:custGeom>
              <a:avLst/>
              <a:gdLst/>
              <a:ahLst/>
              <a:cxnLst/>
              <a:rect l="l" t="t" r="r" b="b"/>
              <a:pathLst>
                <a:path w="3034029" h="499110">
                  <a:moveTo>
                    <a:pt x="116674" y="291134"/>
                  </a:moveTo>
                  <a:lnTo>
                    <a:pt x="0" y="291134"/>
                  </a:lnTo>
                  <a:lnTo>
                    <a:pt x="0" y="291693"/>
                  </a:lnTo>
                  <a:lnTo>
                    <a:pt x="116674" y="291693"/>
                  </a:lnTo>
                  <a:lnTo>
                    <a:pt x="116674" y="291134"/>
                  </a:lnTo>
                  <a:close/>
                </a:path>
                <a:path w="3034029" h="499110">
                  <a:moveTo>
                    <a:pt x="262521" y="66725"/>
                  </a:moveTo>
                  <a:lnTo>
                    <a:pt x="145846" y="66725"/>
                  </a:lnTo>
                  <a:lnTo>
                    <a:pt x="145846" y="67830"/>
                  </a:lnTo>
                  <a:lnTo>
                    <a:pt x="262521" y="67830"/>
                  </a:lnTo>
                  <a:lnTo>
                    <a:pt x="262521" y="66725"/>
                  </a:lnTo>
                  <a:close/>
                </a:path>
                <a:path w="3034029" h="499110">
                  <a:moveTo>
                    <a:pt x="408355" y="255295"/>
                  </a:moveTo>
                  <a:lnTo>
                    <a:pt x="291680" y="255295"/>
                  </a:lnTo>
                  <a:lnTo>
                    <a:pt x="291680" y="256400"/>
                  </a:lnTo>
                  <a:lnTo>
                    <a:pt x="408355" y="256400"/>
                  </a:lnTo>
                  <a:lnTo>
                    <a:pt x="408355" y="255295"/>
                  </a:lnTo>
                  <a:close/>
                </a:path>
                <a:path w="3034029" h="499110">
                  <a:moveTo>
                    <a:pt x="554202" y="0"/>
                  </a:moveTo>
                  <a:lnTo>
                    <a:pt x="437527" y="0"/>
                  </a:lnTo>
                  <a:lnTo>
                    <a:pt x="437527" y="3314"/>
                  </a:lnTo>
                  <a:lnTo>
                    <a:pt x="554202" y="3314"/>
                  </a:lnTo>
                  <a:lnTo>
                    <a:pt x="554202" y="0"/>
                  </a:lnTo>
                  <a:close/>
                </a:path>
                <a:path w="3034029" h="499110">
                  <a:moveTo>
                    <a:pt x="845896" y="280670"/>
                  </a:moveTo>
                  <a:lnTo>
                    <a:pt x="729221" y="280670"/>
                  </a:lnTo>
                  <a:lnTo>
                    <a:pt x="729221" y="282867"/>
                  </a:lnTo>
                  <a:lnTo>
                    <a:pt x="845896" y="282867"/>
                  </a:lnTo>
                  <a:lnTo>
                    <a:pt x="845896" y="280670"/>
                  </a:lnTo>
                  <a:close/>
                </a:path>
                <a:path w="3034029" h="499110">
                  <a:moveTo>
                    <a:pt x="1137577" y="178650"/>
                  </a:moveTo>
                  <a:lnTo>
                    <a:pt x="1020902" y="178650"/>
                  </a:lnTo>
                  <a:lnTo>
                    <a:pt x="1020902" y="180314"/>
                  </a:lnTo>
                  <a:lnTo>
                    <a:pt x="1137577" y="180314"/>
                  </a:lnTo>
                  <a:lnTo>
                    <a:pt x="1137577" y="178650"/>
                  </a:lnTo>
                  <a:close/>
                </a:path>
                <a:path w="3034029" h="499110">
                  <a:moveTo>
                    <a:pt x="1429270" y="451599"/>
                  </a:moveTo>
                  <a:lnTo>
                    <a:pt x="1312595" y="451599"/>
                  </a:lnTo>
                  <a:lnTo>
                    <a:pt x="1312595" y="452145"/>
                  </a:lnTo>
                  <a:lnTo>
                    <a:pt x="1429270" y="452145"/>
                  </a:lnTo>
                  <a:lnTo>
                    <a:pt x="1429270" y="451599"/>
                  </a:lnTo>
                  <a:close/>
                </a:path>
                <a:path w="3034029" h="499110">
                  <a:moveTo>
                    <a:pt x="1575117" y="385432"/>
                  </a:moveTo>
                  <a:lnTo>
                    <a:pt x="1458442" y="385432"/>
                  </a:lnTo>
                  <a:lnTo>
                    <a:pt x="1458442" y="386537"/>
                  </a:lnTo>
                  <a:lnTo>
                    <a:pt x="1575117" y="386537"/>
                  </a:lnTo>
                  <a:lnTo>
                    <a:pt x="1575117" y="385432"/>
                  </a:lnTo>
                  <a:close/>
                </a:path>
                <a:path w="3034029" h="499110">
                  <a:moveTo>
                    <a:pt x="1720951" y="363918"/>
                  </a:moveTo>
                  <a:lnTo>
                    <a:pt x="1604276" y="363918"/>
                  </a:lnTo>
                  <a:lnTo>
                    <a:pt x="1604276" y="365023"/>
                  </a:lnTo>
                  <a:lnTo>
                    <a:pt x="1720951" y="365023"/>
                  </a:lnTo>
                  <a:lnTo>
                    <a:pt x="1720951" y="363918"/>
                  </a:lnTo>
                  <a:close/>
                </a:path>
                <a:path w="3034029" h="499110">
                  <a:moveTo>
                    <a:pt x="2012645" y="297751"/>
                  </a:moveTo>
                  <a:lnTo>
                    <a:pt x="1895970" y="297751"/>
                  </a:lnTo>
                  <a:lnTo>
                    <a:pt x="1895970" y="298856"/>
                  </a:lnTo>
                  <a:lnTo>
                    <a:pt x="2012645" y="298856"/>
                  </a:lnTo>
                  <a:lnTo>
                    <a:pt x="2012645" y="297751"/>
                  </a:lnTo>
                  <a:close/>
                </a:path>
                <a:path w="3034029" h="499110">
                  <a:moveTo>
                    <a:pt x="2158492" y="245376"/>
                  </a:moveTo>
                  <a:lnTo>
                    <a:pt x="2041817" y="245376"/>
                  </a:lnTo>
                  <a:lnTo>
                    <a:pt x="2041817" y="245922"/>
                  </a:lnTo>
                  <a:lnTo>
                    <a:pt x="2158492" y="245922"/>
                  </a:lnTo>
                  <a:lnTo>
                    <a:pt x="2158492" y="245376"/>
                  </a:lnTo>
                  <a:close/>
                </a:path>
                <a:path w="3034029" h="499110">
                  <a:moveTo>
                    <a:pt x="2304326" y="497916"/>
                  </a:moveTo>
                  <a:lnTo>
                    <a:pt x="2187651" y="497916"/>
                  </a:lnTo>
                  <a:lnTo>
                    <a:pt x="2187651" y="499021"/>
                  </a:lnTo>
                  <a:lnTo>
                    <a:pt x="2304326" y="499021"/>
                  </a:lnTo>
                  <a:lnTo>
                    <a:pt x="2304326" y="497916"/>
                  </a:lnTo>
                  <a:close/>
                </a:path>
                <a:path w="3034029" h="499110">
                  <a:moveTo>
                    <a:pt x="2596019" y="421817"/>
                  </a:moveTo>
                  <a:lnTo>
                    <a:pt x="2479344" y="421817"/>
                  </a:lnTo>
                  <a:lnTo>
                    <a:pt x="2479344" y="422376"/>
                  </a:lnTo>
                  <a:lnTo>
                    <a:pt x="2596019" y="422376"/>
                  </a:lnTo>
                  <a:lnTo>
                    <a:pt x="2596019" y="421817"/>
                  </a:lnTo>
                  <a:close/>
                </a:path>
                <a:path w="3034029" h="499110">
                  <a:moveTo>
                    <a:pt x="2887713" y="372198"/>
                  </a:moveTo>
                  <a:lnTo>
                    <a:pt x="2771025" y="372198"/>
                  </a:lnTo>
                  <a:lnTo>
                    <a:pt x="2771025" y="373303"/>
                  </a:lnTo>
                  <a:lnTo>
                    <a:pt x="2887713" y="373303"/>
                  </a:lnTo>
                  <a:lnTo>
                    <a:pt x="2887713" y="372198"/>
                  </a:lnTo>
                  <a:close/>
                </a:path>
                <a:path w="3034029" h="499110">
                  <a:moveTo>
                    <a:pt x="3033547" y="196303"/>
                  </a:moveTo>
                  <a:lnTo>
                    <a:pt x="2916872" y="196303"/>
                  </a:lnTo>
                  <a:lnTo>
                    <a:pt x="2916872" y="197408"/>
                  </a:lnTo>
                  <a:lnTo>
                    <a:pt x="3033547" y="197408"/>
                  </a:lnTo>
                  <a:lnTo>
                    <a:pt x="3033547" y="196303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331163" y="1791410"/>
              <a:ext cx="2887980" cy="356235"/>
            </a:xfrm>
            <a:custGeom>
              <a:avLst/>
              <a:gdLst/>
              <a:ahLst/>
              <a:cxnLst/>
              <a:rect l="l" t="t" r="r" b="b"/>
              <a:pathLst>
                <a:path w="2887979" h="356235">
                  <a:moveTo>
                    <a:pt x="116674" y="123507"/>
                  </a:moveTo>
                  <a:lnTo>
                    <a:pt x="0" y="123507"/>
                  </a:lnTo>
                  <a:lnTo>
                    <a:pt x="0" y="125171"/>
                  </a:lnTo>
                  <a:lnTo>
                    <a:pt x="116674" y="125171"/>
                  </a:lnTo>
                  <a:lnTo>
                    <a:pt x="116674" y="123507"/>
                  </a:lnTo>
                  <a:close/>
                </a:path>
                <a:path w="2887979" h="356235">
                  <a:moveTo>
                    <a:pt x="262521" y="50177"/>
                  </a:moveTo>
                  <a:lnTo>
                    <a:pt x="145846" y="50177"/>
                  </a:lnTo>
                  <a:lnTo>
                    <a:pt x="145846" y="50723"/>
                  </a:lnTo>
                  <a:lnTo>
                    <a:pt x="262521" y="50723"/>
                  </a:lnTo>
                  <a:lnTo>
                    <a:pt x="262521" y="50177"/>
                  </a:lnTo>
                  <a:close/>
                </a:path>
                <a:path w="2887979" h="356235">
                  <a:moveTo>
                    <a:pt x="554215" y="0"/>
                  </a:moveTo>
                  <a:lnTo>
                    <a:pt x="437540" y="0"/>
                  </a:lnTo>
                  <a:lnTo>
                    <a:pt x="437540" y="1104"/>
                  </a:lnTo>
                  <a:lnTo>
                    <a:pt x="554215" y="1104"/>
                  </a:lnTo>
                  <a:lnTo>
                    <a:pt x="554215" y="0"/>
                  </a:lnTo>
                  <a:close/>
                </a:path>
                <a:path w="2887979" h="356235">
                  <a:moveTo>
                    <a:pt x="1137589" y="213944"/>
                  </a:moveTo>
                  <a:lnTo>
                    <a:pt x="1020914" y="213944"/>
                  </a:lnTo>
                  <a:lnTo>
                    <a:pt x="1020914" y="215049"/>
                  </a:lnTo>
                  <a:lnTo>
                    <a:pt x="1137589" y="215049"/>
                  </a:lnTo>
                  <a:lnTo>
                    <a:pt x="1137589" y="213944"/>
                  </a:lnTo>
                  <a:close/>
                </a:path>
                <a:path w="2887979" h="356235">
                  <a:moveTo>
                    <a:pt x="1283436" y="106413"/>
                  </a:moveTo>
                  <a:lnTo>
                    <a:pt x="1166761" y="106413"/>
                  </a:lnTo>
                  <a:lnTo>
                    <a:pt x="1166761" y="107518"/>
                  </a:lnTo>
                  <a:lnTo>
                    <a:pt x="1283436" y="107518"/>
                  </a:lnTo>
                  <a:lnTo>
                    <a:pt x="1283436" y="106413"/>
                  </a:lnTo>
                  <a:close/>
                </a:path>
                <a:path w="2887979" h="356235">
                  <a:moveTo>
                    <a:pt x="1429270" y="112483"/>
                  </a:moveTo>
                  <a:lnTo>
                    <a:pt x="1312595" y="112483"/>
                  </a:lnTo>
                  <a:lnTo>
                    <a:pt x="1312595" y="113030"/>
                  </a:lnTo>
                  <a:lnTo>
                    <a:pt x="1429270" y="113030"/>
                  </a:lnTo>
                  <a:lnTo>
                    <a:pt x="1429270" y="112483"/>
                  </a:lnTo>
                  <a:close/>
                </a:path>
                <a:path w="2887979" h="356235">
                  <a:moveTo>
                    <a:pt x="1866811" y="319252"/>
                  </a:moveTo>
                  <a:lnTo>
                    <a:pt x="1750136" y="319252"/>
                  </a:lnTo>
                  <a:lnTo>
                    <a:pt x="1750136" y="319811"/>
                  </a:lnTo>
                  <a:lnTo>
                    <a:pt x="1866811" y="319811"/>
                  </a:lnTo>
                  <a:lnTo>
                    <a:pt x="1866811" y="319252"/>
                  </a:lnTo>
                  <a:close/>
                </a:path>
                <a:path w="2887979" h="356235">
                  <a:moveTo>
                    <a:pt x="2887713" y="355092"/>
                  </a:moveTo>
                  <a:lnTo>
                    <a:pt x="2771038" y="355092"/>
                  </a:lnTo>
                  <a:lnTo>
                    <a:pt x="2771038" y="356196"/>
                  </a:lnTo>
                  <a:lnTo>
                    <a:pt x="2887713" y="356196"/>
                  </a:lnTo>
                  <a:lnTo>
                    <a:pt x="2887713" y="355092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331163" y="1725243"/>
              <a:ext cx="3325495" cy="364490"/>
            </a:xfrm>
            <a:custGeom>
              <a:avLst/>
              <a:gdLst/>
              <a:ahLst/>
              <a:cxnLst/>
              <a:rect l="l" t="t" r="r" b="b"/>
              <a:pathLst>
                <a:path w="3325495" h="364489">
                  <a:moveTo>
                    <a:pt x="116674" y="189128"/>
                  </a:moveTo>
                  <a:lnTo>
                    <a:pt x="0" y="189128"/>
                  </a:lnTo>
                  <a:lnTo>
                    <a:pt x="0" y="189674"/>
                  </a:lnTo>
                  <a:lnTo>
                    <a:pt x="116674" y="189674"/>
                  </a:lnTo>
                  <a:lnTo>
                    <a:pt x="116674" y="189128"/>
                  </a:lnTo>
                  <a:close/>
                </a:path>
                <a:path w="3325495" h="364489">
                  <a:moveTo>
                    <a:pt x="262521" y="113030"/>
                  </a:moveTo>
                  <a:lnTo>
                    <a:pt x="145846" y="113030"/>
                  </a:lnTo>
                  <a:lnTo>
                    <a:pt x="145846" y="116344"/>
                  </a:lnTo>
                  <a:lnTo>
                    <a:pt x="262521" y="116344"/>
                  </a:lnTo>
                  <a:lnTo>
                    <a:pt x="262521" y="113030"/>
                  </a:lnTo>
                  <a:close/>
                </a:path>
                <a:path w="3325495" h="364489">
                  <a:moveTo>
                    <a:pt x="554215" y="65620"/>
                  </a:moveTo>
                  <a:lnTo>
                    <a:pt x="437540" y="65620"/>
                  </a:lnTo>
                  <a:lnTo>
                    <a:pt x="437540" y="66167"/>
                  </a:lnTo>
                  <a:lnTo>
                    <a:pt x="554215" y="66167"/>
                  </a:lnTo>
                  <a:lnTo>
                    <a:pt x="554215" y="65620"/>
                  </a:lnTo>
                  <a:close/>
                </a:path>
                <a:path w="3325495" h="364489">
                  <a:moveTo>
                    <a:pt x="700049" y="254749"/>
                  </a:moveTo>
                  <a:lnTo>
                    <a:pt x="583374" y="254749"/>
                  </a:lnTo>
                  <a:lnTo>
                    <a:pt x="583374" y="255841"/>
                  </a:lnTo>
                  <a:lnTo>
                    <a:pt x="700049" y="255841"/>
                  </a:lnTo>
                  <a:lnTo>
                    <a:pt x="700049" y="254749"/>
                  </a:lnTo>
                  <a:close/>
                </a:path>
                <a:path w="3325495" h="364489">
                  <a:moveTo>
                    <a:pt x="845896" y="0"/>
                  </a:moveTo>
                  <a:lnTo>
                    <a:pt x="729221" y="0"/>
                  </a:lnTo>
                  <a:lnTo>
                    <a:pt x="729221" y="546"/>
                  </a:lnTo>
                  <a:lnTo>
                    <a:pt x="845896" y="546"/>
                  </a:lnTo>
                  <a:lnTo>
                    <a:pt x="845896" y="0"/>
                  </a:lnTo>
                  <a:close/>
                </a:path>
                <a:path w="3325495" h="364489">
                  <a:moveTo>
                    <a:pt x="991743" y="244817"/>
                  </a:moveTo>
                  <a:lnTo>
                    <a:pt x="875068" y="244817"/>
                  </a:lnTo>
                  <a:lnTo>
                    <a:pt x="875068" y="245364"/>
                  </a:lnTo>
                  <a:lnTo>
                    <a:pt x="991743" y="245364"/>
                  </a:lnTo>
                  <a:lnTo>
                    <a:pt x="991743" y="244817"/>
                  </a:lnTo>
                  <a:close/>
                </a:path>
                <a:path w="3325495" h="364489">
                  <a:moveTo>
                    <a:pt x="1137589" y="279552"/>
                  </a:moveTo>
                  <a:lnTo>
                    <a:pt x="1020914" y="279552"/>
                  </a:lnTo>
                  <a:lnTo>
                    <a:pt x="1020914" y="280111"/>
                  </a:lnTo>
                  <a:lnTo>
                    <a:pt x="1137589" y="280111"/>
                  </a:lnTo>
                  <a:lnTo>
                    <a:pt x="1137589" y="279552"/>
                  </a:lnTo>
                  <a:close/>
                </a:path>
                <a:path w="3325495" h="364489">
                  <a:moveTo>
                    <a:pt x="1429270" y="177546"/>
                  </a:moveTo>
                  <a:lnTo>
                    <a:pt x="1312595" y="177546"/>
                  </a:lnTo>
                  <a:lnTo>
                    <a:pt x="1312595" y="178650"/>
                  </a:lnTo>
                  <a:lnTo>
                    <a:pt x="1429270" y="178650"/>
                  </a:lnTo>
                  <a:lnTo>
                    <a:pt x="1429270" y="177546"/>
                  </a:lnTo>
                  <a:close/>
                </a:path>
                <a:path w="3325495" h="364489">
                  <a:moveTo>
                    <a:pt x="2012645" y="363372"/>
                  </a:moveTo>
                  <a:lnTo>
                    <a:pt x="1895970" y="363372"/>
                  </a:lnTo>
                  <a:lnTo>
                    <a:pt x="1895970" y="364464"/>
                  </a:lnTo>
                  <a:lnTo>
                    <a:pt x="2012645" y="364464"/>
                  </a:lnTo>
                  <a:lnTo>
                    <a:pt x="2012645" y="363372"/>
                  </a:lnTo>
                  <a:close/>
                </a:path>
                <a:path w="3325495" h="364489">
                  <a:moveTo>
                    <a:pt x="2304338" y="297751"/>
                  </a:moveTo>
                  <a:lnTo>
                    <a:pt x="2187664" y="297751"/>
                  </a:lnTo>
                  <a:lnTo>
                    <a:pt x="2187664" y="298297"/>
                  </a:lnTo>
                  <a:lnTo>
                    <a:pt x="2304338" y="298297"/>
                  </a:lnTo>
                  <a:lnTo>
                    <a:pt x="2304338" y="297751"/>
                  </a:lnTo>
                  <a:close/>
                </a:path>
                <a:path w="3325495" h="364489">
                  <a:moveTo>
                    <a:pt x="2450185" y="243713"/>
                  </a:moveTo>
                  <a:lnTo>
                    <a:pt x="2333510" y="243713"/>
                  </a:lnTo>
                  <a:lnTo>
                    <a:pt x="2333510" y="245922"/>
                  </a:lnTo>
                  <a:lnTo>
                    <a:pt x="2450185" y="245922"/>
                  </a:lnTo>
                  <a:lnTo>
                    <a:pt x="2450185" y="243713"/>
                  </a:lnTo>
                  <a:close/>
                </a:path>
                <a:path w="3325495" h="364489">
                  <a:moveTo>
                    <a:pt x="3325241" y="195745"/>
                  </a:moveTo>
                  <a:lnTo>
                    <a:pt x="3208566" y="195745"/>
                  </a:lnTo>
                  <a:lnTo>
                    <a:pt x="3208566" y="196850"/>
                  </a:lnTo>
                  <a:lnTo>
                    <a:pt x="3325241" y="196850"/>
                  </a:lnTo>
                  <a:lnTo>
                    <a:pt x="3325241" y="195745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39482" y="1511858"/>
              <a:ext cx="3616960" cy="712470"/>
            </a:xfrm>
            <a:custGeom>
              <a:avLst/>
              <a:gdLst/>
              <a:ahLst/>
              <a:cxnLst/>
              <a:rect l="l" t="t" r="r" b="b"/>
              <a:pathLst>
                <a:path w="3616960" h="712469">
                  <a:moveTo>
                    <a:pt x="116674" y="355092"/>
                  </a:moveTo>
                  <a:lnTo>
                    <a:pt x="0" y="355092"/>
                  </a:lnTo>
                  <a:lnTo>
                    <a:pt x="0" y="448284"/>
                  </a:lnTo>
                  <a:lnTo>
                    <a:pt x="116674" y="448284"/>
                  </a:lnTo>
                  <a:lnTo>
                    <a:pt x="116674" y="355092"/>
                  </a:lnTo>
                  <a:close/>
                </a:path>
                <a:path w="3616960" h="712469">
                  <a:moveTo>
                    <a:pt x="262521" y="336892"/>
                  </a:moveTo>
                  <a:lnTo>
                    <a:pt x="145846" y="336892"/>
                  </a:lnTo>
                  <a:lnTo>
                    <a:pt x="145846" y="465924"/>
                  </a:lnTo>
                  <a:lnTo>
                    <a:pt x="262521" y="465924"/>
                  </a:lnTo>
                  <a:lnTo>
                    <a:pt x="262521" y="336892"/>
                  </a:lnTo>
                  <a:close/>
                </a:path>
                <a:path w="3616960" h="712469">
                  <a:moveTo>
                    <a:pt x="408355" y="261912"/>
                  </a:moveTo>
                  <a:lnTo>
                    <a:pt x="291680" y="261912"/>
                  </a:lnTo>
                  <a:lnTo>
                    <a:pt x="291680" y="402513"/>
                  </a:lnTo>
                  <a:lnTo>
                    <a:pt x="408355" y="402513"/>
                  </a:lnTo>
                  <a:lnTo>
                    <a:pt x="408355" y="261912"/>
                  </a:lnTo>
                  <a:close/>
                </a:path>
                <a:path w="3616960" h="712469">
                  <a:moveTo>
                    <a:pt x="554202" y="132880"/>
                  </a:moveTo>
                  <a:lnTo>
                    <a:pt x="437527" y="132880"/>
                  </a:lnTo>
                  <a:lnTo>
                    <a:pt x="437527" y="326415"/>
                  </a:lnTo>
                  <a:lnTo>
                    <a:pt x="554202" y="326415"/>
                  </a:lnTo>
                  <a:lnTo>
                    <a:pt x="554202" y="132880"/>
                  </a:lnTo>
                  <a:close/>
                </a:path>
                <a:path w="3616960" h="712469">
                  <a:moveTo>
                    <a:pt x="700049" y="406374"/>
                  </a:moveTo>
                  <a:lnTo>
                    <a:pt x="583374" y="406374"/>
                  </a:lnTo>
                  <a:lnTo>
                    <a:pt x="583374" y="505066"/>
                  </a:lnTo>
                  <a:lnTo>
                    <a:pt x="700049" y="505066"/>
                  </a:lnTo>
                  <a:lnTo>
                    <a:pt x="700049" y="406374"/>
                  </a:lnTo>
                  <a:close/>
                </a:path>
                <a:path w="3616960" h="712469">
                  <a:moveTo>
                    <a:pt x="845896" y="124066"/>
                  </a:moveTo>
                  <a:lnTo>
                    <a:pt x="729221" y="124066"/>
                  </a:lnTo>
                  <a:lnTo>
                    <a:pt x="729221" y="279006"/>
                  </a:lnTo>
                  <a:lnTo>
                    <a:pt x="845896" y="279006"/>
                  </a:lnTo>
                  <a:lnTo>
                    <a:pt x="845896" y="124066"/>
                  </a:lnTo>
                  <a:close/>
                </a:path>
                <a:path w="3616960" h="712469">
                  <a:moveTo>
                    <a:pt x="991730" y="372732"/>
                  </a:moveTo>
                  <a:lnTo>
                    <a:pt x="875055" y="372732"/>
                  </a:lnTo>
                  <a:lnTo>
                    <a:pt x="875055" y="468134"/>
                  </a:lnTo>
                  <a:lnTo>
                    <a:pt x="991730" y="468134"/>
                  </a:lnTo>
                  <a:lnTo>
                    <a:pt x="991730" y="372732"/>
                  </a:lnTo>
                  <a:close/>
                </a:path>
                <a:path w="3616960" h="712469">
                  <a:moveTo>
                    <a:pt x="1137577" y="0"/>
                  </a:moveTo>
                  <a:lnTo>
                    <a:pt x="1020902" y="0"/>
                  </a:lnTo>
                  <a:lnTo>
                    <a:pt x="1020902" y="213385"/>
                  </a:lnTo>
                  <a:lnTo>
                    <a:pt x="1137577" y="213385"/>
                  </a:lnTo>
                  <a:lnTo>
                    <a:pt x="1137577" y="0"/>
                  </a:lnTo>
                  <a:close/>
                </a:path>
                <a:path w="3616960" h="712469">
                  <a:moveTo>
                    <a:pt x="1283423" y="346824"/>
                  </a:moveTo>
                  <a:lnTo>
                    <a:pt x="1166749" y="346824"/>
                  </a:lnTo>
                  <a:lnTo>
                    <a:pt x="1166749" y="458203"/>
                  </a:lnTo>
                  <a:lnTo>
                    <a:pt x="1283423" y="458203"/>
                  </a:lnTo>
                  <a:lnTo>
                    <a:pt x="1283423" y="346824"/>
                  </a:lnTo>
                  <a:close/>
                </a:path>
                <a:path w="3616960" h="712469">
                  <a:moveTo>
                    <a:pt x="1429270" y="427875"/>
                  </a:moveTo>
                  <a:lnTo>
                    <a:pt x="1312595" y="427875"/>
                  </a:lnTo>
                  <a:lnTo>
                    <a:pt x="1312595" y="492937"/>
                  </a:lnTo>
                  <a:lnTo>
                    <a:pt x="1429270" y="492937"/>
                  </a:lnTo>
                  <a:lnTo>
                    <a:pt x="1429270" y="427875"/>
                  </a:lnTo>
                  <a:close/>
                </a:path>
                <a:path w="3616960" h="712469">
                  <a:moveTo>
                    <a:pt x="1575117" y="270179"/>
                  </a:moveTo>
                  <a:lnTo>
                    <a:pt x="1458442" y="270179"/>
                  </a:lnTo>
                  <a:lnTo>
                    <a:pt x="1458442" y="385965"/>
                  </a:lnTo>
                  <a:lnTo>
                    <a:pt x="1575117" y="385965"/>
                  </a:lnTo>
                  <a:lnTo>
                    <a:pt x="1575117" y="270179"/>
                  </a:lnTo>
                  <a:close/>
                </a:path>
                <a:path w="3616960" h="712469">
                  <a:moveTo>
                    <a:pt x="1720951" y="250875"/>
                  </a:moveTo>
                  <a:lnTo>
                    <a:pt x="1604276" y="250875"/>
                  </a:lnTo>
                  <a:lnTo>
                    <a:pt x="1604276" y="390931"/>
                  </a:lnTo>
                  <a:lnTo>
                    <a:pt x="1720951" y="390931"/>
                  </a:lnTo>
                  <a:lnTo>
                    <a:pt x="1720951" y="250875"/>
                  </a:lnTo>
                  <a:close/>
                </a:path>
                <a:path w="3616960" h="712469">
                  <a:moveTo>
                    <a:pt x="2012645" y="596607"/>
                  </a:moveTo>
                  <a:lnTo>
                    <a:pt x="1895970" y="596607"/>
                  </a:lnTo>
                  <a:lnTo>
                    <a:pt x="1895970" y="665530"/>
                  </a:lnTo>
                  <a:lnTo>
                    <a:pt x="2012645" y="665530"/>
                  </a:lnTo>
                  <a:lnTo>
                    <a:pt x="2012645" y="596607"/>
                  </a:lnTo>
                  <a:close/>
                </a:path>
                <a:path w="3616960" h="712469">
                  <a:moveTo>
                    <a:pt x="2158492" y="542010"/>
                  </a:moveTo>
                  <a:lnTo>
                    <a:pt x="2041817" y="542010"/>
                  </a:lnTo>
                  <a:lnTo>
                    <a:pt x="2041817" y="598805"/>
                  </a:lnTo>
                  <a:lnTo>
                    <a:pt x="2158492" y="598805"/>
                  </a:lnTo>
                  <a:lnTo>
                    <a:pt x="2158492" y="542010"/>
                  </a:lnTo>
                  <a:close/>
                </a:path>
                <a:path w="3616960" h="712469">
                  <a:moveTo>
                    <a:pt x="2304326" y="512241"/>
                  </a:moveTo>
                  <a:lnTo>
                    <a:pt x="2187651" y="512241"/>
                  </a:lnTo>
                  <a:lnTo>
                    <a:pt x="2187651" y="576757"/>
                  </a:lnTo>
                  <a:lnTo>
                    <a:pt x="2304326" y="576757"/>
                  </a:lnTo>
                  <a:lnTo>
                    <a:pt x="2304326" y="512241"/>
                  </a:lnTo>
                  <a:close/>
                </a:path>
                <a:path w="3616960" h="712469">
                  <a:moveTo>
                    <a:pt x="2450173" y="588327"/>
                  </a:moveTo>
                  <a:lnTo>
                    <a:pt x="2333498" y="588327"/>
                  </a:lnTo>
                  <a:lnTo>
                    <a:pt x="2333498" y="648982"/>
                  </a:lnTo>
                  <a:lnTo>
                    <a:pt x="2450173" y="648982"/>
                  </a:lnTo>
                  <a:lnTo>
                    <a:pt x="2450173" y="588327"/>
                  </a:lnTo>
                  <a:close/>
                </a:path>
                <a:path w="3616960" h="712469">
                  <a:moveTo>
                    <a:pt x="2596019" y="449935"/>
                  </a:moveTo>
                  <a:lnTo>
                    <a:pt x="2479344" y="449935"/>
                  </a:lnTo>
                  <a:lnTo>
                    <a:pt x="2479344" y="511136"/>
                  </a:lnTo>
                  <a:lnTo>
                    <a:pt x="2596019" y="511136"/>
                  </a:lnTo>
                  <a:lnTo>
                    <a:pt x="2596019" y="449935"/>
                  </a:lnTo>
                  <a:close/>
                </a:path>
                <a:path w="3616960" h="712469">
                  <a:moveTo>
                    <a:pt x="2741866" y="350685"/>
                  </a:moveTo>
                  <a:lnTo>
                    <a:pt x="2625191" y="350685"/>
                  </a:lnTo>
                  <a:lnTo>
                    <a:pt x="2625191" y="457098"/>
                  </a:lnTo>
                  <a:lnTo>
                    <a:pt x="2741866" y="457098"/>
                  </a:lnTo>
                  <a:lnTo>
                    <a:pt x="2741866" y="350685"/>
                  </a:lnTo>
                  <a:close/>
                </a:path>
                <a:path w="3616960" h="712469">
                  <a:moveTo>
                    <a:pt x="2887700" y="669937"/>
                  </a:moveTo>
                  <a:lnTo>
                    <a:pt x="2771025" y="669937"/>
                  </a:lnTo>
                  <a:lnTo>
                    <a:pt x="2771025" y="711847"/>
                  </a:lnTo>
                  <a:lnTo>
                    <a:pt x="2887700" y="711847"/>
                  </a:lnTo>
                  <a:lnTo>
                    <a:pt x="2887700" y="669937"/>
                  </a:lnTo>
                  <a:close/>
                </a:path>
                <a:path w="3616960" h="712469">
                  <a:moveTo>
                    <a:pt x="3179394" y="553046"/>
                  </a:moveTo>
                  <a:lnTo>
                    <a:pt x="3062719" y="553046"/>
                  </a:lnTo>
                  <a:lnTo>
                    <a:pt x="3062719" y="634644"/>
                  </a:lnTo>
                  <a:lnTo>
                    <a:pt x="3179394" y="634644"/>
                  </a:lnTo>
                  <a:lnTo>
                    <a:pt x="3179394" y="553046"/>
                  </a:lnTo>
                  <a:close/>
                </a:path>
                <a:path w="3616960" h="712469">
                  <a:moveTo>
                    <a:pt x="3471087" y="469226"/>
                  </a:moveTo>
                  <a:lnTo>
                    <a:pt x="3354400" y="469226"/>
                  </a:lnTo>
                  <a:lnTo>
                    <a:pt x="3354400" y="586130"/>
                  </a:lnTo>
                  <a:lnTo>
                    <a:pt x="3471087" y="586130"/>
                  </a:lnTo>
                  <a:lnTo>
                    <a:pt x="3471087" y="469226"/>
                  </a:lnTo>
                  <a:close/>
                </a:path>
                <a:path w="3616960" h="712469">
                  <a:moveTo>
                    <a:pt x="3616922" y="291134"/>
                  </a:moveTo>
                  <a:lnTo>
                    <a:pt x="3500247" y="291134"/>
                  </a:lnTo>
                  <a:lnTo>
                    <a:pt x="3500247" y="409130"/>
                  </a:lnTo>
                  <a:lnTo>
                    <a:pt x="3616922" y="409130"/>
                  </a:lnTo>
                  <a:lnTo>
                    <a:pt x="3616922" y="291134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39482" y="1501927"/>
              <a:ext cx="3616960" cy="680085"/>
            </a:xfrm>
            <a:custGeom>
              <a:avLst/>
              <a:gdLst/>
              <a:ahLst/>
              <a:cxnLst/>
              <a:rect l="l" t="t" r="r" b="b"/>
              <a:pathLst>
                <a:path w="3616960" h="680085">
                  <a:moveTo>
                    <a:pt x="116674" y="351790"/>
                  </a:moveTo>
                  <a:lnTo>
                    <a:pt x="0" y="351790"/>
                  </a:lnTo>
                  <a:lnTo>
                    <a:pt x="0" y="365023"/>
                  </a:lnTo>
                  <a:lnTo>
                    <a:pt x="116674" y="365023"/>
                  </a:lnTo>
                  <a:lnTo>
                    <a:pt x="116674" y="351790"/>
                  </a:lnTo>
                  <a:close/>
                </a:path>
                <a:path w="3616960" h="680085">
                  <a:moveTo>
                    <a:pt x="262521" y="329184"/>
                  </a:moveTo>
                  <a:lnTo>
                    <a:pt x="145846" y="329184"/>
                  </a:lnTo>
                  <a:lnTo>
                    <a:pt x="145846" y="346824"/>
                  </a:lnTo>
                  <a:lnTo>
                    <a:pt x="262521" y="346824"/>
                  </a:lnTo>
                  <a:lnTo>
                    <a:pt x="262521" y="329184"/>
                  </a:lnTo>
                  <a:close/>
                </a:path>
                <a:path w="3616960" h="680085">
                  <a:moveTo>
                    <a:pt x="408355" y="259156"/>
                  </a:moveTo>
                  <a:lnTo>
                    <a:pt x="291680" y="259156"/>
                  </a:lnTo>
                  <a:lnTo>
                    <a:pt x="291680" y="271843"/>
                  </a:lnTo>
                  <a:lnTo>
                    <a:pt x="408355" y="271843"/>
                  </a:lnTo>
                  <a:lnTo>
                    <a:pt x="408355" y="259156"/>
                  </a:lnTo>
                  <a:close/>
                </a:path>
                <a:path w="3616960" h="680085">
                  <a:moveTo>
                    <a:pt x="554202" y="131787"/>
                  </a:moveTo>
                  <a:lnTo>
                    <a:pt x="437527" y="131787"/>
                  </a:lnTo>
                  <a:lnTo>
                    <a:pt x="437527" y="142811"/>
                  </a:lnTo>
                  <a:lnTo>
                    <a:pt x="554202" y="142811"/>
                  </a:lnTo>
                  <a:lnTo>
                    <a:pt x="554202" y="131787"/>
                  </a:lnTo>
                  <a:close/>
                </a:path>
                <a:path w="3616960" h="680085">
                  <a:moveTo>
                    <a:pt x="700049" y="403618"/>
                  </a:moveTo>
                  <a:lnTo>
                    <a:pt x="583374" y="403618"/>
                  </a:lnTo>
                  <a:lnTo>
                    <a:pt x="583374" y="416306"/>
                  </a:lnTo>
                  <a:lnTo>
                    <a:pt x="700049" y="416306"/>
                  </a:lnTo>
                  <a:lnTo>
                    <a:pt x="700049" y="403618"/>
                  </a:lnTo>
                  <a:close/>
                </a:path>
                <a:path w="3616960" h="680085">
                  <a:moveTo>
                    <a:pt x="845896" y="113588"/>
                  </a:moveTo>
                  <a:lnTo>
                    <a:pt x="729221" y="113588"/>
                  </a:lnTo>
                  <a:lnTo>
                    <a:pt x="729221" y="133997"/>
                  </a:lnTo>
                  <a:lnTo>
                    <a:pt x="845896" y="133997"/>
                  </a:lnTo>
                  <a:lnTo>
                    <a:pt x="845896" y="113588"/>
                  </a:lnTo>
                  <a:close/>
                </a:path>
                <a:path w="3616960" h="680085">
                  <a:moveTo>
                    <a:pt x="991730" y="355650"/>
                  </a:moveTo>
                  <a:lnTo>
                    <a:pt x="875055" y="355650"/>
                  </a:lnTo>
                  <a:lnTo>
                    <a:pt x="875055" y="382663"/>
                  </a:lnTo>
                  <a:lnTo>
                    <a:pt x="991730" y="382663"/>
                  </a:lnTo>
                  <a:lnTo>
                    <a:pt x="991730" y="355650"/>
                  </a:lnTo>
                  <a:close/>
                </a:path>
                <a:path w="3616960" h="680085">
                  <a:moveTo>
                    <a:pt x="1137577" y="0"/>
                  </a:moveTo>
                  <a:lnTo>
                    <a:pt x="1020902" y="0"/>
                  </a:lnTo>
                  <a:lnTo>
                    <a:pt x="1020902" y="9931"/>
                  </a:lnTo>
                  <a:lnTo>
                    <a:pt x="1137577" y="9931"/>
                  </a:lnTo>
                  <a:lnTo>
                    <a:pt x="1137577" y="0"/>
                  </a:lnTo>
                  <a:close/>
                </a:path>
                <a:path w="3616960" h="680085">
                  <a:moveTo>
                    <a:pt x="1283423" y="344068"/>
                  </a:moveTo>
                  <a:lnTo>
                    <a:pt x="1166749" y="344068"/>
                  </a:lnTo>
                  <a:lnTo>
                    <a:pt x="1166749" y="356755"/>
                  </a:lnTo>
                  <a:lnTo>
                    <a:pt x="1283423" y="356755"/>
                  </a:lnTo>
                  <a:lnTo>
                    <a:pt x="1283423" y="344068"/>
                  </a:lnTo>
                  <a:close/>
                </a:path>
                <a:path w="3616960" h="680085">
                  <a:moveTo>
                    <a:pt x="1429270" y="407479"/>
                  </a:moveTo>
                  <a:lnTo>
                    <a:pt x="1312595" y="407479"/>
                  </a:lnTo>
                  <a:lnTo>
                    <a:pt x="1312595" y="437807"/>
                  </a:lnTo>
                  <a:lnTo>
                    <a:pt x="1429270" y="437807"/>
                  </a:lnTo>
                  <a:lnTo>
                    <a:pt x="1429270" y="407479"/>
                  </a:lnTo>
                  <a:close/>
                </a:path>
                <a:path w="3616960" h="680085">
                  <a:moveTo>
                    <a:pt x="1575117" y="143370"/>
                  </a:moveTo>
                  <a:lnTo>
                    <a:pt x="1458442" y="143370"/>
                  </a:lnTo>
                  <a:lnTo>
                    <a:pt x="1458442" y="280111"/>
                  </a:lnTo>
                  <a:lnTo>
                    <a:pt x="1575117" y="280111"/>
                  </a:lnTo>
                  <a:lnTo>
                    <a:pt x="1575117" y="143370"/>
                  </a:lnTo>
                  <a:close/>
                </a:path>
                <a:path w="3616960" h="680085">
                  <a:moveTo>
                    <a:pt x="1720951" y="250329"/>
                  </a:moveTo>
                  <a:lnTo>
                    <a:pt x="1604276" y="250329"/>
                  </a:lnTo>
                  <a:lnTo>
                    <a:pt x="1604276" y="260807"/>
                  </a:lnTo>
                  <a:lnTo>
                    <a:pt x="1720951" y="260807"/>
                  </a:lnTo>
                  <a:lnTo>
                    <a:pt x="1720951" y="250329"/>
                  </a:lnTo>
                  <a:close/>
                </a:path>
                <a:path w="3616960" h="680085">
                  <a:moveTo>
                    <a:pt x="2012645" y="598817"/>
                  </a:moveTo>
                  <a:lnTo>
                    <a:pt x="1895970" y="598817"/>
                  </a:lnTo>
                  <a:lnTo>
                    <a:pt x="1895970" y="606539"/>
                  </a:lnTo>
                  <a:lnTo>
                    <a:pt x="2012645" y="606539"/>
                  </a:lnTo>
                  <a:lnTo>
                    <a:pt x="2012645" y="598817"/>
                  </a:lnTo>
                  <a:close/>
                </a:path>
                <a:path w="3616960" h="680085">
                  <a:moveTo>
                    <a:pt x="2158492" y="534301"/>
                  </a:moveTo>
                  <a:lnTo>
                    <a:pt x="2041817" y="534301"/>
                  </a:lnTo>
                  <a:lnTo>
                    <a:pt x="2041817" y="551942"/>
                  </a:lnTo>
                  <a:lnTo>
                    <a:pt x="2158492" y="551942"/>
                  </a:lnTo>
                  <a:lnTo>
                    <a:pt x="2158492" y="534301"/>
                  </a:lnTo>
                  <a:close/>
                </a:path>
                <a:path w="3616960" h="680085">
                  <a:moveTo>
                    <a:pt x="2304326" y="503974"/>
                  </a:moveTo>
                  <a:lnTo>
                    <a:pt x="2187651" y="503974"/>
                  </a:lnTo>
                  <a:lnTo>
                    <a:pt x="2187651" y="522173"/>
                  </a:lnTo>
                  <a:lnTo>
                    <a:pt x="2304326" y="522173"/>
                  </a:lnTo>
                  <a:lnTo>
                    <a:pt x="2304326" y="503974"/>
                  </a:lnTo>
                  <a:close/>
                </a:path>
                <a:path w="3616960" h="680085">
                  <a:moveTo>
                    <a:pt x="2450173" y="593305"/>
                  </a:moveTo>
                  <a:lnTo>
                    <a:pt x="2333498" y="593305"/>
                  </a:lnTo>
                  <a:lnTo>
                    <a:pt x="2333498" y="598258"/>
                  </a:lnTo>
                  <a:lnTo>
                    <a:pt x="2450173" y="598258"/>
                  </a:lnTo>
                  <a:lnTo>
                    <a:pt x="2450173" y="593305"/>
                  </a:lnTo>
                  <a:close/>
                </a:path>
                <a:path w="3616960" h="680085">
                  <a:moveTo>
                    <a:pt x="2596019" y="444423"/>
                  </a:moveTo>
                  <a:lnTo>
                    <a:pt x="2479344" y="444423"/>
                  </a:lnTo>
                  <a:lnTo>
                    <a:pt x="2479344" y="459867"/>
                  </a:lnTo>
                  <a:lnTo>
                    <a:pt x="2596019" y="459867"/>
                  </a:lnTo>
                  <a:lnTo>
                    <a:pt x="2596019" y="444423"/>
                  </a:lnTo>
                  <a:close/>
                </a:path>
                <a:path w="3616960" h="680085">
                  <a:moveTo>
                    <a:pt x="2741866" y="358406"/>
                  </a:moveTo>
                  <a:lnTo>
                    <a:pt x="2625191" y="358406"/>
                  </a:lnTo>
                  <a:lnTo>
                    <a:pt x="2625191" y="360616"/>
                  </a:lnTo>
                  <a:lnTo>
                    <a:pt x="2741866" y="360616"/>
                  </a:lnTo>
                  <a:lnTo>
                    <a:pt x="2741866" y="358406"/>
                  </a:lnTo>
                  <a:close/>
                </a:path>
                <a:path w="3616960" h="680085">
                  <a:moveTo>
                    <a:pt x="2887700" y="676567"/>
                  </a:moveTo>
                  <a:lnTo>
                    <a:pt x="2771025" y="676567"/>
                  </a:lnTo>
                  <a:lnTo>
                    <a:pt x="2771025" y="679869"/>
                  </a:lnTo>
                  <a:lnTo>
                    <a:pt x="2887700" y="679869"/>
                  </a:lnTo>
                  <a:lnTo>
                    <a:pt x="2887700" y="676567"/>
                  </a:lnTo>
                  <a:close/>
                </a:path>
                <a:path w="3616960" h="680085">
                  <a:moveTo>
                    <a:pt x="3179394" y="550291"/>
                  </a:moveTo>
                  <a:lnTo>
                    <a:pt x="3062719" y="550291"/>
                  </a:lnTo>
                  <a:lnTo>
                    <a:pt x="3062719" y="562978"/>
                  </a:lnTo>
                  <a:lnTo>
                    <a:pt x="3179394" y="562978"/>
                  </a:lnTo>
                  <a:lnTo>
                    <a:pt x="3179394" y="550291"/>
                  </a:lnTo>
                  <a:close/>
                </a:path>
                <a:path w="3616960" h="680085">
                  <a:moveTo>
                    <a:pt x="3471087" y="474205"/>
                  </a:moveTo>
                  <a:lnTo>
                    <a:pt x="3354400" y="474205"/>
                  </a:lnTo>
                  <a:lnTo>
                    <a:pt x="3354400" y="479158"/>
                  </a:lnTo>
                  <a:lnTo>
                    <a:pt x="3471087" y="479158"/>
                  </a:lnTo>
                  <a:lnTo>
                    <a:pt x="3471087" y="474205"/>
                  </a:lnTo>
                  <a:close/>
                </a:path>
                <a:path w="3616960" h="680085">
                  <a:moveTo>
                    <a:pt x="3616922" y="283972"/>
                  </a:moveTo>
                  <a:lnTo>
                    <a:pt x="3500247" y="283972"/>
                  </a:lnTo>
                  <a:lnTo>
                    <a:pt x="3500247" y="301066"/>
                  </a:lnTo>
                  <a:lnTo>
                    <a:pt x="3616922" y="301066"/>
                  </a:lnTo>
                  <a:lnTo>
                    <a:pt x="3616922" y="283972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768703" y="1500822"/>
              <a:ext cx="1575435" cy="505459"/>
            </a:xfrm>
            <a:custGeom>
              <a:avLst/>
              <a:gdLst/>
              <a:ahLst/>
              <a:cxnLst/>
              <a:rect l="l" t="t" r="r" b="b"/>
              <a:pathLst>
                <a:path w="1575435" h="505460">
                  <a:moveTo>
                    <a:pt x="116674" y="113588"/>
                  </a:moveTo>
                  <a:lnTo>
                    <a:pt x="0" y="113588"/>
                  </a:lnTo>
                  <a:lnTo>
                    <a:pt x="0" y="114693"/>
                  </a:lnTo>
                  <a:lnTo>
                    <a:pt x="116674" y="114693"/>
                  </a:lnTo>
                  <a:lnTo>
                    <a:pt x="116674" y="113588"/>
                  </a:lnTo>
                  <a:close/>
                </a:path>
                <a:path w="1575435" h="505460">
                  <a:moveTo>
                    <a:pt x="408355" y="0"/>
                  </a:moveTo>
                  <a:lnTo>
                    <a:pt x="291680" y="0"/>
                  </a:lnTo>
                  <a:lnTo>
                    <a:pt x="291680" y="1104"/>
                  </a:lnTo>
                  <a:lnTo>
                    <a:pt x="408355" y="1104"/>
                  </a:lnTo>
                  <a:lnTo>
                    <a:pt x="408355" y="0"/>
                  </a:lnTo>
                  <a:close/>
                </a:path>
                <a:path w="1575435" h="505460">
                  <a:moveTo>
                    <a:pt x="1575104" y="503974"/>
                  </a:moveTo>
                  <a:lnTo>
                    <a:pt x="1458429" y="503974"/>
                  </a:lnTo>
                  <a:lnTo>
                    <a:pt x="1458429" y="505079"/>
                  </a:lnTo>
                  <a:lnTo>
                    <a:pt x="1575104" y="505079"/>
                  </a:lnTo>
                  <a:lnTo>
                    <a:pt x="1575104" y="503974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039482" y="1485937"/>
              <a:ext cx="3616960" cy="692785"/>
            </a:xfrm>
            <a:custGeom>
              <a:avLst/>
              <a:gdLst/>
              <a:ahLst/>
              <a:cxnLst/>
              <a:rect l="l" t="t" r="r" b="b"/>
              <a:pathLst>
                <a:path w="3616960" h="692785">
                  <a:moveTo>
                    <a:pt x="116674" y="365023"/>
                  </a:moveTo>
                  <a:lnTo>
                    <a:pt x="0" y="365023"/>
                  </a:lnTo>
                  <a:lnTo>
                    <a:pt x="0" y="367779"/>
                  </a:lnTo>
                  <a:lnTo>
                    <a:pt x="116674" y="367779"/>
                  </a:lnTo>
                  <a:lnTo>
                    <a:pt x="116674" y="365023"/>
                  </a:lnTo>
                  <a:close/>
                </a:path>
                <a:path w="3616960" h="692785">
                  <a:moveTo>
                    <a:pt x="262521" y="336905"/>
                  </a:moveTo>
                  <a:lnTo>
                    <a:pt x="145846" y="336905"/>
                  </a:lnTo>
                  <a:lnTo>
                    <a:pt x="145846" y="345173"/>
                  </a:lnTo>
                  <a:lnTo>
                    <a:pt x="262521" y="345173"/>
                  </a:lnTo>
                  <a:lnTo>
                    <a:pt x="262521" y="336905"/>
                  </a:lnTo>
                  <a:close/>
                </a:path>
                <a:path w="3616960" h="692785">
                  <a:moveTo>
                    <a:pt x="408355" y="264121"/>
                  </a:moveTo>
                  <a:lnTo>
                    <a:pt x="291680" y="264121"/>
                  </a:lnTo>
                  <a:lnTo>
                    <a:pt x="291680" y="275145"/>
                  </a:lnTo>
                  <a:lnTo>
                    <a:pt x="408355" y="275145"/>
                  </a:lnTo>
                  <a:lnTo>
                    <a:pt x="408355" y="264121"/>
                  </a:lnTo>
                  <a:close/>
                </a:path>
                <a:path w="3616960" h="692785">
                  <a:moveTo>
                    <a:pt x="554202" y="131229"/>
                  </a:moveTo>
                  <a:lnTo>
                    <a:pt x="437527" y="131229"/>
                  </a:lnTo>
                  <a:lnTo>
                    <a:pt x="437527" y="147777"/>
                  </a:lnTo>
                  <a:lnTo>
                    <a:pt x="554202" y="147777"/>
                  </a:lnTo>
                  <a:lnTo>
                    <a:pt x="554202" y="131229"/>
                  </a:lnTo>
                  <a:close/>
                </a:path>
                <a:path w="3616960" h="692785">
                  <a:moveTo>
                    <a:pt x="700049" y="409689"/>
                  </a:moveTo>
                  <a:lnTo>
                    <a:pt x="583374" y="409689"/>
                  </a:lnTo>
                  <a:lnTo>
                    <a:pt x="583374" y="419608"/>
                  </a:lnTo>
                  <a:lnTo>
                    <a:pt x="700049" y="419608"/>
                  </a:lnTo>
                  <a:lnTo>
                    <a:pt x="700049" y="409689"/>
                  </a:lnTo>
                  <a:close/>
                </a:path>
                <a:path w="3616960" h="692785">
                  <a:moveTo>
                    <a:pt x="845896" y="116344"/>
                  </a:moveTo>
                  <a:lnTo>
                    <a:pt x="729221" y="116344"/>
                  </a:lnTo>
                  <a:lnTo>
                    <a:pt x="729221" y="128473"/>
                  </a:lnTo>
                  <a:lnTo>
                    <a:pt x="845896" y="128473"/>
                  </a:lnTo>
                  <a:lnTo>
                    <a:pt x="845896" y="116344"/>
                  </a:lnTo>
                  <a:close/>
                </a:path>
                <a:path w="3616960" h="692785">
                  <a:moveTo>
                    <a:pt x="991730" y="365023"/>
                  </a:moveTo>
                  <a:lnTo>
                    <a:pt x="875055" y="365023"/>
                  </a:lnTo>
                  <a:lnTo>
                    <a:pt x="875055" y="371640"/>
                  </a:lnTo>
                  <a:lnTo>
                    <a:pt x="991730" y="371640"/>
                  </a:lnTo>
                  <a:lnTo>
                    <a:pt x="991730" y="365023"/>
                  </a:lnTo>
                  <a:close/>
                </a:path>
                <a:path w="3616960" h="692785">
                  <a:moveTo>
                    <a:pt x="1137577" y="0"/>
                  </a:moveTo>
                  <a:lnTo>
                    <a:pt x="1020902" y="0"/>
                  </a:lnTo>
                  <a:lnTo>
                    <a:pt x="1020902" y="14884"/>
                  </a:lnTo>
                  <a:lnTo>
                    <a:pt x="1137577" y="14884"/>
                  </a:lnTo>
                  <a:lnTo>
                    <a:pt x="1137577" y="0"/>
                  </a:lnTo>
                  <a:close/>
                </a:path>
                <a:path w="3616960" h="692785">
                  <a:moveTo>
                    <a:pt x="1283423" y="351243"/>
                  </a:moveTo>
                  <a:lnTo>
                    <a:pt x="1166749" y="351243"/>
                  </a:lnTo>
                  <a:lnTo>
                    <a:pt x="1166749" y="360057"/>
                  </a:lnTo>
                  <a:lnTo>
                    <a:pt x="1283423" y="360057"/>
                  </a:lnTo>
                  <a:lnTo>
                    <a:pt x="1283423" y="351243"/>
                  </a:lnTo>
                  <a:close/>
                </a:path>
                <a:path w="3616960" h="692785">
                  <a:moveTo>
                    <a:pt x="1429270" y="412991"/>
                  </a:moveTo>
                  <a:lnTo>
                    <a:pt x="1312595" y="412991"/>
                  </a:lnTo>
                  <a:lnTo>
                    <a:pt x="1312595" y="423468"/>
                  </a:lnTo>
                  <a:lnTo>
                    <a:pt x="1429270" y="423468"/>
                  </a:lnTo>
                  <a:lnTo>
                    <a:pt x="1429270" y="412991"/>
                  </a:lnTo>
                  <a:close/>
                </a:path>
                <a:path w="3616960" h="692785">
                  <a:moveTo>
                    <a:pt x="1575117" y="147777"/>
                  </a:moveTo>
                  <a:lnTo>
                    <a:pt x="1458442" y="147777"/>
                  </a:lnTo>
                  <a:lnTo>
                    <a:pt x="1458442" y="159359"/>
                  </a:lnTo>
                  <a:lnTo>
                    <a:pt x="1575117" y="159359"/>
                  </a:lnTo>
                  <a:lnTo>
                    <a:pt x="1575117" y="147777"/>
                  </a:lnTo>
                  <a:close/>
                </a:path>
                <a:path w="3616960" h="692785">
                  <a:moveTo>
                    <a:pt x="1720951" y="259702"/>
                  </a:moveTo>
                  <a:lnTo>
                    <a:pt x="1604276" y="259702"/>
                  </a:lnTo>
                  <a:lnTo>
                    <a:pt x="1604276" y="266319"/>
                  </a:lnTo>
                  <a:lnTo>
                    <a:pt x="1720951" y="266319"/>
                  </a:lnTo>
                  <a:lnTo>
                    <a:pt x="1720951" y="259702"/>
                  </a:lnTo>
                  <a:close/>
                </a:path>
                <a:path w="3616960" h="692785">
                  <a:moveTo>
                    <a:pt x="2012645" y="612597"/>
                  </a:moveTo>
                  <a:lnTo>
                    <a:pt x="1895970" y="612597"/>
                  </a:lnTo>
                  <a:lnTo>
                    <a:pt x="1895970" y="614807"/>
                  </a:lnTo>
                  <a:lnTo>
                    <a:pt x="2012645" y="614807"/>
                  </a:lnTo>
                  <a:lnTo>
                    <a:pt x="2012645" y="612597"/>
                  </a:lnTo>
                  <a:close/>
                </a:path>
                <a:path w="3616960" h="692785">
                  <a:moveTo>
                    <a:pt x="2158492" y="544220"/>
                  </a:moveTo>
                  <a:lnTo>
                    <a:pt x="2041817" y="544220"/>
                  </a:lnTo>
                  <a:lnTo>
                    <a:pt x="2041817" y="550291"/>
                  </a:lnTo>
                  <a:lnTo>
                    <a:pt x="2158492" y="550291"/>
                  </a:lnTo>
                  <a:lnTo>
                    <a:pt x="2158492" y="544220"/>
                  </a:lnTo>
                  <a:close/>
                </a:path>
                <a:path w="3616960" h="692785">
                  <a:moveTo>
                    <a:pt x="2304326" y="511695"/>
                  </a:moveTo>
                  <a:lnTo>
                    <a:pt x="2187651" y="511695"/>
                  </a:lnTo>
                  <a:lnTo>
                    <a:pt x="2187651" y="518858"/>
                  </a:lnTo>
                  <a:lnTo>
                    <a:pt x="2304326" y="518858"/>
                  </a:lnTo>
                  <a:lnTo>
                    <a:pt x="2304326" y="511695"/>
                  </a:lnTo>
                  <a:close/>
                </a:path>
                <a:path w="3616960" h="692785">
                  <a:moveTo>
                    <a:pt x="2450173" y="602119"/>
                  </a:moveTo>
                  <a:lnTo>
                    <a:pt x="2333498" y="602119"/>
                  </a:lnTo>
                  <a:lnTo>
                    <a:pt x="2333498" y="609295"/>
                  </a:lnTo>
                  <a:lnTo>
                    <a:pt x="2450173" y="609295"/>
                  </a:lnTo>
                  <a:lnTo>
                    <a:pt x="2450173" y="602119"/>
                  </a:lnTo>
                  <a:close/>
                </a:path>
                <a:path w="3616960" h="692785">
                  <a:moveTo>
                    <a:pt x="2596019" y="456552"/>
                  </a:moveTo>
                  <a:lnTo>
                    <a:pt x="2479344" y="456552"/>
                  </a:lnTo>
                  <a:lnTo>
                    <a:pt x="2479344" y="460413"/>
                  </a:lnTo>
                  <a:lnTo>
                    <a:pt x="2596019" y="460413"/>
                  </a:lnTo>
                  <a:lnTo>
                    <a:pt x="2596019" y="456552"/>
                  </a:lnTo>
                  <a:close/>
                </a:path>
                <a:path w="3616960" h="692785">
                  <a:moveTo>
                    <a:pt x="2741866" y="371640"/>
                  </a:moveTo>
                  <a:lnTo>
                    <a:pt x="2625191" y="371640"/>
                  </a:lnTo>
                  <a:lnTo>
                    <a:pt x="2625191" y="374396"/>
                  </a:lnTo>
                  <a:lnTo>
                    <a:pt x="2741866" y="374396"/>
                  </a:lnTo>
                  <a:lnTo>
                    <a:pt x="2741866" y="371640"/>
                  </a:lnTo>
                  <a:close/>
                </a:path>
                <a:path w="3616960" h="692785">
                  <a:moveTo>
                    <a:pt x="2887700" y="691451"/>
                  </a:moveTo>
                  <a:lnTo>
                    <a:pt x="2771025" y="691451"/>
                  </a:lnTo>
                  <a:lnTo>
                    <a:pt x="2771025" y="692556"/>
                  </a:lnTo>
                  <a:lnTo>
                    <a:pt x="2887700" y="692556"/>
                  </a:lnTo>
                  <a:lnTo>
                    <a:pt x="2887700" y="691451"/>
                  </a:lnTo>
                  <a:close/>
                </a:path>
                <a:path w="3616960" h="692785">
                  <a:moveTo>
                    <a:pt x="3179394" y="556907"/>
                  </a:moveTo>
                  <a:lnTo>
                    <a:pt x="3062719" y="556907"/>
                  </a:lnTo>
                  <a:lnTo>
                    <a:pt x="3062719" y="566280"/>
                  </a:lnTo>
                  <a:lnTo>
                    <a:pt x="3179394" y="566280"/>
                  </a:lnTo>
                  <a:lnTo>
                    <a:pt x="3179394" y="556907"/>
                  </a:lnTo>
                  <a:close/>
                </a:path>
                <a:path w="3616960" h="692785">
                  <a:moveTo>
                    <a:pt x="3471087" y="484670"/>
                  </a:moveTo>
                  <a:lnTo>
                    <a:pt x="3354400" y="484670"/>
                  </a:lnTo>
                  <a:lnTo>
                    <a:pt x="3354400" y="490194"/>
                  </a:lnTo>
                  <a:lnTo>
                    <a:pt x="3471087" y="490194"/>
                  </a:lnTo>
                  <a:lnTo>
                    <a:pt x="3471087" y="484670"/>
                  </a:lnTo>
                  <a:close/>
                </a:path>
                <a:path w="3616960" h="692785">
                  <a:moveTo>
                    <a:pt x="3616922" y="282321"/>
                  </a:moveTo>
                  <a:lnTo>
                    <a:pt x="3500247" y="282321"/>
                  </a:lnTo>
                  <a:lnTo>
                    <a:pt x="3500247" y="299961"/>
                  </a:lnTo>
                  <a:lnTo>
                    <a:pt x="3616922" y="299961"/>
                  </a:lnTo>
                  <a:lnTo>
                    <a:pt x="3616922" y="282321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039482" y="1390548"/>
              <a:ext cx="3616960" cy="787400"/>
            </a:xfrm>
            <a:custGeom>
              <a:avLst/>
              <a:gdLst/>
              <a:ahLst/>
              <a:cxnLst/>
              <a:rect l="l" t="t" r="r" b="b"/>
              <a:pathLst>
                <a:path w="3616960" h="787400">
                  <a:moveTo>
                    <a:pt x="116674" y="419061"/>
                  </a:moveTo>
                  <a:lnTo>
                    <a:pt x="0" y="419061"/>
                  </a:lnTo>
                  <a:lnTo>
                    <a:pt x="0" y="460413"/>
                  </a:lnTo>
                  <a:lnTo>
                    <a:pt x="116674" y="460413"/>
                  </a:lnTo>
                  <a:lnTo>
                    <a:pt x="116674" y="419061"/>
                  </a:lnTo>
                  <a:close/>
                </a:path>
                <a:path w="3616960" h="787400">
                  <a:moveTo>
                    <a:pt x="262521" y="371094"/>
                  </a:moveTo>
                  <a:lnTo>
                    <a:pt x="145846" y="371094"/>
                  </a:lnTo>
                  <a:lnTo>
                    <a:pt x="145846" y="432295"/>
                  </a:lnTo>
                  <a:lnTo>
                    <a:pt x="262521" y="432295"/>
                  </a:lnTo>
                  <a:lnTo>
                    <a:pt x="262521" y="371094"/>
                  </a:lnTo>
                  <a:close/>
                </a:path>
                <a:path w="3616960" h="787400">
                  <a:moveTo>
                    <a:pt x="408355" y="301066"/>
                  </a:moveTo>
                  <a:lnTo>
                    <a:pt x="291680" y="301066"/>
                  </a:lnTo>
                  <a:lnTo>
                    <a:pt x="291680" y="359511"/>
                  </a:lnTo>
                  <a:lnTo>
                    <a:pt x="408355" y="359511"/>
                  </a:lnTo>
                  <a:lnTo>
                    <a:pt x="408355" y="301066"/>
                  </a:lnTo>
                  <a:close/>
                </a:path>
                <a:path w="3616960" h="787400">
                  <a:moveTo>
                    <a:pt x="554202" y="149974"/>
                  </a:moveTo>
                  <a:lnTo>
                    <a:pt x="437527" y="149974"/>
                  </a:lnTo>
                  <a:lnTo>
                    <a:pt x="437527" y="226618"/>
                  </a:lnTo>
                  <a:lnTo>
                    <a:pt x="554202" y="226618"/>
                  </a:lnTo>
                  <a:lnTo>
                    <a:pt x="554202" y="149974"/>
                  </a:lnTo>
                  <a:close/>
                </a:path>
                <a:path w="3616960" h="787400">
                  <a:moveTo>
                    <a:pt x="700049" y="449935"/>
                  </a:moveTo>
                  <a:lnTo>
                    <a:pt x="583374" y="449935"/>
                  </a:lnTo>
                  <a:lnTo>
                    <a:pt x="583374" y="505079"/>
                  </a:lnTo>
                  <a:lnTo>
                    <a:pt x="700049" y="505079"/>
                  </a:lnTo>
                  <a:lnTo>
                    <a:pt x="700049" y="449935"/>
                  </a:lnTo>
                  <a:close/>
                </a:path>
                <a:path w="3616960" h="787400">
                  <a:moveTo>
                    <a:pt x="845896" y="129578"/>
                  </a:moveTo>
                  <a:lnTo>
                    <a:pt x="729221" y="129578"/>
                  </a:lnTo>
                  <a:lnTo>
                    <a:pt x="729221" y="211734"/>
                  </a:lnTo>
                  <a:lnTo>
                    <a:pt x="845896" y="211734"/>
                  </a:lnTo>
                  <a:lnTo>
                    <a:pt x="845896" y="129578"/>
                  </a:lnTo>
                  <a:close/>
                </a:path>
                <a:path w="3616960" h="787400">
                  <a:moveTo>
                    <a:pt x="991730" y="401408"/>
                  </a:moveTo>
                  <a:lnTo>
                    <a:pt x="875055" y="401408"/>
                  </a:lnTo>
                  <a:lnTo>
                    <a:pt x="875055" y="460413"/>
                  </a:lnTo>
                  <a:lnTo>
                    <a:pt x="991730" y="460413"/>
                  </a:lnTo>
                  <a:lnTo>
                    <a:pt x="991730" y="401408"/>
                  </a:lnTo>
                  <a:close/>
                </a:path>
                <a:path w="3616960" h="787400">
                  <a:moveTo>
                    <a:pt x="1137577" y="0"/>
                  </a:moveTo>
                  <a:lnTo>
                    <a:pt x="1020902" y="0"/>
                  </a:lnTo>
                  <a:lnTo>
                    <a:pt x="1020902" y="95389"/>
                  </a:lnTo>
                  <a:lnTo>
                    <a:pt x="1137577" y="95389"/>
                  </a:lnTo>
                  <a:lnTo>
                    <a:pt x="1137577" y="0"/>
                  </a:lnTo>
                  <a:close/>
                </a:path>
                <a:path w="3616960" h="787400">
                  <a:moveTo>
                    <a:pt x="1283423" y="388734"/>
                  </a:moveTo>
                  <a:lnTo>
                    <a:pt x="1166749" y="388734"/>
                  </a:lnTo>
                  <a:lnTo>
                    <a:pt x="1166749" y="446633"/>
                  </a:lnTo>
                  <a:lnTo>
                    <a:pt x="1283423" y="446633"/>
                  </a:lnTo>
                  <a:lnTo>
                    <a:pt x="1283423" y="388734"/>
                  </a:lnTo>
                  <a:close/>
                </a:path>
                <a:path w="3616960" h="787400">
                  <a:moveTo>
                    <a:pt x="1429270" y="458762"/>
                  </a:moveTo>
                  <a:lnTo>
                    <a:pt x="1312595" y="458762"/>
                  </a:lnTo>
                  <a:lnTo>
                    <a:pt x="1312595" y="508381"/>
                  </a:lnTo>
                  <a:lnTo>
                    <a:pt x="1429270" y="508381"/>
                  </a:lnTo>
                  <a:lnTo>
                    <a:pt x="1429270" y="458762"/>
                  </a:lnTo>
                  <a:close/>
                </a:path>
                <a:path w="3616960" h="787400">
                  <a:moveTo>
                    <a:pt x="1575117" y="180860"/>
                  </a:moveTo>
                  <a:lnTo>
                    <a:pt x="1458442" y="180860"/>
                  </a:lnTo>
                  <a:lnTo>
                    <a:pt x="1458442" y="243166"/>
                  </a:lnTo>
                  <a:lnTo>
                    <a:pt x="1575117" y="243166"/>
                  </a:lnTo>
                  <a:lnTo>
                    <a:pt x="1575117" y="180860"/>
                  </a:lnTo>
                  <a:close/>
                </a:path>
                <a:path w="3616960" h="787400">
                  <a:moveTo>
                    <a:pt x="1720951" y="294995"/>
                  </a:moveTo>
                  <a:lnTo>
                    <a:pt x="1604276" y="294995"/>
                  </a:lnTo>
                  <a:lnTo>
                    <a:pt x="1604276" y="355092"/>
                  </a:lnTo>
                  <a:lnTo>
                    <a:pt x="1720951" y="355092"/>
                  </a:lnTo>
                  <a:lnTo>
                    <a:pt x="1720951" y="294995"/>
                  </a:lnTo>
                  <a:close/>
                </a:path>
                <a:path w="3616960" h="787400">
                  <a:moveTo>
                    <a:pt x="2012645" y="669391"/>
                  </a:moveTo>
                  <a:lnTo>
                    <a:pt x="1895970" y="669391"/>
                  </a:lnTo>
                  <a:lnTo>
                    <a:pt x="1895970" y="707986"/>
                  </a:lnTo>
                  <a:lnTo>
                    <a:pt x="2012645" y="707986"/>
                  </a:lnTo>
                  <a:lnTo>
                    <a:pt x="2012645" y="669391"/>
                  </a:lnTo>
                  <a:close/>
                </a:path>
                <a:path w="3616960" h="787400">
                  <a:moveTo>
                    <a:pt x="2158492" y="607631"/>
                  </a:moveTo>
                  <a:lnTo>
                    <a:pt x="2041817" y="607631"/>
                  </a:lnTo>
                  <a:lnTo>
                    <a:pt x="2041817" y="639610"/>
                  </a:lnTo>
                  <a:lnTo>
                    <a:pt x="2158492" y="639610"/>
                  </a:lnTo>
                  <a:lnTo>
                    <a:pt x="2158492" y="607631"/>
                  </a:lnTo>
                  <a:close/>
                </a:path>
                <a:path w="3616960" h="787400">
                  <a:moveTo>
                    <a:pt x="2304326" y="542023"/>
                  </a:moveTo>
                  <a:lnTo>
                    <a:pt x="2187651" y="542023"/>
                  </a:lnTo>
                  <a:lnTo>
                    <a:pt x="2187651" y="607085"/>
                  </a:lnTo>
                  <a:lnTo>
                    <a:pt x="2304326" y="607085"/>
                  </a:lnTo>
                  <a:lnTo>
                    <a:pt x="2304326" y="542023"/>
                  </a:lnTo>
                  <a:close/>
                </a:path>
                <a:path w="3616960" h="787400">
                  <a:moveTo>
                    <a:pt x="2450173" y="653402"/>
                  </a:moveTo>
                  <a:lnTo>
                    <a:pt x="2333498" y="653402"/>
                  </a:lnTo>
                  <a:lnTo>
                    <a:pt x="2333498" y="697509"/>
                  </a:lnTo>
                  <a:lnTo>
                    <a:pt x="2450173" y="697509"/>
                  </a:lnTo>
                  <a:lnTo>
                    <a:pt x="2450173" y="653402"/>
                  </a:lnTo>
                  <a:close/>
                </a:path>
                <a:path w="3616960" h="787400">
                  <a:moveTo>
                    <a:pt x="2596019" y="509485"/>
                  </a:moveTo>
                  <a:lnTo>
                    <a:pt x="2479344" y="509485"/>
                  </a:lnTo>
                  <a:lnTo>
                    <a:pt x="2479344" y="551942"/>
                  </a:lnTo>
                  <a:lnTo>
                    <a:pt x="2596019" y="551942"/>
                  </a:lnTo>
                  <a:lnTo>
                    <a:pt x="2596019" y="509485"/>
                  </a:lnTo>
                  <a:close/>
                </a:path>
                <a:path w="3616960" h="787400">
                  <a:moveTo>
                    <a:pt x="2741866" y="431190"/>
                  </a:moveTo>
                  <a:lnTo>
                    <a:pt x="2625191" y="431190"/>
                  </a:lnTo>
                  <a:lnTo>
                    <a:pt x="2625191" y="467029"/>
                  </a:lnTo>
                  <a:lnTo>
                    <a:pt x="2741866" y="467029"/>
                  </a:lnTo>
                  <a:lnTo>
                    <a:pt x="2741866" y="431190"/>
                  </a:lnTo>
                  <a:close/>
                </a:path>
                <a:path w="3616960" h="787400">
                  <a:moveTo>
                    <a:pt x="2887700" y="758164"/>
                  </a:moveTo>
                  <a:lnTo>
                    <a:pt x="2771025" y="758164"/>
                  </a:lnTo>
                  <a:lnTo>
                    <a:pt x="2771025" y="786841"/>
                  </a:lnTo>
                  <a:lnTo>
                    <a:pt x="2887700" y="786841"/>
                  </a:lnTo>
                  <a:lnTo>
                    <a:pt x="2887700" y="758164"/>
                  </a:lnTo>
                  <a:close/>
                </a:path>
                <a:path w="3616960" h="787400">
                  <a:moveTo>
                    <a:pt x="3179394" y="601014"/>
                  </a:moveTo>
                  <a:lnTo>
                    <a:pt x="3062719" y="601014"/>
                  </a:lnTo>
                  <a:lnTo>
                    <a:pt x="3062719" y="652297"/>
                  </a:lnTo>
                  <a:lnTo>
                    <a:pt x="3179394" y="652297"/>
                  </a:lnTo>
                  <a:lnTo>
                    <a:pt x="3179394" y="601014"/>
                  </a:lnTo>
                  <a:close/>
                </a:path>
                <a:path w="3616960" h="787400">
                  <a:moveTo>
                    <a:pt x="3471087" y="522719"/>
                  </a:moveTo>
                  <a:lnTo>
                    <a:pt x="3354400" y="522719"/>
                  </a:lnTo>
                  <a:lnTo>
                    <a:pt x="3354400" y="580059"/>
                  </a:lnTo>
                  <a:lnTo>
                    <a:pt x="3471087" y="580059"/>
                  </a:lnTo>
                  <a:lnTo>
                    <a:pt x="3471087" y="522719"/>
                  </a:lnTo>
                  <a:close/>
                </a:path>
                <a:path w="3616960" h="787400">
                  <a:moveTo>
                    <a:pt x="3616922" y="269633"/>
                  </a:moveTo>
                  <a:lnTo>
                    <a:pt x="3500247" y="269633"/>
                  </a:lnTo>
                  <a:lnTo>
                    <a:pt x="3500247" y="377710"/>
                  </a:lnTo>
                  <a:lnTo>
                    <a:pt x="3616922" y="377710"/>
                  </a:lnTo>
                  <a:lnTo>
                    <a:pt x="3616922" y="269633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914537" y="1379524"/>
              <a:ext cx="262890" cy="412750"/>
            </a:xfrm>
            <a:custGeom>
              <a:avLst/>
              <a:gdLst/>
              <a:ahLst/>
              <a:cxnLst/>
              <a:rect l="l" t="t" r="r" b="b"/>
              <a:pathLst>
                <a:path w="262889" h="412750">
                  <a:moveTo>
                    <a:pt x="116674" y="409130"/>
                  </a:moveTo>
                  <a:lnTo>
                    <a:pt x="0" y="409130"/>
                  </a:lnTo>
                  <a:lnTo>
                    <a:pt x="0" y="412432"/>
                  </a:lnTo>
                  <a:lnTo>
                    <a:pt x="116674" y="412432"/>
                  </a:lnTo>
                  <a:lnTo>
                    <a:pt x="116674" y="409130"/>
                  </a:lnTo>
                  <a:close/>
                </a:path>
                <a:path w="262889" h="412750">
                  <a:moveTo>
                    <a:pt x="262521" y="0"/>
                  </a:moveTo>
                  <a:lnTo>
                    <a:pt x="145846" y="0"/>
                  </a:lnTo>
                  <a:lnTo>
                    <a:pt x="145846" y="11023"/>
                  </a:lnTo>
                  <a:lnTo>
                    <a:pt x="262521" y="11023"/>
                  </a:lnTo>
                  <a:lnTo>
                    <a:pt x="262521" y="0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39482" y="1370151"/>
              <a:ext cx="3616960" cy="779145"/>
            </a:xfrm>
            <a:custGeom>
              <a:avLst/>
              <a:gdLst/>
              <a:ahLst/>
              <a:cxnLst/>
              <a:rect l="l" t="t" r="r" b="b"/>
              <a:pathLst>
                <a:path w="3616960" h="779144">
                  <a:moveTo>
                    <a:pt x="116674" y="427329"/>
                  </a:moveTo>
                  <a:lnTo>
                    <a:pt x="0" y="427329"/>
                  </a:lnTo>
                  <a:lnTo>
                    <a:pt x="0" y="439458"/>
                  </a:lnTo>
                  <a:lnTo>
                    <a:pt x="116674" y="439458"/>
                  </a:lnTo>
                  <a:lnTo>
                    <a:pt x="116674" y="427329"/>
                  </a:lnTo>
                  <a:close/>
                </a:path>
                <a:path w="3616960" h="779144">
                  <a:moveTo>
                    <a:pt x="262521" y="390385"/>
                  </a:moveTo>
                  <a:lnTo>
                    <a:pt x="145846" y="390385"/>
                  </a:lnTo>
                  <a:lnTo>
                    <a:pt x="145846" y="391490"/>
                  </a:lnTo>
                  <a:lnTo>
                    <a:pt x="262521" y="391490"/>
                  </a:lnTo>
                  <a:lnTo>
                    <a:pt x="262521" y="390385"/>
                  </a:lnTo>
                  <a:close/>
                </a:path>
                <a:path w="3616960" h="779144">
                  <a:moveTo>
                    <a:pt x="408355" y="319252"/>
                  </a:moveTo>
                  <a:lnTo>
                    <a:pt x="291680" y="319252"/>
                  </a:lnTo>
                  <a:lnTo>
                    <a:pt x="291680" y="321462"/>
                  </a:lnTo>
                  <a:lnTo>
                    <a:pt x="408355" y="321462"/>
                  </a:lnTo>
                  <a:lnTo>
                    <a:pt x="408355" y="319252"/>
                  </a:lnTo>
                  <a:close/>
                </a:path>
                <a:path w="3616960" h="779144">
                  <a:moveTo>
                    <a:pt x="554202" y="167614"/>
                  </a:moveTo>
                  <a:lnTo>
                    <a:pt x="437527" y="167614"/>
                  </a:lnTo>
                  <a:lnTo>
                    <a:pt x="437527" y="170370"/>
                  </a:lnTo>
                  <a:lnTo>
                    <a:pt x="554202" y="170370"/>
                  </a:lnTo>
                  <a:lnTo>
                    <a:pt x="554202" y="167614"/>
                  </a:lnTo>
                  <a:close/>
                </a:path>
                <a:path w="3616960" h="779144">
                  <a:moveTo>
                    <a:pt x="700049" y="468680"/>
                  </a:moveTo>
                  <a:lnTo>
                    <a:pt x="583374" y="468680"/>
                  </a:lnTo>
                  <a:lnTo>
                    <a:pt x="583374" y="470331"/>
                  </a:lnTo>
                  <a:lnTo>
                    <a:pt x="700049" y="470331"/>
                  </a:lnTo>
                  <a:lnTo>
                    <a:pt x="700049" y="468680"/>
                  </a:lnTo>
                  <a:close/>
                </a:path>
                <a:path w="3616960" h="779144">
                  <a:moveTo>
                    <a:pt x="845896" y="146113"/>
                  </a:moveTo>
                  <a:lnTo>
                    <a:pt x="729221" y="146113"/>
                  </a:lnTo>
                  <a:lnTo>
                    <a:pt x="729221" y="149974"/>
                  </a:lnTo>
                  <a:lnTo>
                    <a:pt x="845896" y="149974"/>
                  </a:lnTo>
                  <a:lnTo>
                    <a:pt x="845896" y="146113"/>
                  </a:lnTo>
                  <a:close/>
                </a:path>
                <a:path w="3616960" h="779144">
                  <a:moveTo>
                    <a:pt x="991730" y="415747"/>
                  </a:moveTo>
                  <a:lnTo>
                    <a:pt x="875055" y="415747"/>
                  </a:lnTo>
                  <a:lnTo>
                    <a:pt x="875055" y="418503"/>
                  </a:lnTo>
                  <a:lnTo>
                    <a:pt x="991730" y="418503"/>
                  </a:lnTo>
                  <a:lnTo>
                    <a:pt x="991730" y="415747"/>
                  </a:lnTo>
                  <a:close/>
                </a:path>
                <a:path w="3616960" h="779144">
                  <a:moveTo>
                    <a:pt x="1137577" y="0"/>
                  </a:moveTo>
                  <a:lnTo>
                    <a:pt x="1020902" y="0"/>
                  </a:lnTo>
                  <a:lnTo>
                    <a:pt x="1020902" y="9372"/>
                  </a:lnTo>
                  <a:lnTo>
                    <a:pt x="1137577" y="9372"/>
                  </a:lnTo>
                  <a:lnTo>
                    <a:pt x="1137577" y="0"/>
                  </a:lnTo>
                  <a:close/>
                </a:path>
                <a:path w="3616960" h="779144">
                  <a:moveTo>
                    <a:pt x="1283423" y="407479"/>
                  </a:moveTo>
                  <a:lnTo>
                    <a:pt x="1166749" y="407479"/>
                  </a:lnTo>
                  <a:lnTo>
                    <a:pt x="1166749" y="409130"/>
                  </a:lnTo>
                  <a:lnTo>
                    <a:pt x="1283423" y="409130"/>
                  </a:lnTo>
                  <a:lnTo>
                    <a:pt x="1283423" y="407479"/>
                  </a:lnTo>
                  <a:close/>
                </a:path>
                <a:path w="3616960" h="779144">
                  <a:moveTo>
                    <a:pt x="1429270" y="473646"/>
                  </a:moveTo>
                  <a:lnTo>
                    <a:pt x="1312595" y="473646"/>
                  </a:lnTo>
                  <a:lnTo>
                    <a:pt x="1312595" y="479158"/>
                  </a:lnTo>
                  <a:lnTo>
                    <a:pt x="1429270" y="479158"/>
                  </a:lnTo>
                  <a:lnTo>
                    <a:pt x="1429270" y="473646"/>
                  </a:lnTo>
                  <a:close/>
                </a:path>
                <a:path w="3616960" h="779144">
                  <a:moveTo>
                    <a:pt x="1575117" y="197396"/>
                  </a:moveTo>
                  <a:lnTo>
                    <a:pt x="1458442" y="197396"/>
                  </a:lnTo>
                  <a:lnTo>
                    <a:pt x="1458442" y="201256"/>
                  </a:lnTo>
                  <a:lnTo>
                    <a:pt x="1575117" y="201256"/>
                  </a:lnTo>
                  <a:lnTo>
                    <a:pt x="1575117" y="197396"/>
                  </a:lnTo>
                  <a:close/>
                </a:path>
                <a:path w="3616960" h="779144">
                  <a:moveTo>
                    <a:pt x="1720951" y="312089"/>
                  </a:moveTo>
                  <a:lnTo>
                    <a:pt x="1604276" y="312089"/>
                  </a:lnTo>
                  <a:lnTo>
                    <a:pt x="1604276" y="315391"/>
                  </a:lnTo>
                  <a:lnTo>
                    <a:pt x="1720951" y="315391"/>
                  </a:lnTo>
                  <a:lnTo>
                    <a:pt x="1720951" y="312089"/>
                  </a:lnTo>
                  <a:close/>
                </a:path>
                <a:path w="3616960" h="779144">
                  <a:moveTo>
                    <a:pt x="2012645" y="688136"/>
                  </a:moveTo>
                  <a:lnTo>
                    <a:pt x="1895970" y="688136"/>
                  </a:lnTo>
                  <a:lnTo>
                    <a:pt x="1895970" y="689787"/>
                  </a:lnTo>
                  <a:lnTo>
                    <a:pt x="2012645" y="689787"/>
                  </a:lnTo>
                  <a:lnTo>
                    <a:pt x="2012645" y="688136"/>
                  </a:lnTo>
                  <a:close/>
                </a:path>
                <a:path w="3616960" h="779144">
                  <a:moveTo>
                    <a:pt x="2158492" y="627481"/>
                  </a:moveTo>
                  <a:lnTo>
                    <a:pt x="2041817" y="627481"/>
                  </a:lnTo>
                  <a:lnTo>
                    <a:pt x="2041817" y="628027"/>
                  </a:lnTo>
                  <a:lnTo>
                    <a:pt x="2158492" y="628027"/>
                  </a:lnTo>
                  <a:lnTo>
                    <a:pt x="2158492" y="627481"/>
                  </a:lnTo>
                  <a:close/>
                </a:path>
                <a:path w="3616960" h="779144">
                  <a:moveTo>
                    <a:pt x="2304326" y="559104"/>
                  </a:moveTo>
                  <a:lnTo>
                    <a:pt x="2187651" y="559104"/>
                  </a:lnTo>
                  <a:lnTo>
                    <a:pt x="2187651" y="562419"/>
                  </a:lnTo>
                  <a:lnTo>
                    <a:pt x="2304326" y="562419"/>
                  </a:lnTo>
                  <a:lnTo>
                    <a:pt x="2304326" y="559104"/>
                  </a:lnTo>
                  <a:close/>
                </a:path>
                <a:path w="3616960" h="779144">
                  <a:moveTo>
                    <a:pt x="2450173" y="672693"/>
                  </a:moveTo>
                  <a:lnTo>
                    <a:pt x="2333498" y="672693"/>
                  </a:lnTo>
                  <a:lnTo>
                    <a:pt x="2333498" y="673798"/>
                  </a:lnTo>
                  <a:lnTo>
                    <a:pt x="2450173" y="673798"/>
                  </a:lnTo>
                  <a:lnTo>
                    <a:pt x="2450173" y="672693"/>
                  </a:lnTo>
                  <a:close/>
                </a:path>
                <a:path w="3616960" h="779144">
                  <a:moveTo>
                    <a:pt x="2596019" y="523265"/>
                  </a:moveTo>
                  <a:lnTo>
                    <a:pt x="2479344" y="523265"/>
                  </a:lnTo>
                  <a:lnTo>
                    <a:pt x="2479344" y="529882"/>
                  </a:lnTo>
                  <a:lnTo>
                    <a:pt x="2596019" y="529882"/>
                  </a:lnTo>
                  <a:lnTo>
                    <a:pt x="2596019" y="523265"/>
                  </a:lnTo>
                  <a:close/>
                </a:path>
                <a:path w="3616960" h="779144">
                  <a:moveTo>
                    <a:pt x="2741866" y="448830"/>
                  </a:moveTo>
                  <a:lnTo>
                    <a:pt x="2625191" y="448830"/>
                  </a:lnTo>
                  <a:lnTo>
                    <a:pt x="2625191" y="451586"/>
                  </a:lnTo>
                  <a:lnTo>
                    <a:pt x="2741866" y="451586"/>
                  </a:lnTo>
                  <a:lnTo>
                    <a:pt x="2741866" y="448830"/>
                  </a:lnTo>
                  <a:close/>
                </a:path>
                <a:path w="3616960" h="779144">
                  <a:moveTo>
                    <a:pt x="2887700" y="776909"/>
                  </a:moveTo>
                  <a:lnTo>
                    <a:pt x="2771025" y="776909"/>
                  </a:lnTo>
                  <a:lnTo>
                    <a:pt x="2771025" y="778560"/>
                  </a:lnTo>
                  <a:lnTo>
                    <a:pt x="2887700" y="778560"/>
                  </a:lnTo>
                  <a:lnTo>
                    <a:pt x="2887700" y="776909"/>
                  </a:lnTo>
                  <a:close/>
                </a:path>
                <a:path w="3616960" h="779144">
                  <a:moveTo>
                    <a:pt x="3179394" y="619213"/>
                  </a:moveTo>
                  <a:lnTo>
                    <a:pt x="3062719" y="619213"/>
                  </a:lnTo>
                  <a:lnTo>
                    <a:pt x="3062719" y="621411"/>
                  </a:lnTo>
                  <a:lnTo>
                    <a:pt x="3179394" y="621411"/>
                  </a:lnTo>
                  <a:lnTo>
                    <a:pt x="3179394" y="619213"/>
                  </a:lnTo>
                  <a:close/>
                </a:path>
                <a:path w="3616960" h="779144">
                  <a:moveTo>
                    <a:pt x="3471087" y="540905"/>
                  </a:moveTo>
                  <a:lnTo>
                    <a:pt x="3354400" y="540905"/>
                  </a:lnTo>
                  <a:lnTo>
                    <a:pt x="3354400" y="543115"/>
                  </a:lnTo>
                  <a:lnTo>
                    <a:pt x="3471087" y="543115"/>
                  </a:lnTo>
                  <a:lnTo>
                    <a:pt x="3471087" y="540905"/>
                  </a:lnTo>
                  <a:close/>
                </a:path>
                <a:path w="3616960" h="779144">
                  <a:moveTo>
                    <a:pt x="3616922" y="288378"/>
                  </a:moveTo>
                  <a:lnTo>
                    <a:pt x="3500247" y="288378"/>
                  </a:lnTo>
                  <a:lnTo>
                    <a:pt x="3500247" y="290029"/>
                  </a:lnTo>
                  <a:lnTo>
                    <a:pt x="3616922" y="290029"/>
                  </a:lnTo>
                  <a:lnTo>
                    <a:pt x="3616922" y="288378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39482" y="1312798"/>
              <a:ext cx="3616960" cy="834390"/>
            </a:xfrm>
            <a:custGeom>
              <a:avLst/>
              <a:gdLst/>
              <a:ahLst/>
              <a:cxnLst/>
              <a:rect l="l" t="t" r="r" b="b"/>
              <a:pathLst>
                <a:path w="3616960" h="834389">
                  <a:moveTo>
                    <a:pt x="116674" y="441667"/>
                  </a:moveTo>
                  <a:lnTo>
                    <a:pt x="0" y="441667"/>
                  </a:lnTo>
                  <a:lnTo>
                    <a:pt x="0" y="484682"/>
                  </a:lnTo>
                  <a:lnTo>
                    <a:pt x="116674" y="484682"/>
                  </a:lnTo>
                  <a:lnTo>
                    <a:pt x="116674" y="441667"/>
                  </a:lnTo>
                  <a:close/>
                </a:path>
                <a:path w="3616960" h="834389">
                  <a:moveTo>
                    <a:pt x="262521" y="381012"/>
                  </a:moveTo>
                  <a:lnTo>
                    <a:pt x="145846" y="381012"/>
                  </a:lnTo>
                  <a:lnTo>
                    <a:pt x="145846" y="447738"/>
                  </a:lnTo>
                  <a:lnTo>
                    <a:pt x="262521" y="447738"/>
                  </a:lnTo>
                  <a:lnTo>
                    <a:pt x="262521" y="381012"/>
                  </a:lnTo>
                  <a:close/>
                </a:path>
                <a:path w="3616960" h="834389">
                  <a:moveTo>
                    <a:pt x="408355" y="327533"/>
                  </a:moveTo>
                  <a:lnTo>
                    <a:pt x="291680" y="327533"/>
                  </a:lnTo>
                  <a:lnTo>
                    <a:pt x="291680" y="376605"/>
                  </a:lnTo>
                  <a:lnTo>
                    <a:pt x="408355" y="376605"/>
                  </a:lnTo>
                  <a:lnTo>
                    <a:pt x="408355" y="327533"/>
                  </a:lnTo>
                  <a:close/>
                </a:path>
                <a:path w="3616960" h="834389">
                  <a:moveTo>
                    <a:pt x="554202" y="160464"/>
                  </a:moveTo>
                  <a:lnTo>
                    <a:pt x="437527" y="160464"/>
                  </a:lnTo>
                  <a:lnTo>
                    <a:pt x="437527" y="224967"/>
                  </a:lnTo>
                  <a:lnTo>
                    <a:pt x="554202" y="224967"/>
                  </a:lnTo>
                  <a:lnTo>
                    <a:pt x="554202" y="160464"/>
                  </a:lnTo>
                  <a:close/>
                </a:path>
                <a:path w="3616960" h="834389">
                  <a:moveTo>
                    <a:pt x="700049" y="487984"/>
                  </a:moveTo>
                  <a:lnTo>
                    <a:pt x="583374" y="487984"/>
                  </a:lnTo>
                  <a:lnTo>
                    <a:pt x="583374" y="526034"/>
                  </a:lnTo>
                  <a:lnTo>
                    <a:pt x="700049" y="526034"/>
                  </a:lnTo>
                  <a:lnTo>
                    <a:pt x="700049" y="487984"/>
                  </a:lnTo>
                  <a:close/>
                </a:path>
                <a:path w="3616960" h="834389">
                  <a:moveTo>
                    <a:pt x="845896" y="106426"/>
                  </a:moveTo>
                  <a:lnTo>
                    <a:pt x="729221" y="106426"/>
                  </a:lnTo>
                  <a:lnTo>
                    <a:pt x="729221" y="203466"/>
                  </a:lnTo>
                  <a:lnTo>
                    <a:pt x="845896" y="203466"/>
                  </a:lnTo>
                  <a:lnTo>
                    <a:pt x="845896" y="106426"/>
                  </a:lnTo>
                  <a:close/>
                </a:path>
                <a:path w="3616960" h="834389">
                  <a:moveTo>
                    <a:pt x="991730" y="437807"/>
                  </a:moveTo>
                  <a:lnTo>
                    <a:pt x="875055" y="437807"/>
                  </a:lnTo>
                  <a:lnTo>
                    <a:pt x="875055" y="473100"/>
                  </a:lnTo>
                  <a:lnTo>
                    <a:pt x="991730" y="473100"/>
                  </a:lnTo>
                  <a:lnTo>
                    <a:pt x="991730" y="437807"/>
                  </a:lnTo>
                  <a:close/>
                </a:path>
                <a:path w="3616960" h="834389">
                  <a:moveTo>
                    <a:pt x="1137577" y="0"/>
                  </a:moveTo>
                  <a:lnTo>
                    <a:pt x="1020902" y="0"/>
                  </a:lnTo>
                  <a:lnTo>
                    <a:pt x="1020902" y="57353"/>
                  </a:lnTo>
                  <a:lnTo>
                    <a:pt x="1137577" y="57353"/>
                  </a:lnTo>
                  <a:lnTo>
                    <a:pt x="1137577" y="0"/>
                  </a:lnTo>
                  <a:close/>
                </a:path>
                <a:path w="3616960" h="834389">
                  <a:moveTo>
                    <a:pt x="1283423" y="400316"/>
                  </a:moveTo>
                  <a:lnTo>
                    <a:pt x="1166749" y="400316"/>
                  </a:lnTo>
                  <a:lnTo>
                    <a:pt x="1166749" y="464832"/>
                  </a:lnTo>
                  <a:lnTo>
                    <a:pt x="1283423" y="464832"/>
                  </a:lnTo>
                  <a:lnTo>
                    <a:pt x="1283423" y="400316"/>
                  </a:lnTo>
                  <a:close/>
                </a:path>
                <a:path w="3616960" h="834389">
                  <a:moveTo>
                    <a:pt x="1429270" y="471995"/>
                  </a:moveTo>
                  <a:lnTo>
                    <a:pt x="1312595" y="471995"/>
                  </a:lnTo>
                  <a:lnTo>
                    <a:pt x="1312595" y="530999"/>
                  </a:lnTo>
                  <a:lnTo>
                    <a:pt x="1429270" y="530999"/>
                  </a:lnTo>
                  <a:lnTo>
                    <a:pt x="1429270" y="471995"/>
                  </a:lnTo>
                  <a:close/>
                </a:path>
                <a:path w="3616960" h="834389">
                  <a:moveTo>
                    <a:pt x="1575117" y="153847"/>
                  </a:moveTo>
                  <a:lnTo>
                    <a:pt x="1458442" y="153847"/>
                  </a:lnTo>
                  <a:lnTo>
                    <a:pt x="1458442" y="254749"/>
                  </a:lnTo>
                  <a:lnTo>
                    <a:pt x="1575117" y="254749"/>
                  </a:lnTo>
                  <a:lnTo>
                    <a:pt x="1575117" y="153847"/>
                  </a:lnTo>
                  <a:close/>
                </a:path>
                <a:path w="3616960" h="834389">
                  <a:moveTo>
                    <a:pt x="1720951" y="243725"/>
                  </a:moveTo>
                  <a:lnTo>
                    <a:pt x="1604276" y="243725"/>
                  </a:lnTo>
                  <a:lnTo>
                    <a:pt x="1604276" y="369443"/>
                  </a:lnTo>
                  <a:lnTo>
                    <a:pt x="1720951" y="369443"/>
                  </a:lnTo>
                  <a:lnTo>
                    <a:pt x="1720951" y="243725"/>
                  </a:lnTo>
                  <a:close/>
                </a:path>
                <a:path w="3616960" h="834389">
                  <a:moveTo>
                    <a:pt x="2012645" y="666089"/>
                  </a:moveTo>
                  <a:lnTo>
                    <a:pt x="1895970" y="666089"/>
                  </a:lnTo>
                  <a:lnTo>
                    <a:pt x="1895970" y="745490"/>
                  </a:lnTo>
                  <a:lnTo>
                    <a:pt x="2012645" y="745490"/>
                  </a:lnTo>
                  <a:lnTo>
                    <a:pt x="2012645" y="666089"/>
                  </a:lnTo>
                  <a:close/>
                </a:path>
                <a:path w="3616960" h="834389">
                  <a:moveTo>
                    <a:pt x="2158492" y="639064"/>
                  </a:moveTo>
                  <a:lnTo>
                    <a:pt x="2041817" y="639064"/>
                  </a:lnTo>
                  <a:lnTo>
                    <a:pt x="2041817" y="684834"/>
                  </a:lnTo>
                  <a:lnTo>
                    <a:pt x="2158492" y="684834"/>
                  </a:lnTo>
                  <a:lnTo>
                    <a:pt x="2158492" y="639064"/>
                  </a:lnTo>
                  <a:close/>
                </a:path>
                <a:path w="3616960" h="834389">
                  <a:moveTo>
                    <a:pt x="2304326" y="592747"/>
                  </a:moveTo>
                  <a:lnTo>
                    <a:pt x="2187651" y="592747"/>
                  </a:lnTo>
                  <a:lnTo>
                    <a:pt x="2187651" y="616458"/>
                  </a:lnTo>
                  <a:lnTo>
                    <a:pt x="2304326" y="616458"/>
                  </a:lnTo>
                  <a:lnTo>
                    <a:pt x="2304326" y="592747"/>
                  </a:lnTo>
                  <a:close/>
                </a:path>
                <a:path w="3616960" h="834389">
                  <a:moveTo>
                    <a:pt x="2450173" y="705789"/>
                  </a:moveTo>
                  <a:lnTo>
                    <a:pt x="2333498" y="705789"/>
                  </a:lnTo>
                  <a:lnTo>
                    <a:pt x="2333498" y="730046"/>
                  </a:lnTo>
                  <a:lnTo>
                    <a:pt x="2450173" y="730046"/>
                  </a:lnTo>
                  <a:lnTo>
                    <a:pt x="2450173" y="705789"/>
                  </a:lnTo>
                  <a:close/>
                </a:path>
                <a:path w="3616960" h="834389">
                  <a:moveTo>
                    <a:pt x="2596019" y="528789"/>
                  </a:moveTo>
                  <a:lnTo>
                    <a:pt x="2479344" y="528789"/>
                  </a:lnTo>
                  <a:lnTo>
                    <a:pt x="2479344" y="580618"/>
                  </a:lnTo>
                  <a:lnTo>
                    <a:pt x="2596019" y="580618"/>
                  </a:lnTo>
                  <a:lnTo>
                    <a:pt x="2596019" y="528789"/>
                  </a:lnTo>
                  <a:close/>
                </a:path>
                <a:path w="3616960" h="834389">
                  <a:moveTo>
                    <a:pt x="2741866" y="469785"/>
                  </a:moveTo>
                  <a:lnTo>
                    <a:pt x="2625191" y="469785"/>
                  </a:lnTo>
                  <a:lnTo>
                    <a:pt x="2625191" y="506183"/>
                  </a:lnTo>
                  <a:lnTo>
                    <a:pt x="2741866" y="506183"/>
                  </a:lnTo>
                  <a:lnTo>
                    <a:pt x="2741866" y="469785"/>
                  </a:lnTo>
                  <a:close/>
                </a:path>
                <a:path w="3616960" h="834389">
                  <a:moveTo>
                    <a:pt x="2887700" y="820470"/>
                  </a:moveTo>
                  <a:lnTo>
                    <a:pt x="2771025" y="820470"/>
                  </a:lnTo>
                  <a:lnTo>
                    <a:pt x="2771025" y="834263"/>
                  </a:lnTo>
                  <a:lnTo>
                    <a:pt x="2887700" y="834263"/>
                  </a:lnTo>
                  <a:lnTo>
                    <a:pt x="2887700" y="820470"/>
                  </a:lnTo>
                  <a:close/>
                </a:path>
                <a:path w="3616960" h="834389">
                  <a:moveTo>
                    <a:pt x="3179394" y="652856"/>
                  </a:moveTo>
                  <a:lnTo>
                    <a:pt x="3062719" y="652856"/>
                  </a:lnTo>
                  <a:lnTo>
                    <a:pt x="3062719" y="676567"/>
                  </a:lnTo>
                  <a:lnTo>
                    <a:pt x="3179394" y="676567"/>
                  </a:lnTo>
                  <a:lnTo>
                    <a:pt x="3179394" y="652856"/>
                  </a:lnTo>
                  <a:close/>
                </a:path>
                <a:path w="3616960" h="834389">
                  <a:moveTo>
                    <a:pt x="3471087" y="576211"/>
                  </a:moveTo>
                  <a:lnTo>
                    <a:pt x="3354400" y="576211"/>
                  </a:lnTo>
                  <a:lnTo>
                    <a:pt x="3354400" y="598258"/>
                  </a:lnTo>
                  <a:lnTo>
                    <a:pt x="3471087" y="598258"/>
                  </a:lnTo>
                  <a:lnTo>
                    <a:pt x="3471087" y="576211"/>
                  </a:lnTo>
                  <a:close/>
                </a:path>
                <a:path w="3616960" h="834389">
                  <a:moveTo>
                    <a:pt x="3616922" y="229933"/>
                  </a:moveTo>
                  <a:lnTo>
                    <a:pt x="3500247" y="229933"/>
                  </a:lnTo>
                  <a:lnTo>
                    <a:pt x="3500247" y="345732"/>
                  </a:lnTo>
                  <a:lnTo>
                    <a:pt x="3616922" y="345732"/>
                  </a:lnTo>
                  <a:lnTo>
                    <a:pt x="3616922" y="229933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39482" y="1297914"/>
              <a:ext cx="3616960" cy="835660"/>
            </a:xfrm>
            <a:custGeom>
              <a:avLst/>
              <a:gdLst/>
              <a:ahLst/>
              <a:cxnLst/>
              <a:rect l="l" t="t" r="r" b="b"/>
              <a:pathLst>
                <a:path w="3616960" h="835660">
                  <a:moveTo>
                    <a:pt x="116674" y="447725"/>
                  </a:moveTo>
                  <a:lnTo>
                    <a:pt x="0" y="447725"/>
                  </a:lnTo>
                  <a:lnTo>
                    <a:pt x="0" y="456552"/>
                  </a:lnTo>
                  <a:lnTo>
                    <a:pt x="116674" y="456552"/>
                  </a:lnTo>
                  <a:lnTo>
                    <a:pt x="116674" y="447725"/>
                  </a:lnTo>
                  <a:close/>
                </a:path>
                <a:path w="3616960" h="835660">
                  <a:moveTo>
                    <a:pt x="262521" y="392595"/>
                  </a:moveTo>
                  <a:lnTo>
                    <a:pt x="145846" y="392595"/>
                  </a:lnTo>
                  <a:lnTo>
                    <a:pt x="145846" y="395897"/>
                  </a:lnTo>
                  <a:lnTo>
                    <a:pt x="262521" y="395897"/>
                  </a:lnTo>
                  <a:lnTo>
                    <a:pt x="262521" y="392595"/>
                  </a:lnTo>
                  <a:close/>
                </a:path>
                <a:path w="3616960" h="835660">
                  <a:moveTo>
                    <a:pt x="408355" y="336905"/>
                  </a:moveTo>
                  <a:lnTo>
                    <a:pt x="291680" y="336905"/>
                  </a:lnTo>
                  <a:lnTo>
                    <a:pt x="291680" y="342417"/>
                  </a:lnTo>
                  <a:lnTo>
                    <a:pt x="408355" y="342417"/>
                  </a:lnTo>
                  <a:lnTo>
                    <a:pt x="408355" y="336905"/>
                  </a:lnTo>
                  <a:close/>
                </a:path>
                <a:path w="3616960" h="835660">
                  <a:moveTo>
                    <a:pt x="554202" y="167627"/>
                  </a:moveTo>
                  <a:lnTo>
                    <a:pt x="437527" y="167627"/>
                  </a:lnTo>
                  <a:lnTo>
                    <a:pt x="437527" y="175348"/>
                  </a:lnTo>
                  <a:lnTo>
                    <a:pt x="554202" y="175348"/>
                  </a:lnTo>
                  <a:lnTo>
                    <a:pt x="554202" y="167627"/>
                  </a:lnTo>
                  <a:close/>
                </a:path>
                <a:path w="3616960" h="835660">
                  <a:moveTo>
                    <a:pt x="700049" y="497903"/>
                  </a:moveTo>
                  <a:lnTo>
                    <a:pt x="583374" y="497903"/>
                  </a:lnTo>
                  <a:lnTo>
                    <a:pt x="583374" y="502869"/>
                  </a:lnTo>
                  <a:lnTo>
                    <a:pt x="700049" y="502869"/>
                  </a:lnTo>
                  <a:lnTo>
                    <a:pt x="700049" y="497903"/>
                  </a:lnTo>
                  <a:close/>
                </a:path>
                <a:path w="3616960" h="835660">
                  <a:moveTo>
                    <a:pt x="845896" y="114134"/>
                  </a:moveTo>
                  <a:lnTo>
                    <a:pt x="729221" y="114134"/>
                  </a:lnTo>
                  <a:lnTo>
                    <a:pt x="729221" y="121310"/>
                  </a:lnTo>
                  <a:lnTo>
                    <a:pt x="845896" y="121310"/>
                  </a:lnTo>
                  <a:lnTo>
                    <a:pt x="845896" y="114134"/>
                  </a:lnTo>
                  <a:close/>
                </a:path>
                <a:path w="3616960" h="835660">
                  <a:moveTo>
                    <a:pt x="991730" y="449389"/>
                  </a:moveTo>
                  <a:lnTo>
                    <a:pt x="875055" y="449389"/>
                  </a:lnTo>
                  <a:lnTo>
                    <a:pt x="875055" y="452691"/>
                  </a:lnTo>
                  <a:lnTo>
                    <a:pt x="991730" y="452691"/>
                  </a:lnTo>
                  <a:lnTo>
                    <a:pt x="991730" y="449389"/>
                  </a:lnTo>
                  <a:close/>
                </a:path>
                <a:path w="3616960" h="835660">
                  <a:moveTo>
                    <a:pt x="1137577" y="0"/>
                  </a:moveTo>
                  <a:lnTo>
                    <a:pt x="1020902" y="0"/>
                  </a:lnTo>
                  <a:lnTo>
                    <a:pt x="1020902" y="14884"/>
                  </a:lnTo>
                  <a:lnTo>
                    <a:pt x="1137577" y="14884"/>
                  </a:lnTo>
                  <a:lnTo>
                    <a:pt x="1137577" y="0"/>
                  </a:lnTo>
                  <a:close/>
                </a:path>
                <a:path w="3616960" h="835660">
                  <a:moveTo>
                    <a:pt x="1283423" y="409130"/>
                  </a:moveTo>
                  <a:lnTo>
                    <a:pt x="1166749" y="409130"/>
                  </a:lnTo>
                  <a:lnTo>
                    <a:pt x="1166749" y="415201"/>
                  </a:lnTo>
                  <a:lnTo>
                    <a:pt x="1283423" y="415201"/>
                  </a:lnTo>
                  <a:lnTo>
                    <a:pt x="1283423" y="409130"/>
                  </a:lnTo>
                  <a:close/>
                </a:path>
                <a:path w="3616960" h="835660">
                  <a:moveTo>
                    <a:pt x="1429270" y="480263"/>
                  </a:moveTo>
                  <a:lnTo>
                    <a:pt x="1312595" y="480263"/>
                  </a:lnTo>
                  <a:lnTo>
                    <a:pt x="1312595" y="486879"/>
                  </a:lnTo>
                  <a:lnTo>
                    <a:pt x="1429270" y="486879"/>
                  </a:lnTo>
                  <a:lnTo>
                    <a:pt x="1429270" y="480263"/>
                  </a:lnTo>
                  <a:close/>
                </a:path>
                <a:path w="3616960" h="835660">
                  <a:moveTo>
                    <a:pt x="1575117" y="161010"/>
                  </a:moveTo>
                  <a:lnTo>
                    <a:pt x="1458442" y="161010"/>
                  </a:lnTo>
                  <a:lnTo>
                    <a:pt x="1458442" y="168732"/>
                  </a:lnTo>
                  <a:lnTo>
                    <a:pt x="1575117" y="168732"/>
                  </a:lnTo>
                  <a:lnTo>
                    <a:pt x="1575117" y="161010"/>
                  </a:lnTo>
                  <a:close/>
                </a:path>
                <a:path w="3616960" h="835660">
                  <a:moveTo>
                    <a:pt x="1720951" y="253085"/>
                  </a:moveTo>
                  <a:lnTo>
                    <a:pt x="1604276" y="253085"/>
                  </a:lnTo>
                  <a:lnTo>
                    <a:pt x="1604276" y="258610"/>
                  </a:lnTo>
                  <a:lnTo>
                    <a:pt x="1720951" y="258610"/>
                  </a:lnTo>
                  <a:lnTo>
                    <a:pt x="1720951" y="253085"/>
                  </a:lnTo>
                  <a:close/>
                </a:path>
                <a:path w="3616960" h="835660">
                  <a:moveTo>
                    <a:pt x="2012645" y="675462"/>
                  </a:moveTo>
                  <a:lnTo>
                    <a:pt x="1895970" y="675462"/>
                  </a:lnTo>
                  <a:lnTo>
                    <a:pt x="1895970" y="680974"/>
                  </a:lnTo>
                  <a:lnTo>
                    <a:pt x="2012645" y="680974"/>
                  </a:lnTo>
                  <a:lnTo>
                    <a:pt x="2012645" y="675462"/>
                  </a:lnTo>
                  <a:close/>
                </a:path>
                <a:path w="3616960" h="835660">
                  <a:moveTo>
                    <a:pt x="2158492" y="647890"/>
                  </a:moveTo>
                  <a:lnTo>
                    <a:pt x="2041817" y="647890"/>
                  </a:lnTo>
                  <a:lnTo>
                    <a:pt x="2041817" y="653948"/>
                  </a:lnTo>
                  <a:lnTo>
                    <a:pt x="2158492" y="653948"/>
                  </a:lnTo>
                  <a:lnTo>
                    <a:pt x="2158492" y="647890"/>
                  </a:lnTo>
                  <a:close/>
                </a:path>
                <a:path w="3616960" h="835660">
                  <a:moveTo>
                    <a:pt x="2304326" y="600468"/>
                  </a:moveTo>
                  <a:lnTo>
                    <a:pt x="2187651" y="600468"/>
                  </a:lnTo>
                  <a:lnTo>
                    <a:pt x="2187651" y="607631"/>
                  </a:lnTo>
                  <a:lnTo>
                    <a:pt x="2304326" y="607631"/>
                  </a:lnTo>
                  <a:lnTo>
                    <a:pt x="2304326" y="600468"/>
                  </a:lnTo>
                  <a:close/>
                </a:path>
                <a:path w="3616960" h="835660">
                  <a:moveTo>
                    <a:pt x="2450173" y="715162"/>
                  </a:moveTo>
                  <a:lnTo>
                    <a:pt x="2333498" y="715162"/>
                  </a:lnTo>
                  <a:lnTo>
                    <a:pt x="2333498" y="720674"/>
                  </a:lnTo>
                  <a:lnTo>
                    <a:pt x="2450173" y="720674"/>
                  </a:lnTo>
                  <a:lnTo>
                    <a:pt x="2450173" y="715162"/>
                  </a:lnTo>
                  <a:close/>
                </a:path>
                <a:path w="3616960" h="835660">
                  <a:moveTo>
                    <a:pt x="2596019" y="533742"/>
                  </a:moveTo>
                  <a:lnTo>
                    <a:pt x="2479344" y="533742"/>
                  </a:lnTo>
                  <a:lnTo>
                    <a:pt x="2479344" y="543674"/>
                  </a:lnTo>
                  <a:lnTo>
                    <a:pt x="2596019" y="543674"/>
                  </a:lnTo>
                  <a:lnTo>
                    <a:pt x="2596019" y="533742"/>
                  </a:lnTo>
                  <a:close/>
                </a:path>
                <a:path w="3616960" h="835660">
                  <a:moveTo>
                    <a:pt x="2741866" y="480809"/>
                  </a:moveTo>
                  <a:lnTo>
                    <a:pt x="2625191" y="480809"/>
                  </a:lnTo>
                  <a:lnTo>
                    <a:pt x="2625191" y="484670"/>
                  </a:lnTo>
                  <a:lnTo>
                    <a:pt x="2741866" y="484670"/>
                  </a:lnTo>
                  <a:lnTo>
                    <a:pt x="2741866" y="480809"/>
                  </a:lnTo>
                  <a:close/>
                </a:path>
                <a:path w="3616960" h="835660">
                  <a:moveTo>
                    <a:pt x="2887700" y="826541"/>
                  </a:moveTo>
                  <a:lnTo>
                    <a:pt x="2771025" y="826541"/>
                  </a:lnTo>
                  <a:lnTo>
                    <a:pt x="2771025" y="835355"/>
                  </a:lnTo>
                  <a:lnTo>
                    <a:pt x="2887700" y="835355"/>
                  </a:lnTo>
                  <a:lnTo>
                    <a:pt x="2887700" y="826541"/>
                  </a:lnTo>
                  <a:close/>
                </a:path>
                <a:path w="3616960" h="835660">
                  <a:moveTo>
                    <a:pt x="3179394" y="664425"/>
                  </a:moveTo>
                  <a:lnTo>
                    <a:pt x="3062719" y="664425"/>
                  </a:lnTo>
                  <a:lnTo>
                    <a:pt x="3062719" y="667740"/>
                  </a:lnTo>
                  <a:lnTo>
                    <a:pt x="3179394" y="667740"/>
                  </a:lnTo>
                  <a:lnTo>
                    <a:pt x="3179394" y="664425"/>
                  </a:lnTo>
                  <a:close/>
                </a:path>
                <a:path w="3616960" h="835660">
                  <a:moveTo>
                    <a:pt x="3471087" y="585584"/>
                  </a:moveTo>
                  <a:lnTo>
                    <a:pt x="3354400" y="585584"/>
                  </a:lnTo>
                  <a:lnTo>
                    <a:pt x="3354400" y="591096"/>
                  </a:lnTo>
                  <a:lnTo>
                    <a:pt x="3471087" y="591096"/>
                  </a:lnTo>
                  <a:lnTo>
                    <a:pt x="3471087" y="585584"/>
                  </a:lnTo>
                  <a:close/>
                </a:path>
                <a:path w="3616960" h="835660">
                  <a:moveTo>
                    <a:pt x="3616922" y="236550"/>
                  </a:moveTo>
                  <a:lnTo>
                    <a:pt x="3500247" y="236550"/>
                  </a:lnTo>
                  <a:lnTo>
                    <a:pt x="3500247" y="244817"/>
                  </a:lnTo>
                  <a:lnTo>
                    <a:pt x="3616922" y="244817"/>
                  </a:lnTo>
                  <a:lnTo>
                    <a:pt x="3616922" y="236550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185329" y="1294053"/>
              <a:ext cx="3471545" cy="830580"/>
            </a:xfrm>
            <a:custGeom>
              <a:avLst/>
              <a:gdLst/>
              <a:ahLst/>
              <a:cxnLst/>
              <a:rect l="l" t="t" r="r" b="b"/>
              <a:pathLst>
                <a:path w="3471545" h="830580">
                  <a:moveTo>
                    <a:pt x="116674" y="392595"/>
                  </a:moveTo>
                  <a:lnTo>
                    <a:pt x="0" y="392595"/>
                  </a:lnTo>
                  <a:lnTo>
                    <a:pt x="0" y="396455"/>
                  </a:lnTo>
                  <a:lnTo>
                    <a:pt x="116674" y="396455"/>
                  </a:lnTo>
                  <a:lnTo>
                    <a:pt x="116674" y="392595"/>
                  </a:lnTo>
                  <a:close/>
                </a:path>
                <a:path w="3471545" h="830580">
                  <a:moveTo>
                    <a:pt x="262509" y="338556"/>
                  </a:moveTo>
                  <a:lnTo>
                    <a:pt x="145834" y="338556"/>
                  </a:lnTo>
                  <a:lnTo>
                    <a:pt x="145834" y="340766"/>
                  </a:lnTo>
                  <a:lnTo>
                    <a:pt x="262509" y="340766"/>
                  </a:lnTo>
                  <a:lnTo>
                    <a:pt x="262509" y="338556"/>
                  </a:lnTo>
                  <a:close/>
                </a:path>
                <a:path w="3471545" h="830580">
                  <a:moveTo>
                    <a:pt x="408355" y="170929"/>
                  </a:moveTo>
                  <a:lnTo>
                    <a:pt x="291680" y="170929"/>
                  </a:lnTo>
                  <a:lnTo>
                    <a:pt x="291680" y="171488"/>
                  </a:lnTo>
                  <a:lnTo>
                    <a:pt x="408355" y="171488"/>
                  </a:lnTo>
                  <a:lnTo>
                    <a:pt x="408355" y="170929"/>
                  </a:lnTo>
                  <a:close/>
                </a:path>
                <a:path w="3471545" h="830580">
                  <a:moveTo>
                    <a:pt x="554202" y="499008"/>
                  </a:moveTo>
                  <a:lnTo>
                    <a:pt x="437527" y="499008"/>
                  </a:lnTo>
                  <a:lnTo>
                    <a:pt x="437527" y="501764"/>
                  </a:lnTo>
                  <a:lnTo>
                    <a:pt x="554202" y="501764"/>
                  </a:lnTo>
                  <a:lnTo>
                    <a:pt x="554202" y="499008"/>
                  </a:lnTo>
                  <a:close/>
                </a:path>
                <a:path w="3471545" h="830580">
                  <a:moveTo>
                    <a:pt x="700049" y="113588"/>
                  </a:moveTo>
                  <a:lnTo>
                    <a:pt x="583374" y="113588"/>
                  </a:lnTo>
                  <a:lnTo>
                    <a:pt x="583374" y="117995"/>
                  </a:lnTo>
                  <a:lnTo>
                    <a:pt x="700049" y="117995"/>
                  </a:lnTo>
                  <a:lnTo>
                    <a:pt x="700049" y="113588"/>
                  </a:lnTo>
                  <a:close/>
                </a:path>
                <a:path w="3471545" h="830580">
                  <a:moveTo>
                    <a:pt x="845883" y="451040"/>
                  </a:moveTo>
                  <a:lnTo>
                    <a:pt x="729208" y="451040"/>
                  </a:lnTo>
                  <a:lnTo>
                    <a:pt x="729208" y="453250"/>
                  </a:lnTo>
                  <a:lnTo>
                    <a:pt x="845883" y="453250"/>
                  </a:lnTo>
                  <a:lnTo>
                    <a:pt x="845883" y="451040"/>
                  </a:lnTo>
                  <a:close/>
                </a:path>
                <a:path w="3471545" h="830580">
                  <a:moveTo>
                    <a:pt x="991730" y="0"/>
                  </a:moveTo>
                  <a:lnTo>
                    <a:pt x="875055" y="0"/>
                  </a:lnTo>
                  <a:lnTo>
                    <a:pt x="875055" y="3860"/>
                  </a:lnTo>
                  <a:lnTo>
                    <a:pt x="991730" y="3860"/>
                  </a:lnTo>
                  <a:lnTo>
                    <a:pt x="991730" y="0"/>
                  </a:lnTo>
                  <a:close/>
                </a:path>
                <a:path w="3471545" h="830580">
                  <a:moveTo>
                    <a:pt x="1137577" y="408038"/>
                  </a:moveTo>
                  <a:lnTo>
                    <a:pt x="1020902" y="408038"/>
                  </a:lnTo>
                  <a:lnTo>
                    <a:pt x="1020902" y="412991"/>
                  </a:lnTo>
                  <a:lnTo>
                    <a:pt x="1137577" y="412991"/>
                  </a:lnTo>
                  <a:lnTo>
                    <a:pt x="1137577" y="408038"/>
                  </a:lnTo>
                  <a:close/>
                </a:path>
                <a:path w="3471545" h="830580">
                  <a:moveTo>
                    <a:pt x="1283423" y="483577"/>
                  </a:moveTo>
                  <a:lnTo>
                    <a:pt x="1166749" y="483577"/>
                  </a:lnTo>
                  <a:lnTo>
                    <a:pt x="1166749" y="484124"/>
                  </a:lnTo>
                  <a:lnTo>
                    <a:pt x="1283423" y="484124"/>
                  </a:lnTo>
                  <a:lnTo>
                    <a:pt x="1283423" y="483577"/>
                  </a:lnTo>
                  <a:close/>
                </a:path>
                <a:path w="3471545" h="830580">
                  <a:moveTo>
                    <a:pt x="1429270" y="163220"/>
                  </a:moveTo>
                  <a:lnTo>
                    <a:pt x="1312595" y="163220"/>
                  </a:lnTo>
                  <a:lnTo>
                    <a:pt x="1312595" y="164871"/>
                  </a:lnTo>
                  <a:lnTo>
                    <a:pt x="1429270" y="164871"/>
                  </a:lnTo>
                  <a:lnTo>
                    <a:pt x="1429270" y="163220"/>
                  </a:lnTo>
                  <a:close/>
                </a:path>
                <a:path w="3471545" h="830580">
                  <a:moveTo>
                    <a:pt x="1575104" y="254749"/>
                  </a:moveTo>
                  <a:lnTo>
                    <a:pt x="1458429" y="254749"/>
                  </a:lnTo>
                  <a:lnTo>
                    <a:pt x="1458429" y="256946"/>
                  </a:lnTo>
                  <a:lnTo>
                    <a:pt x="1575104" y="256946"/>
                  </a:lnTo>
                  <a:lnTo>
                    <a:pt x="1575104" y="254749"/>
                  </a:lnTo>
                  <a:close/>
                </a:path>
                <a:path w="3471545" h="830580">
                  <a:moveTo>
                    <a:pt x="1866798" y="677113"/>
                  </a:moveTo>
                  <a:lnTo>
                    <a:pt x="1750123" y="677113"/>
                  </a:lnTo>
                  <a:lnTo>
                    <a:pt x="1750123" y="679323"/>
                  </a:lnTo>
                  <a:lnTo>
                    <a:pt x="1866798" y="679323"/>
                  </a:lnTo>
                  <a:lnTo>
                    <a:pt x="1866798" y="677113"/>
                  </a:lnTo>
                  <a:close/>
                </a:path>
                <a:path w="3471545" h="830580">
                  <a:moveTo>
                    <a:pt x="2158479" y="602678"/>
                  </a:moveTo>
                  <a:lnTo>
                    <a:pt x="2041804" y="602678"/>
                  </a:lnTo>
                  <a:lnTo>
                    <a:pt x="2041804" y="604329"/>
                  </a:lnTo>
                  <a:lnTo>
                    <a:pt x="2158479" y="604329"/>
                  </a:lnTo>
                  <a:lnTo>
                    <a:pt x="2158479" y="602678"/>
                  </a:lnTo>
                  <a:close/>
                </a:path>
                <a:path w="3471545" h="830580">
                  <a:moveTo>
                    <a:pt x="2304326" y="715708"/>
                  </a:moveTo>
                  <a:lnTo>
                    <a:pt x="2187651" y="715708"/>
                  </a:lnTo>
                  <a:lnTo>
                    <a:pt x="2187651" y="719023"/>
                  </a:lnTo>
                  <a:lnTo>
                    <a:pt x="2304326" y="719023"/>
                  </a:lnTo>
                  <a:lnTo>
                    <a:pt x="2304326" y="715708"/>
                  </a:lnTo>
                  <a:close/>
                </a:path>
                <a:path w="3471545" h="830580">
                  <a:moveTo>
                    <a:pt x="2450173" y="532091"/>
                  </a:moveTo>
                  <a:lnTo>
                    <a:pt x="2333498" y="532091"/>
                  </a:lnTo>
                  <a:lnTo>
                    <a:pt x="2333498" y="537603"/>
                  </a:lnTo>
                  <a:lnTo>
                    <a:pt x="2450173" y="537603"/>
                  </a:lnTo>
                  <a:lnTo>
                    <a:pt x="2450173" y="532091"/>
                  </a:lnTo>
                  <a:close/>
                </a:path>
                <a:path w="3471545" h="830580">
                  <a:moveTo>
                    <a:pt x="2596019" y="483019"/>
                  </a:moveTo>
                  <a:lnTo>
                    <a:pt x="2479344" y="483019"/>
                  </a:lnTo>
                  <a:lnTo>
                    <a:pt x="2479344" y="484670"/>
                  </a:lnTo>
                  <a:lnTo>
                    <a:pt x="2596019" y="484670"/>
                  </a:lnTo>
                  <a:lnTo>
                    <a:pt x="2596019" y="483019"/>
                  </a:lnTo>
                  <a:close/>
                </a:path>
                <a:path w="3471545" h="830580">
                  <a:moveTo>
                    <a:pt x="2741853" y="829843"/>
                  </a:moveTo>
                  <a:lnTo>
                    <a:pt x="2625179" y="829843"/>
                  </a:lnTo>
                  <a:lnTo>
                    <a:pt x="2625179" y="830402"/>
                  </a:lnTo>
                  <a:lnTo>
                    <a:pt x="2741853" y="830402"/>
                  </a:lnTo>
                  <a:lnTo>
                    <a:pt x="2741853" y="829843"/>
                  </a:lnTo>
                  <a:close/>
                </a:path>
                <a:path w="3471545" h="830580">
                  <a:moveTo>
                    <a:pt x="3033547" y="666635"/>
                  </a:moveTo>
                  <a:lnTo>
                    <a:pt x="2916872" y="666635"/>
                  </a:lnTo>
                  <a:lnTo>
                    <a:pt x="2916872" y="668286"/>
                  </a:lnTo>
                  <a:lnTo>
                    <a:pt x="3033547" y="668286"/>
                  </a:lnTo>
                  <a:lnTo>
                    <a:pt x="3033547" y="666635"/>
                  </a:lnTo>
                  <a:close/>
                </a:path>
                <a:path w="3471545" h="830580">
                  <a:moveTo>
                    <a:pt x="3325241" y="588340"/>
                  </a:moveTo>
                  <a:lnTo>
                    <a:pt x="3208553" y="588340"/>
                  </a:lnTo>
                  <a:lnTo>
                    <a:pt x="3208553" y="589445"/>
                  </a:lnTo>
                  <a:lnTo>
                    <a:pt x="3325241" y="589445"/>
                  </a:lnTo>
                  <a:lnTo>
                    <a:pt x="3325241" y="588340"/>
                  </a:lnTo>
                  <a:close/>
                </a:path>
                <a:path w="3471545" h="830580">
                  <a:moveTo>
                    <a:pt x="3471075" y="236550"/>
                  </a:moveTo>
                  <a:lnTo>
                    <a:pt x="3354400" y="236550"/>
                  </a:lnTo>
                  <a:lnTo>
                    <a:pt x="3354400" y="240411"/>
                  </a:lnTo>
                  <a:lnTo>
                    <a:pt x="3471075" y="240411"/>
                  </a:lnTo>
                  <a:lnTo>
                    <a:pt x="3471075" y="236550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39482" y="1024978"/>
              <a:ext cx="4491990" cy="1457960"/>
            </a:xfrm>
            <a:custGeom>
              <a:avLst/>
              <a:gdLst/>
              <a:ahLst/>
              <a:cxnLst/>
              <a:rect l="l" t="t" r="r" b="b"/>
              <a:pathLst>
                <a:path w="4491990" h="1457960">
                  <a:moveTo>
                    <a:pt x="116674" y="315950"/>
                  </a:moveTo>
                  <a:lnTo>
                    <a:pt x="0" y="315950"/>
                  </a:lnTo>
                  <a:lnTo>
                    <a:pt x="0" y="720661"/>
                  </a:lnTo>
                  <a:lnTo>
                    <a:pt x="116674" y="720661"/>
                  </a:lnTo>
                  <a:lnTo>
                    <a:pt x="116674" y="315950"/>
                  </a:lnTo>
                  <a:close/>
                </a:path>
                <a:path w="4491990" h="1457960">
                  <a:moveTo>
                    <a:pt x="262521" y="432841"/>
                  </a:moveTo>
                  <a:lnTo>
                    <a:pt x="145846" y="432841"/>
                  </a:lnTo>
                  <a:lnTo>
                    <a:pt x="145846" y="661670"/>
                  </a:lnTo>
                  <a:lnTo>
                    <a:pt x="262521" y="661670"/>
                  </a:lnTo>
                  <a:lnTo>
                    <a:pt x="262521" y="432841"/>
                  </a:lnTo>
                  <a:close/>
                </a:path>
                <a:path w="4491990" h="1457960">
                  <a:moveTo>
                    <a:pt x="408355" y="437807"/>
                  </a:moveTo>
                  <a:lnTo>
                    <a:pt x="291680" y="437807"/>
                  </a:lnTo>
                  <a:lnTo>
                    <a:pt x="291680" y="607631"/>
                  </a:lnTo>
                  <a:lnTo>
                    <a:pt x="408355" y="607631"/>
                  </a:lnTo>
                  <a:lnTo>
                    <a:pt x="408355" y="437807"/>
                  </a:lnTo>
                  <a:close/>
                </a:path>
                <a:path w="4491990" h="1457960">
                  <a:moveTo>
                    <a:pt x="554202" y="240957"/>
                  </a:moveTo>
                  <a:lnTo>
                    <a:pt x="437527" y="240957"/>
                  </a:lnTo>
                  <a:lnTo>
                    <a:pt x="437527" y="440004"/>
                  </a:lnTo>
                  <a:lnTo>
                    <a:pt x="554202" y="440004"/>
                  </a:lnTo>
                  <a:lnTo>
                    <a:pt x="554202" y="240957"/>
                  </a:lnTo>
                  <a:close/>
                </a:path>
                <a:path w="4491990" h="1457960">
                  <a:moveTo>
                    <a:pt x="700049" y="652843"/>
                  </a:moveTo>
                  <a:lnTo>
                    <a:pt x="583374" y="652843"/>
                  </a:lnTo>
                  <a:lnTo>
                    <a:pt x="583374" y="768083"/>
                  </a:lnTo>
                  <a:lnTo>
                    <a:pt x="700049" y="768083"/>
                  </a:lnTo>
                  <a:lnTo>
                    <a:pt x="700049" y="652843"/>
                  </a:lnTo>
                  <a:close/>
                </a:path>
                <a:path w="4491990" h="1457960">
                  <a:moveTo>
                    <a:pt x="845896" y="186372"/>
                  </a:moveTo>
                  <a:lnTo>
                    <a:pt x="729221" y="186372"/>
                  </a:lnTo>
                  <a:lnTo>
                    <a:pt x="729221" y="382663"/>
                  </a:lnTo>
                  <a:lnTo>
                    <a:pt x="845896" y="382663"/>
                  </a:lnTo>
                  <a:lnTo>
                    <a:pt x="845896" y="186372"/>
                  </a:lnTo>
                  <a:close/>
                </a:path>
                <a:path w="4491990" h="1457960">
                  <a:moveTo>
                    <a:pt x="991730" y="607085"/>
                  </a:moveTo>
                  <a:lnTo>
                    <a:pt x="875055" y="607085"/>
                  </a:lnTo>
                  <a:lnTo>
                    <a:pt x="875055" y="720115"/>
                  </a:lnTo>
                  <a:lnTo>
                    <a:pt x="991730" y="720115"/>
                  </a:lnTo>
                  <a:lnTo>
                    <a:pt x="991730" y="607085"/>
                  </a:lnTo>
                  <a:close/>
                </a:path>
                <a:path w="4491990" h="1457960">
                  <a:moveTo>
                    <a:pt x="1137577" y="0"/>
                  </a:moveTo>
                  <a:lnTo>
                    <a:pt x="1020902" y="0"/>
                  </a:lnTo>
                  <a:lnTo>
                    <a:pt x="1020902" y="269074"/>
                  </a:lnTo>
                  <a:lnTo>
                    <a:pt x="1137577" y="269074"/>
                  </a:lnTo>
                  <a:lnTo>
                    <a:pt x="1137577" y="0"/>
                  </a:lnTo>
                  <a:close/>
                </a:path>
                <a:path w="4491990" h="1457960">
                  <a:moveTo>
                    <a:pt x="1283423" y="503415"/>
                  </a:moveTo>
                  <a:lnTo>
                    <a:pt x="1166749" y="503415"/>
                  </a:lnTo>
                  <a:lnTo>
                    <a:pt x="1166749" y="677113"/>
                  </a:lnTo>
                  <a:lnTo>
                    <a:pt x="1283423" y="677113"/>
                  </a:lnTo>
                  <a:lnTo>
                    <a:pt x="1283423" y="503415"/>
                  </a:lnTo>
                  <a:close/>
                </a:path>
                <a:path w="4491990" h="1457960">
                  <a:moveTo>
                    <a:pt x="1429270" y="614248"/>
                  </a:moveTo>
                  <a:lnTo>
                    <a:pt x="1312595" y="614248"/>
                  </a:lnTo>
                  <a:lnTo>
                    <a:pt x="1312595" y="752652"/>
                  </a:lnTo>
                  <a:lnTo>
                    <a:pt x="1429270" y="752652"/>
                  </a:lnTo>
                  <a:lnTo>
                    <a:pt x="1429270" y="614248"/>
                  </a:lnTo>
                  <a:close/>
                </a:path>
                <a:path w="4491990" h="1457960">
                  <a:moveTo>
                    <a:pt x="1575117" y="296646"/>
                  </a:moveTo>
                  <a:lnTo>
                    <a:pt x="1458442" y="296646"/>
                  </a:lnTo>
                  <a:lnTo>
                    <a:pt x="1458442" y="432295"/>
                  </a:lnTo>
                  <a:lnTo>
                    <a:pt x="1575117" y="432295"/>
                  </a:lnTo>
                  <a:lnTo>
                    <a:pt x="1575117" y="296646"/>
                  </a:lnTo>
                  <a:close/>
                </a:path>
                <a:path w="4491990" h="1457960">
                  <a:moveTo>
                    <a:pt x="1720951" y="171475"/>
                  </a:moveTo>
                  <a:lnTo>
                    <a:pt x="1604276" y="171475"/>
                  </a:lnTo>
                  <a:lnTo>
                    <a:pt x="1604276" y="523824"/>
                  </a:lnTo>
                  <a:lnTo>
                    <a:pt x="1720951" y="523824"/>
                  </a:lnTo>
                  <a:lnTo>
                    <a:pt x="1720951" y="171475"/>
                  </a:lnTo>
                  <a:close/>
                </a:path>
                <a:path w="4491990" h="1457960">
                  <a:moveTo>
                    <a:pt x="2012645" y="685927"/>
                  </a:moveTo>
                  <a:lnTo>
                    <a:pt x="1895970" y="685927"/>
                  </a:lnTo>
                  <a:lnTo>
                    <a:pt x="1895970" y="946188"/>
                  </a:lnTo>
                  <a:lnTo>
                    <a:pt x="2012645" y="946188"/>
                  </a:lnTo>
                  <a:lnTo>
                    <a:pt x="2012645" y="685927"/>
                  </a:lnTo>
                  <a:close/>
                </a:path>
                <a:path w="4491990" h="1457960">
                  <a:moveTo>
                    <a:pt x="2158492" y="829297"/>
                  </a:moveTo>
                  <a:lnTo>
                    <a:pt x="2041817" y="829297"/>
                  </a:lnTo>
                  <a:lnTo>
                    <a:pt x="2041817" y="920826"/>
                  </a:lnTo>
                  <a:lnTo>
                    <a:pt x="2158492" y="920826"/>
                  </a:lnTo>
                  <a:lnTo>
                    <a:pt x="2158492" y="829297"/>
                  </a:lnTo>
                  <a:close/>
                </a:path>
                <a:path w="4491990" h="1457960">
                  <a:moveTo>
                    <a:pt x="2304326" y="657809"/>
                  </a:moveTo>
                  <a:lnTo>
                    <a:pt x="2187651" y="657809"/>
                  </a:lnTo>
                  <a:lnTo>
                    <a:pt x="2187651" y="871753"/>
                  </a:lnTo>
                  <a:lnTo>
                    <a:pt x="2304326" y="871753"/>
                  </a:lnTo>
                  <a:lnTo>
                    <a:pt x="2304326" y="657809"/>
                  </a:lnTo>
                  <a:close/>
                </a:path>
                <a:path w="4491990" h="1457960">
                  <a:moveTo>
                    <a:pt x="2450173" y="787933"/>
                  </a:moveTo>
                  <a:lnTo>
                    <a:pt x="2333498" y="787933"/>
                  </a:lnTo>
                  <a:lnTo>
                    <a:pt x="2333498" y="984783"/>
                  </a:lnTo>
                  <a:lnTo>
                    <a:pt x="2450173" y="984783"/>
                  </a:lnTo>
                  <a:lnTo>
                    <a:pt x="2450173" y="787933"/>
                  </a:lnTo>
                  <a:close/>
                </a:path>
                <a:path w="4491990" h="1457960">
                  <a:moveTo>
                    <a:pt x="2596019" y="393141"/>
                  </a:moveTo>
                  <a:lnTo>
                    <a:pt x="2479344" y="393141"/>
                  </a:lnTo>
                  <a:lnTo>
                    <a:pt x="2479344" y="801166"/>
                  </a:lnTo>
                  <a:lnTo>
                    <a:pt x="2596019" y="801166"/>
                  </a:lnTo>
                  <a:lnTo>
                    <a:pt x="2596019" y="393141"/>
                  </a:lnTo>
                  <a:close/>
                </a:path>
                <a:path w="4491990" h="1457960">
                  <a:moveTo>
                    <a:pt x="2741866" y="309880"/>
                  </a:moveTo>
                  <a:lnTo>
                    <a:pt x="2625191" y="309880"/>
                  </a:lnTo>
                  <a:lnTo>
                    <a:pt x="2625191" y="752094"/>
                  </a:lnTo>
                  <a:lnTo>
                    <a:pt x="2741866" y="752094"/>
                  </a:lnTo>
                  <a:lnTo>
                    <a:pt x="2741866" y="309880"/>
                  </a:lnTo>
                  <a:close/>
                </a:path>
                <a:path w="4491990" h="1457960">
                  <a:moveTo>
                    <a:pt x="2887700" y="969340"/>
                  </a:moveTo>
                  <a:lnTo>
                    <a:pt x="2771025" y="969340"/>
                  </a:lnTo>
                  <a:lnTo>
                    <a:pt x="2771025" y="1098918"/>
                  </a:lnTo>
                  <a:lnTo>
                    <a:pt x="2887700" y="1098918"/>
                  </a:lnTo>
                  <a:lnTo>
                    <a:pt x="2887700" y="969340"/>
                  </a:lnTo>
                  <a:close/>
                </a:path>
                <a:path w="4491990" h="1457960">
                  <a:moveTo>
                    <a:pt x="3179394" y="832053"/>
                  </a:moveTo>
                  <a:lnTo>
                    <a:pt x="3062719" y="832053"/>
                  </a:lnTo>
                  <a:lnTo>
                    <a:pt x="3062719" y="935710"/>
                  </a:lnTo>
                  <a:lnTo>
                    <a:pt x="3179394" y="935710"/>
                  </a:lnTo>
                  <a:lnTo>
                    <a:pt x="3179394" y="832053"/>
                  </a:lnTo>
                  <a:close/>
                </a:path>
                <a:path w="4491990" h="1457960">
                  <a:moveTo>
                    <a:pt x="3471087" y="679310"/>
                  </a:moveTo>
                  <a:lnTo>
                    <a:pt x="3354400" y="679310"/>
                  </a:lnTo>
                  <a:lnTo>
                    <a:pt x="3354400" y="857415"/>
                  </a:lnTo>
                  <a:lnTo>
                    <a:pt x="3471087" y="857415"/>
                  </a:lnTo>
                  <a:lnTo>
                    <a:pt x="3471087" y="679310"/>
                  </a:lnTo>
                  <a:close/>
                </a:path>
                <a:path w="4491990" h="1457960">
                  <a:moveTo>
                    <a:pt x="3616922" y="295541"/>
                  </a:moveTo>
                  <a:lnTo>
                    <a:pt x="3500247" y="295541"/>
                  </a:lnTo>
                  <a:lnTo>
                    <a:pt x="3500247" y="505625"/>
                  </a:lnTo>
                  <a:lnTo>
                    <a:pt x="3616922" y="505625"/>
                  </a:lnTo>
                  <a:lnTo>
                    <a:pt x="3616922" y="295541"/>
                  </a:lnTo>
                  <a:close/>
                </a:path>
                <a:path w="4491990" h="1457960">
                  <a:moveTo>
                    <a:pt x="4491990" y="1457325"/>
                  </a:moveTo>
                  <a:lnTo>
                    <a:pt x="4375315" y="1457325"/>
                  </a:lnTo>
                  <a:lnTo>
                    <a:pt x="4375315" y="1457883"/>
                  </a:lnTo>
                  <a:lnTo>
                    <a:pt x="4491990" y="1457883"/>
                  </a:lnTo>
                  <a:lnTo>
                    <a:pt x="4491990" y="145732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39482" y="970940"/>
              <a:ext cx="3616960" cy="1023619"/>
            </a:xfrm>
            <a:custGeom>
              <a:avLst/>
              <a:gdLst/>
              <a:ahLst/>
              <a:cxnLst/>
              <a:rect l="l" t="t" r="r" b="b"/>
              <a:pathLst>
                <a:path w="3616960" h="1023619">
                  <a:moveTo>
                    <a:pt x="116674" y="351790"/>
                  </a:moveTo>
                  <a:lnTo>
                    <a:pt x="0" y="351790"/>
                  </a:lnTo>
                  <a:lnTo>
                    <a:pt x="0" y="369989"/>
                  </a:lnTo>
                  <a:lnTo>
                    <a:pt x="116674" y="369989"/>
                  </a:lnTo>
                  <a:lnTo>
                    <a:pt x="116674" y="351790"/>
                  </a:lnTo>
                  <a:close/>
                </a:path>
                <a:path w="3616960" h="1023619">
                  <a:moveTo>
                    <a:pt x="262521" y="458762"/>
                  </a:moveTo>
                  <a:lnTo>
                    <a:pt x="145846" y="458762"/>
                  </a:lnTo>
                  <a:lnTo>
                    <a:pt x="145846" y="486879"/>
                  </a:lnTo>
                  <a:lnTo>
                    <a:pt x="262521" y="486879"/>
                  </a:lnTo>
                  <a:lnTo>
                    <a:pt x="262521" y="458762"/>
                  </a:lnTo>
                  <a:close/>
                </a:path>
                <a:path w="3616960" h="1023619">
                  <a:moveTo>
                    <a:pt x="408355" y="441667"/>
                  </a:moveTo>
                  <a:lnTo>
                    <a:pt x="291680" y="441667"/>
                  </a:lnTo>
                  <a:lnTo>
                    <a:pt x="291680" y="491845"/>
                  </a:lnTo>
                  <a:lnTo>
                    <a:pt x="408355" y="491845"/>
                  </a:lnTo>
                  <a:lnTo>
                    <a:pt x="408355" y="441667"/>
                  </a:lnTo>
                  <a:close/>
                </a:path>
                <a:path w="3616960" h="1023619">
                  <a:moveTo>
                    <a:pt x="554202" y="242062"/>
                  </a:moveTo>
                  <a:lnTo>
                    <a:pt x="437527" y="242062"/>
                  </a:lnTo>
                  <a:lnTo>
                    <a:pt x="437527" y="294995"/>
                  </a:lnTo>
                  <a:lnTo>
                    <a:pt x="554202" y="294995"/>
                  </a:lnTo>
                  <a:lnTo>
                    <a:pt x="554202" y="242062"/>
                  </a:lnTo>
                  <a:close/>
                </a:path>
                <a:path w="3616960" h="1023619">
                  <a:moveTo>
                    <a:pt x="700049" y="652297"/>
                  </a:moveTo>
                  <a:lnTo>
                    <a:pt x="583374" y="652297"/>
                  </a:lnTo>
                  <a:lnTo>
                    <a:pt x="583374" y="706882"/>
                  </a:lnTo>
                  <a:lnTo>
                    <a:pt x="700049" y="706882"/>
                  </a:lnTo>
                  <a:lnTo>
                    <a:pt x="700049" y="652297"/>
                  </a:lnTo>
                  <a:close/>
                </a:path>
                <a:path w="3616960" h="1023619">
                  <a:moveTo>
                    <a:pt x="845896" y="195199"/>
                  </a:moveTo>
                  <a:lnTo>
                    <a:pt x="729221" y="195199"/>
                  </a:lnTo>
                  <a:lnTo>
                    <a:pt x="729221" y="240411"/>
                  </a:lnTo>
                  <a:lnTo>
                    <a:pt x="845896" y="240411"/>
                  </a:lnTo>
                  <a:lnTo>
                    <a:pt x="845896" y="195199"/>
                  </a:lnTo>
                  <a:close/>
                </a:path>
                <a:path w="3616960" h="1023619">
                  <a:moveTo>
                    <a:pt x="991730" y="611492"/>
                  </a:moveTo>
                  <a:lnTo>
                    <a:pt x="875055" y="611492"/>
                  </a:lnTo>
                  <a:lnTo>
                    <a:pt x="875055" y="661123"/>
                  </a:lnTo>
                  <a:lnTo>
                    <a:pt x="991730" y="661123"/>
                  </a:lnTo>
                  <a:lnTo>
                    <a:pt x="991730" y="611492"/>
                  </a:lnTo>
                  <a:close/>
                </a:path>
                <a:path w="3616960" h="1023619">
                  <a:moveTo>
                    <a:pt x="1137577" y="0"/>
                  </a:moveTo>
                  <a:lnTo>
                    <a:pt x="1020902" y="0"/>
                  </a:lnTo>
                  <a:lnTo>
                    <a:pt x="1020902" y="54038"/>
                  </a:lnTo>
                  <a:lnTo>
                    <a:pt x="1137577" y="54038"/>
                  </a:lnTo>
                  <a:lnTo>
                    <a:pt x="1137577" y="0"/>
                  </a:lnTo>
                  <a:close/>
                </a:path>
                <a:path w="3616960" h="1023619">
                  <a:moveTo>
                    <a:pt x="1283423" y="508381"/>
                  </a:moveTo>
                  <a:lnTo>
                    <a:pt x="1166749" y="508381"/>
                  </a:lnTo>
                  <a:lnTo>
                    <a:pt x="1166749" y="557453"/>
                  </a:lnTo>
                  <a:lnTo>
                    <a:pt x="1283423" y="557453"/>
                  </a:lnTo>
                  <a:lnTo>
                    <a:pt x="1283423" y="508381"/>
                  </a:lnTo>
                  <a:close/>
                </a:path>
                <a:path w="3616960" h="1023619">
                  <a:moveTo>
                    <a:pt x="1429270" y="626935"/>
                  </a:moveTo>
                  <a:lnTo>
                    <a:pt x="1312595" y="626935"/>
                  </a:lnTo>
                  <a:lnTo>
                    <a:pt x="1312595" y="668286"/>
                  </a:lnTo>
                  <a:lnTo>
                    <a:pt x="1429270" y="668286"/>
                  </a:lnTo>
                  <a:lnTo>
                    <a:pt x="1429270" y="626935"/>
                  </a:lnTo>
                  <a:close/>
                </a:path>
                <a:path w="3616960" h="1023619">
                  <a:moveTo>
                    <a:pt x="1575117" y="296100"/>
                  </a:moveTo>
                  <a:lnTo>
                    <a:pt x="1458442" y="296100"/>
                  </a:lnTo>
                  <a:lnTo>
                    <a:pt x="1458442" y="350685"/>
                  </a:lnTo>
                  <a:lnTo>
                    <a:pt x="1575117" y="350685"/>
                  </a:lnTo>
                  <a:lnTo>
                    <a:pt x="1575117" y="296100"/>
                  </a:lnTo>
                  <a:close/>
                </a:path>
                <a:path w="3616960" h="1023619">
                  <a:moveTo>
                    <a:pt x="1720951" y="204012"/>
                  </a:moveTo>
                  <a:lnTo>
                    <a:pt x="1604276" y="204012"/>
                  </a:lnTo>
                  <a:lnTo>
                    <a:pt x="1604276" y="225513"/>
                  </a:lnTo>
                  <a:lnTo>
                    <a:pt x="1720951" y="225513"/>
                  </a:lnTo>
                  <a:lnTo>
                    <a:pt x="1720951" y="204012"/>
                  </a:lnTo>
                  <a:close/>
                </a:path>
                <a:path w="3616960" h="1023619">
                  <a:moveTo>
                    <a:pt x="2012645" y="726732"/>
                  </a:moveTo>
                  <a:lnTo>
                    <a:pt x="1895970" y="726732"/>
                  </a:lnTo>
                  <a:lnTo>
                    <a:pt x="1895970" y="739965"/>
                  </a:lnTo>
                  <a:lnTo>
                    <a:pt x="2012645" y="739965"/>
                  </a:lnTo>
                  <a:lnTo>
                    <a:pt x="2012645" y="726732"/>
                  </a:lnTo>
                  <a:close/>
                </a:path>
                <a:path w="3616960" h="1023619">
                  <a:moveTo>
                    <a:pt x="2158492" y="856310"/>
                  </a:moveTo>
                  <a:lnTo>
                    <a:pt x="2041817" y="856310"/>
                  </a:lnTo>
                  <a:lnTo>
                    <a:pt x="2041817" y="883335"/>
                  </a:lnTo>
                  <a:lnTo>
                    <a:pt x="2158492" y="883335"/>
                  </a:lnTo>
                  <a:lnTo>
                    <a:pt x="2158492" y="856310"/>
                  </a:lnTo>
                  <a:close/>
                </a:path>
                <a:path w="3616960" h="1023619">
                  <a:moveTo>
                    <a:pt x="2304326" y="703021"/>
                  </a:moveTo>
                  <a:lnTo>
                    <a:pt x="2187651" y="703021"/>
                  </a:lnTo>
                  <a:lnTo>
                    <a:pt x="2187651" y="711847"/>
                  </a:lnTo>
                  <a:lnTo>
                    <a:pt x="2304326" y="711847"/>
                  </a:lnTo>
                  <a:lnTo>
                    <a:pt x="2304326" y="703021"/>
                  </a:lnTo>
                  <a:close/>
                </a:path>
                <a:path w="3616960" h="1023619">
                  <a:moveTo>
                    <a:pt x="2450173" y="835355"/>
                  </a:moveTo>
                  <a:lnTo>
                    <a:pt x="2333498" y="835355"/>
                  </a:lnTo>
                  <a:lnTo>
                    <a:pt x="2333498" y="841971"/>
                  </a:lnTo>
                  <a:lnTo>
                    <a:pt x="2450173" y="841971"/>
                  </a:lnTo>
                  <a:lnTo>
                    <a:pt x="2450173" y="835355"/>
                  </a:lnTo>
                  <a:close/>
                </a:path>
                <a:path w="3616960" h="1023619">
                  <a:moveTo>
                    <a:pt x="2596019" y="423468"/>
                  </a:moveTo>
                  <a:lnTo>
                    <a:pt x="2479344" y="423468"/>
                  </a:lnTo>
                  <a:lnTo>
                    <a:pt x="2479344" y="447179"/>
                  </a:lnTo>
                  <a:lnTo>
                    <a:pt x="2596019" y="447179"/>
                  </a:lnTo>
                  <a:lnTo>
                    <a:pt x="2596019" y="423468"/>
                  </a:lnTo>
                  <a:close/>
                </a:path>
                <a:path w="3616960" h="1023619">
                  <a:moveTo>
                    <a:pt x="2741866" y="359511"/>
                  </a:moveTo>
                  <a:lnTo>
                    <a:pt x="2625191" y="359511"/>
                  </a:lnTo>
                  <a:lnTo>
                    <a:pt x="2625191" y="363918"/>
                  </a:lnTo>
                  <a:lnTo>
                    <a:pt x="2741866" y="363918"/>
                  </a:lnTo>
                  <a:lnTo>
                    <a:pt x="2741866" y="359511"/>
                  </a:lnTo>
                  <a:close/>
                </a:path>
                <a:path w="3616960" h="1023619">
                  <a:moveTo>
                    <a:pt x="2887700" y="1020622"/>
                  </a:moveTo>
                  <a:lnTo>
                    <a:pt x="2771025" y="1020622"/>
                  </a:lnTo>
                  <a:lnTo>
                    <a:pt x="2771025" y="1023378"/>
                  </a:lnTo>
                  <a:lnTo>
                    <a:pt x="2887700" y="1023378"/>
                  </a:lnTo>
                  <a:lnTo>
                    <a:pt x="2887700" y="1020622"/>
                  </a:lnTo>
                  <a:close/>
                </a:path>
                <a:path w="3616960" h="1023619">
                  <a:moveTo>
                    <a:pt x="3179394" y="862380"/>
                  </a:moveTo>
                  <a:lnTo>
                    <a:pt x="3062719" y="862380"/>
                  </a:lnTo>
                  <a:lnTo>
                    <a:pt x="3062719" y="886091"/>
                  </a:lnTo>
                  <a:lnTo>
                    <a:pt x="3179394" y="886091"/>
                  </a:lnTo>
                  <a:lnTo>
                    <a:pt x="3179394" y="862380"/>
                  </a:lnTo>
                  <a:close/>
                </a:path>
                <a:path w="3616960" h="1023619">
                  <a:moveTo>
                    <a:pt x="3471087" y="724535"/>
                  </a:moveTo>
                  <a:lnTo>
                    <a:pt x="3354400" y="724535"/>
                  </a:lnTo>
                  <a:lnTo>
                    <a:pt x="3354400" y="733348"/>
                  </a:lnTo>
                  <a:lnTo>
                    <a:pt x="3471087" y="733348"/>
                  </a:lnTo>
                  <a:lnTo>
                    <a:pt x="3471087" y="724535"/>
                  </a:lnTo>
                  <a:close/>
                </a:path>
                <a:path w="3616960" h="1023619">
                  <a:moveTo>
                    <a:pt x="3616922" y="307682"/>
                  </a:moveTo>
                  <a:lnTo>
                    <a:pt x="3500247" y="307682"/>
                  </a:lnTo>
                  <a:lnTo>
                    <a:pt x="3500247" y="349580"/>
                  </a:lnTo>
                  <a:lnTo>
                    <a:pt x="3616922" y="349580"/>
                  </a:lnTo>
                  <a:lnTo>
                    <a:pt x="3616922" y="307682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4610" y="554863"/>
              <a:ext cx="95249" cy="95249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5160" y="554863"/>
              <a:ext cx="95249" cy="95249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1910" y="554863"/>
              <a:ext cx="95249" cy="95249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8660" y="554863"/>
              <a:ext cx="95249" cy="95249"/>
            </a:xfrm>
            <a:prstGeom prst="rect">
              <a:avLst/>
            </a:prstGeom>
          </p:spPr>
        </p:pic>
      </p:grpSp>
      <p:sp>
        <p:nvSpPr>
          <p:cNvPr id="64" name="object 64" descr=""/>
          <p:cNvSpPr txBox="1"/>
          <p:nvPr/>
        </p:nvSpPr>
        <p:spPr>
          <a:xfrm>
            <a:off x="434975" y="190563"/>
            <a:ext cx="3551554" cy="715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District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Primary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0">
                <a:solidFill>
                  <a:srgbClr val="252423"/>
                </a:solidFill>
                <a:latin typeface="Lucida Sans Unicode"/>
                <a:cs typeface="Lucida Sans Unicode"/>
              </a:rPr>
              <a:t>Type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1002030" algn="l"/>
                <a:tab pos="1591310" algn="l"/>
                <a:tab pos="2265680" algn="l"/>
                <a:tab pos="2927985" algn="l"/>
              </a:tabLst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ARSON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BURGLARY</a:t>
            </a:r>
            <a:endParaRPr sz="1000">
              <a:latin typeface="Segoe UI"/>
              <a:cs typeface="Segoe UI"/>
            </a:endParaRPr>
          </a:p>
          <a:p>
            <a:pPr marL="225425">
              <a:lnSpc>
                <a:spcPct val="100000"/>
              </a:lnSpc>
              <a:spcBef>
                <a:spcPts val="65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3K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29710" y="554863"/>
            <a:ext cx="95249" cy="95249"/>
          </a:xfrm>
          <a:prstGeom prst="rect">
            <a:avLst/>
          </a:prstGeom>
        </p:spPr>
      </p:pic>
      <p:sp>
        <p:nvSpPr>
          <p:cNvPr id="66" name="object 66" descr=""/>
          <p:cNvSpPr txBox="1"/>
          <p:nvPr/>
        </p:nvSpPr>
        <p:spPr>
          <a:xfrm>
            <a:off x="4134395" y="508031"/>
            <a:ext cx="8223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CONCEALED…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67" name="object 6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01260" y="554863"/>
            <a:ext cx="95249" cy="95249"/>
          </a:xfrm>
          <a:prstGeom prst="rect">
            <a:avLst/>
          </a:prstGeom>
        </p:spPr>
      </p:pic>
      <p:sp>
        <p:nvSpPr>
          <p:cNvPr id="68" name="object 68" descr=""/>
          <p:cNvSpPr txBox="1"/>
          <p:nvPr/>
        </p:nvSpPr>
        <p:spPr>
          <a:xfrm>
            <a:off x="5104457" y="508031"/>
            <a:ext cx="7264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CRIMINAL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50">
                <a:solidFill>
                  <a:srgbClr val="605D5C"/>
                </a:solidFill>
                <a:latin typeface="Segoe UI"/>
                <a:cs typeface="Segoe UI"/>
              </a:rPr>
              <a:t>…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5955506" y="228600"/>
            <a:ext cx="6465570" cy="2667000"/>
            <a:chOff x="5955506" y="228600"/>
            <a:chExt cx="6465570" cy="2667000"/>
          </a:xfrm>
        </p:grpSpPr>
        <p:pic>
          <p:nvPicPr>
            <p:cNvPr id="70" name="object 7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5506" y="514350"/>
              <a:ext cx="90487" cy="161925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6334125" y="228600"/>
              <a:ext cx="6086475" cy="2667000"/>
            </a:xfrm>
            <a:custGeom>
              <a:avLst/>
              <a:gdLst/>
              <a:ahLst/>
              <a:cxnLst/>
              <a:rect l="l" t="t" r="r" b="b"/>
              <a:pathLst>
                <a:path w="6086475" h="2667000">
                  <a:moveTo>
                    <a:pt x="6086475" y="2667000"/>
                  </a:moveTo>
                  <a:lnTo>
                    <a:pt x="0" y="2667000"/>
                  </a:lnTo>
                  <a:lnTo>
                    <a:pt x="0" y="0"/>
                  </a:lnTo>
                  <a:lnTo>
                    <a:pt x="6086475" y="0"/>
                  </a:lnTo>
                  <a:lnTo>
                    <a:pt x="6086475" y="2667000"/>
                  </a:lnTo>
                  <a:close/>
                </a:path>
              </a:pathLst>
            </a:custGeom>
            <a:solidFill>
              <a:srgbClr val="E7D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7389495" y="2482862"/>
              <a:ext cx="3381375" cy="9525"/>
            </a:xfrm>
            <a:custGeom>
              <a:avLst/>
              <a:gdLst/>
              <a:ahLst/>
              <a:cxnLst/>
              <a:rect l="l" t="t" r="r" b="b"/>
              <a:pathLst>
                <a:path w="33813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3813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3813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3813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3813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3813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3813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3813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3813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3813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3813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3813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3813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3813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3813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3813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3813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3813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3813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3813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3813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3813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3813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3813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3813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3813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3813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3813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3813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3813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3813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3813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3813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3813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3813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3813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3813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3813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3813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38137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38137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38137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38137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38137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338137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338137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338137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338137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338137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338137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6582053" y="239722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0K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6817995" y="825500"/>
            <a:ext cx="5553075" cy="1666875"/>
            <a:chOff x="6817995" y="825500"/>
            <a:chExt cx="5553075" cy="1666875"/>
          </a:xfrm>
        </p:grpSpPr>
        <p:sp>
          <p:nvSpPr>
            <p:cNvPr id="75" name="object 75" descr=""/>
            <p:cNvSpPr/>
            <p:nvPr/>
          </p:nvSpPr>
          <p:spPr>
            <a:xfrm>
              <a:off x="7332345" y="1434782"/>
              <a:ext cx="3438525" cy="534035"/>
            </a:xfrm>
            <a:custGeom>
              <a:avLst/>
              <a:gdLst/>
              <a:ahLst/>
              <a:cxnLst/>
              <a:rect l="l" t="t" r="r" b="b"/>
              <a:pathLst>
                <a:path w="3438525" h="53403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438525" h="534035">
                  <a:moveTo>
                    <a:pt x="66675" y="524040"/>
                  </a:moveTo>
                  <a:lnTo>
                    <a:pt x="57150" y="524040"/>
                  </a:lnTo>
                  <a:lnTo>
                    <a:pt x="57150" y="533565"/>
                  </a:lnTo>
                  <a:lnTo>
                    <a:pt x="66675" y="533565"/>
                  </a:lnTo>
                  <a:lnTo>
                    <a:pt x="66675" y="524040"/>
                  </a:lnTo>
                  <a:close/>
                </a:path>
                <a:path w="3438525" h="53403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438525" h="534035">
                  <a:moveTo>
                    <a:pt x="123825" y="524040"/>
                  </a:moveTo>
                  <a:lnTo>
                    <a:pt x="114300" y="524040"/>
                  </a:lnTo>
                  <a:lnTo>
                    <a:pt x="114300" y="533565"/>
                  </a:lnTo>
                  <a:lnTo>
                    <a:pt x="123825" y="533565"/>
                  </a:lnTo>
                  <a:lnTo>
                    <a:pt x="123825" y="524040"/>
                  </a:lnTo>
                  <a:close/>
                </a:path>
                <a:path w="3438525" h="53403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438525" h="534035">
                  <a:moveTo>
                    <a:pt x="180975" y="524040"/>
                  </a:moveTo>
                  <a:lnTo>
                    <a:pt x="171450" y="524040"/>
                  </a:lnTo>
                  <a:lnTo>
                    <a:pt x="171450" y="533565"/>
                  </a:lnTo>
                  <a:lnTo>
                    <a:pt x="180975" y="533565"/>
                  </a:lnTo>
                  <a:lnTo>
                    <a:pt x="180975" y="524040"/>
                  </a:lnTo>
                  <a:close/>
                </a:path>
                <a:path w="3438525" h="53403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438525" h="534035">
                  <a:moveTo>
                    <a:pt x="238125" y="524040"/>
                  </a:moveTo>
                  <a:lnTo>
                    <a:pt x="228600" y="524040"/>
                  </a:lnTo>
                  <a:lnTo>
                    <a:pt x="228600" y="533565"/>
                  </a:lnTo>
                  <a:lnTo>
                    <a:pt x="238125" y="533565"/>
                  </a:lnTo>
                  <a:lnTo>
                    <a:pt x="238125" y="524040"/>
                  </a:lnTo>
                  <a:close/>
                </a:path>
                <a:path w="3438525" h="53403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438525" h="534035">
                  <a:moveTo>
                    <a:pt x="295275" y="524040"/>
                  </a:moveTo>
                  <a:lnTo>
                    <a:pt x="285750" y="524040"/>
                  </a:lnTo>
                  <a:lnTo>
                    <a:pt x="285750" y="533565"/>
                  </a:lnTo>
                  <a:lnTo>
                    <a:pt x="295275" y="533565"/>
                  </a:lnTo>
                  <a:lnTo>
                    <a:pt x="295275" y="524040"/>
                  </a:lnTo>
                  <a:close/>
                </a:path>
                <a:path w="3438525" h="53403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438525" h="534035">
                  <a:moveTo>
                    <a:pt x="352425" y="524040"/>
                  </a:moveTo>
                  <a:lnTo>
                    <a:pt x="342900" y="524040"/>
                  </a:lnTo>
                  <a:lnTo>
                    <a:pt x="342900" y="533565"/>
                  </a:lnTo>
                  <a:lnTo>
                    <a:pt x="352425" y="533565"/>
                  </a:lnTo>
                  <a:lnTo>
                    <a:pt x="352425" y="524040"/>
                  </a:lnTo>
                  <a:close/>
                </a:path>
                <a:path w="3438525" h="53403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438525" h="534035">
                  <a:moveTo>
                    <a:pt x="409575" y="524040"/>
                  </a:moveTo>
                  <a:lnTo>
                    <a:pt x="400050" y="524040"/>
                  </a:lnTo>
                  <a:lnTo>
                    <a:pt x="400050" y="533565"/>
                  </a:lnTo>
                  <a:lnTo>
                    <a:pt x="409575" y="533565"/>
                  </a:lnTo>
                  <a:lnTo>
                    <a:pt x="409575" y="524040"/>
                  </a:lnTo>
                  <a:close/>
                </a:path>
                <a:path w="3438525" h="53403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438525" h="534035">
                  <a:moveTo>
                    <a:pt x="466725" y="524040"/>
                  </a:moveTo>
                  <a:lnTo>
                    <a:pt x="457200" y="524040"/>
                  </a:lnTo>
                  <a:lnTo>
                    <a:pt x="457200" y="533565"/>
                  </a:lnTo>
                  <a:lnTo>
                    <a:pt x="466725" y="533565"/>
                  </a:lnTo>
                  <a:lnTo>
                    <a:pt x="466725" y="524040"/>
                  </a:lnTo>
                  <a:close/>
                </a:path>
                <a:path w="3438525" h="53403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438525" h="534035">
                  <a:moveTo>
                    <a:pt x="523875" y="524040"/>
                  </a:moveTo>
                  <a:lnTo>
                    <a:pt x="514350" y="524040"/>
                  </a:lnTo>
                  <a:lnTo>
                    <a:pt x="514350" y="533565"/>
                  </a:lnTo>
                  <a:lnTo>
                    <a:pt x="523875" y="533565"/>
                  </a:lnTo>
                  <a:lnTo>
                    <a:pt x="523875" y="524040"/>
                  </a:lnTo>
                  <a:close/>
                </a:path>
                <a:path w="3438525" h="53403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438525" h="534035">
                  <a:moveTo>
                    <a:pt x="581025" y="524040"/>
                  </a:moveTo>
                  <a:lnTo>
                    <a:pt x="571500" y="524040"/>
                  </a:lnTo>
                  <a:lnTo>
                    <a:pt x="571500" y="533565"/>
                  </a:lnTo>
                  <a:lnTo>
                    <a:pt x="581025" y="533565"/>
                  </a:lnTo>
                  <a:lnTo>
                    <a:pt x="581025" y="524040"/>
                  </a:lnTo>
                  <a:close/>
                </a:path>
                <a:path w="3438525" h="53403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438525" h="534035">
                  <a:moveTo>
                    <a:pt x="638175" y="524040"/>
                  </a:moveTo>
                  <a:lnTo>
                    <a:pt x="628650" y="524040"/>
                  </a:lnTo>
                  <a:lnTo>
                    <a:pt x="628650" y="533565"/>
                  </a:lnTo>
                  <a:lnTo>
                    <a:pt x="638175" y="533565"/>
                  </a:lnTo>
                  <a:lnTo>
                    <a:pt x="638175" y="524040"/>
                  </a:lnTo>
                  <a:close/>
                </a:path>
                <a:path w="3438525" h="53403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438525" h="534035">
                  <a:moveTo>
                    <a:pt x="695325" y="524040"/>
                  </a:moveTo>
                  <a:lnTo>
                    <a:pt x="685800" y="524040"/>
                  </a:lnTo>
                  <a:lnTo>
                    <a:pt x="685800" y="533565"/>
                  </a:lnTo>
                  <a:lnTo>
                    <a:pt x="695325" y="533565"/>
                  </a:lnTo>
                  <a:lnTo>
                    <a:pt x="695325" y="524040"/>
                  </a:lnTo>
                  <a:close/>
                </a:path>
                <a:path w="3438525" h="53403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438525" h="534035">
                  <a:moveTo>
                    <a:pt x="748144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48144" y="9525"/>
                  </a:lnTo>
                  <a:lnTo>
                    <a:pt x="748144" y="0"/>
                  </a:lnTo>
                  <a:close/>
                </a:path>
                <a:path w="3438525" h="53403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438525" h="534035">
                  <a:moveTo>
                    <a:pt x="1323975" y="524040"/>
                  </a:moveTo>
                  <a:lnTo>
                    <a:pt x="1314450" y="524040"/>
                  </a:lnTo>
                  <a:lnTo>
                    <a:pt x="1314450" y="533565"/>
                  </a:lnTo>
                  <a:lnTo>
                    <a:pt x="1323975" y="533565"/>
                  </a:lnTo>
                  <a:lnTo>
                    <a:pt x="1323975" y="524040"/>
                  </a:lnTo>
                  <a:close/>
                </a:path>
                <a:path w="3438525" h="53403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438525" h="534035">
                  <a:moveTo>
                    <a:pt x="1381125" y="524040"/>
                  </a:moveTo>
                  <a:lnTo>
                    <a:pt x="1371600" y="524040"/>
                  </a:lnTo>
                  <a:lnTo>
                    <a:pt x="1371600" y="533565"/>
                  </a:lnTo>
                  <a:lnTo>
                    <a:pt x="1381125" y="533565"/>
                  </a:lnTo>
                  <a:lnTo>
                    <a:pt x="1381125" y="524040"/>
                  </a:lnTo>
                  <a:close/>
                </a:path>
                <a:path w="3438525" h="53403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438525" h="534035">
                  <a:moveTo>
                    <a:pt x="1438275" y="524040"/>
                  </a:moveTo>
                  <a:lnTo>
                    <a:pt x="1428750" y="524040"/>
                  </a:lnTo>
                  <a:lnTo>
                    <a:pt x="1428750" y="533565"/>
                  </a:lnTo>
                  <a:lnTo>
                    <a:pt x="1438275" y="533565"/>
                  </a:lnTo>
                  <a:lnTo>
                    <a:pt x="1438275" y="524040"/>
                  </a:lnTo>
                  <a:close/>
                </a:path>
                <a:path w="3438525" h="53403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438525" h="534035">
                  <a:moveTo>
                    <a:pt x="1495425" y="524040"/>
                  </a:moveTo>
                  <a:lnTo>
                    <a:pt x="1485900" y="524040"/>
                  </a:lnTo>
                  <a:lnTo>
                    <a:pt x="1485900" y="533565"/>
                  </a:lnTo>
                  <a:lnTo>
                    <a:pt x="1495425" y="533565"/>
                  </a:lnTo>
                  <a:lnTo>
                    <a:pt x="1495425" y="524040"/>
                  </a:lnTo>
                  <a:close/>
                </a:path>
                <a:path w="3438525" h="53403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438525" h="534035">
                  <a:moveTo>
                    <a:pt x="1552575" y="524040"/>
                  </a:moveTo>
                  <a:lnTo>
                    <a:pt x="1543050" y="524040"/>
                  </a:lnTo>
                  <a:lnTo>
                    <a:pt x="1543050" y="533565"/>
                  </a:lnTo>
                  <a:lnTo>
                    <a:pt x="1552575" y="533565"/>
                  </a:lnTo>
                  <a:lnTo>
                    <a:pt x="1552575" y="524040"/>
                  </a:lnTo>
                  <a:close/>
                </a:path>
                <a:path w="3438525" h="53403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438525" h="534035">
                  <a:moveTo>
                    <a:pt x="1609725" y="524040"/>
                  </a:moveTo>
                  <a:lnTo>
                    <a:pt x="1600200" y="524040"/>
                  </a:lnTo>
                  <a:lnTo>
                    <a:pt x="1600200" y="533565"/>
                  </a:lnTo>
                  <a:lnTo>
                    <a:pt x="1609725" y="533565"/>
                  </a:lnTo>
                  <a:lnTo>
                    <a:pt x="1609725" y="524040"/>
                  </a:lnTo>
                  <a:close/>
                </a:path>
                <a:path w="3438525" h="53403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438525" h="534035">
                  <a:moveTo>
                    <a:pt x="1666875" y="524040"/>
                  </a:moveTo>
                  <a:lnTo>
                    <a:pt x="1657350" y="524040"/>
                  </a:lnTo>
                  <a:lnTo>
                    <a:pt x="1657350" y="533565"/>
                  </a:lnTo>
                  <a:lnTo>
                    <a:pt x="1666875" y="533565"/>
                  </a:lnTo>
                  <a:lnTo>
                    <a:pt x="1666875" y="524040"/>
                  </a:lnTo>
                  <a:close/>
                </a:path>
                <a:path w="3438525" h="53403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438525" h="534035">
                  <a:moveTo>
                    <a:pt x="1724025" y="524040"/>
                  </a:moveTo>
                  <a:lnTo>
                    <a:pt x="1714500" y="524040"/>
                  </a:lnTo>
                  <a:lnTo>
                    <a:pt x="1714500" y="533565"/>
                  </a:lnTo>
                  <a:lnTo>
                    <a:pt x="1724025" y="533565"/>
                  </a:lnTo>
                  <a:lnTo>
                    <a:pt x="1724025" y="524040"/>
                  </a:lnTo>
                  <a:close/>
                </a:path>
                <a:path w="3438525" h="53403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438525" h="534035">
                  <a:moveTo>
                    <a:pt x="1781175" y="524040"/>
                  </a:moveTo>
                  <a:lnTo>
                    <a:pt x="1771650" y="524040"/>
                  </a:lnTo>
                  <a:lnTo>
                    <a:pt x="1771650" y="533565"/>
                  </a:lnTo>
                  <a:lnTo>
                    <a:pt x="1781175" y="533565"/>
                  </a:lnTo>
                  <a:lnTo>
                    <a:pt x="1781175" y="524040"/>
                  </a:lnTo>
                  <a:close/>
                </a:path>
                <a:path w="3438525" h="53403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438525" h="534035">
                  <a:moveTo>
                    <a:pt x="1838325" y="524040"/>
                  </a:moveTo>
                  <a:lnTo>
                    <a:pt x="1828800" y="524040"/>
                  </a:lnTo>
                  <a:lnTo>
                    <a:pt x="1828800" y="533565"/>
                  </a:lnTo>
                  <a:lnTo>
                    <a:pt x="1838325" y="533565"/>
                  </a:lnTo>
                  <a:lnTo>
                    <a:pt x="1838325" y="524040"/>
                  </a:lnTo>
                  <a:close/>
                </a:path>
                <a:path w="3438525" h="53403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438525" h="534035">
                  <a:moveTo>
                    <a:pt x="1895475" y="524040"/>
                  </a:moveTo>
                  <a:lnTo>
                    <a:pt x="1885950" y="524040"/>
                  </a:lnTo>
                  <a:lnTo>
                    <a:pt x="1885950" y="533565"/>
                  </a:lnTo>
                  <a:lnTo>
                    <a:pt x="1895475" y="533565"/>
                  </a:lnTo>
                  <a:lnTo>
                    <a:pt x="1895475" y="524040"/>
                  </a:lnTo>
                  <a:close/>
                </a:path>
                <a:path w="3438525" h="53403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438525" h="534035">
                  <a:moveTo>
                    <a:pt x="1952625" y="524040"/>
                  </a:moveTo>
                  <a:lnTo>
                    <a:pt x="1943100" y="524040"/>
                  </a:lnTo>
                  <a:lnTo>
                    <a:pt x="1943100" y="533565"/>
                  </a:lnTo>
                  <a:lnTo>
                    <a:pt x="1952625" y="533565"/>
                  </a:lnTo>
                  <a:lnTo>
                    <a:pt x="1952625" y="524040"/>
                  </a:lnTo>
                  <a:close/>
                </a:path>
                <a:path w="3438525" h="53403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438525" h="534035">
                  <a:moveTo>
                    <a:pt x="2009775" y="524040"/>
                  </a:moveTo>
                  <a:lnTo>
                    <a:pt x="2000250" y="524040"/>
                  </a:lnTo>
                  <a:lnTo>
                    <a:pt x="2000250" y="533565"/>
                  </a:lnTo>
                  <a:lnTo>
                    <a:pt x="2009775" y="533565"/>
                  </a:lnTo>
                  <a:lnTo>
                    <a:pt x="2009775" y="524040"/>
                  </a:lnTo>
                  <a:close/>
                </a:path>
                <a:path w="3438525" h="53403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438525" h="53403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438525" h="534035">
                  <a:moveTo>
                    <a:pt x="2524125" y="524040"/>
                  </a:moveTo>
                  <a:lnTo>
                    <a:pt x="2515628" y="524040"/>
                  </a:lnTo>
                  <a:lnTo>
                    <a:pt x="2515628" y="533565"/>
                  </a:lnTo>
                  <a:lnTo>
                    <a:pt x="2524125" y="533565"/>
                  </a:lnTo>
                  <a:lnTo>
                    <a:pt x="2524125" y="524040"/>
                  </a:lnTo>
                  <a:close/>
                </a:path>
                <a:path w="3438525" h="534035">
                  <a:moveTo>
                    <a:pt x="2581275" y="524040"/>
                  </a:moveTo>
                  <a:lnTo>
                    <a:pt x="2571750" y="524040"/>
                  </a:lnTo>
                  <a:lnTo>
                    <a:pt x="2571750" y="533565"/>
                  </a:lnTo>
                  <a:lnTo>
                    <a:pt x="2581275" y="533565"/>
                  </a:lnTo>
                  <a:lnTo>
                    <a:pt x="2581275" y="524040"/>
                  </a:lnTo>
                  <a:close/>
                </a:path>
                <a:path w="3438525" h="534035">
                  <a:moveTo>
                    <a:pt x="2638425" y="524040"/>
                  </a:moveTo>
                  <a:lnTo>
                    <a:pt x="2628900" y="524040"/>
                  </a:lnTo>
                  <a:lnTo>
                    <a:pt x="2628900" y="533565"/>
                  </a:lnTo>
                  <a:lnTo>
                    <a:pt x="2638425" y="533565"/>
                  </a:lnTo>
                  <a:lnTo>
                    <a:pt x="2638425" y="524040"/>
                  </a:lnTo>
                  <a:close/>
                </a:path>
                <a:path w="3438525" h="534035">
                  <a:moveTo>
                    <a:pt x="2695575" y="524040"/>
                  </a:moveTo>
                  <a:lnTo>
                    <a:pt x="2686050" y="524040"/>
                  </a:lnTo>
                  <a:lnTo>
                    <a:pt x="2686050" y="533565"/>
                  </a:lnTo>
                  <a:lnTo>
                    <a:pt x="2695575" y="533565"/>
                  </a:lnTo>
                  <a:lnTo>
                    <a:pt x="2695575" y="524040"/>
                  </a:lnTo>
                  <a:close/>
                </a:path>
                <a:path w="3438525" h="534035">
                  <a:moveTo>
                    <a:pt x="2752725" y="524040"/>
                  </a:moveTo>
                  <a:lnTo>
                    <a:pt x="2743200" y="524040"/>
                  </a:lnTo>
                  <a:lnTo>
                    <a:pt x="2743200" y="533565"/>
                  </a:lnTo>
                  <a:lnTo>
                    <a:pt x="2752725" y="533565"/>
                  </a:lnTo>
                  <a:lnTo>
                    <a:pt x="2752725" y="524040"/>
                  </a:lnTo>
                  <a:close/>
                </a:path>
                <a:path w="3438525" h="534035">
                  <a:moveTo>
                    <a:pt x="2809875" y="524040"/>
                  </a:moveTo>
                  <a:lnTo>
                    <a:pt x="2800350" y="524040"/>
                  </a:lnTo>
                  <a:lnTo>
                    <a:pt x="2800350" y="533565"/>
                  </a:lnTo>
                  <a:lnTo>
                    <a:pt x="2809875" y="533565"/>
                  </a:lnTo>
                  <a:lnTo>
                    <a:pt x="2809875" y="524040"/>
                  </a:lnTo>
                  <a:close/>
                </a:path>
                <a:path w="3438525" h="534035">
                  <a:moveTo>
                    <a:pt x="2867025" y="524040"/>
                  </a:moveTo>
                  <a:lnTo>
                    <a:pt x="2857500" y="524040"/>
                  </a:lnTo>
                  <a:lnTo>
                    <a:pt x="2857500" y="533565"/>
                  </a:lnTo>
                  <a:lnTo>
                    <a:pt x="2867025" y="533565"/>
                  </a:lnTo>
                  <a:lnTo>
                    <a:pt x="2867025" y="524040"/>
                  </a:lnTo>
                  <a:close/>
                </a:path>
                <a:path w="3438525" h="534035">
                  <a:moveTo>
                    <a:pt x="2924175" y="524040"/>
                  </a:moveTo>
                  <a:lnTo>
                    <a:pt x="2914650" y="524040"/>
                  </a:lnTo>
                  <a:lnTo>
                    <a:pt x="2914650" y="533565"/>
                  </a:lnTo>
                  <a:lnTo>
                    <a:pt x="2924175" y="533565"/>
                  </a:lnTo>
                  <a:lnTo>
                    <a:pt x="2924175" y="524040"/>
                  </a:lnTo>
                  <a:close/>
                </a:path>
                <a:path w="3438525" h="534035">
                  <a:moveTo>
                    <a:pt x="2981325" y="524040"/>
                  </a:moveTo>
                  <a:lnTo>
                    <a:pt x="2971800" y="524040"/>
                  </a:lnTo>
                  <a:lnTo>
                    <a:pt x="2971800" y="533565"/>
                  </a:lnTo>
                  <a:lnTo>
                    <a:pt x="2981325" y="533565"/>
                  </a:lnTo>
                  <a:lnTo>
                    <a:pt x="2981325" y="524040"/>
                  </a:lnTo>
                  <a:close/>
                </a:path>
                <a:path w="3438525" h="534035">
                  <a:moveTo>
                    <a:pt x="3038475" y="524040"/>
                  </a:moveTo>
                  <a:lnTo>
                    <a:pt x="3028950" y="524040"/>
                  </a:lnTo>
                  <a:lnTo>
                    <a:pt x="3028950" y="533565"/>
                  </a:lnTo>
                  <a:lnTo>
                    <a:pt x="3038475" y="533565"/>
                  </a:lnTo>
                  <a:lnTo>
                    <a:pt x="3038475" y="524040"/>
                  </a:lnTo>
                  <a:close/>
                </a:path>
                <a:path w="3438525" h="534035">
                  <a:moveTo>
                    <a:pt x="3095625" y="524040"/>
                  </a:moveTo>
                  <a:lnTo>
                    <a:pt x="3086100" y="524040"/>
                  </a:lnTo>
                  <a:lnTo>
                    <a:pt x="3086100" y="533565"/>
                  </a:lnTo>
                  <a:lnTo>
                    <a:pt x="3095625" y="533565"/>
                  </a:lnTo>
                  <a:lnTo>
                    <a:pt x="3095625" y="524040"/>
                  </a:lnTo>
                  <a:close/>
                </a:path>
                <a:path w="3438525" h="534035">
                  <a:moveTo>
                    <a:pt x="3152775" y="524040"/>
                  </a:moveTo>
                  <a:lnTo>
                    <a:pt x="3143250" y="524040"/>
                  </a:lnTo>
                  <a:lnTo>
                    <a:pt x="3143250" y="533565"/>
                  </a:lnTo>
                  <a:lnTo>
                    <a:pt x="3152775" y="533565"/>
                  </a:lnTo>
                  <a:lnTo>
                    <a:pt x="3152775" y="524040"/>
                  </a:lnTo>
                  <a:close/>
                </a:path>
                <a:path w="3438525" h="534035">
                  <a:moveTo>
                    <a:pt x="3209925" y="524040"/>
                  </a:moveTo>
                  <a:lnTo>
                    <a:pt x="3200400" y="524040"/>
                  </a:lnTo>
                  <a:lnTo>
                    <a:pt x="3200400" y="533565"/>
                  </a:lnTo>
                  <a:lnTo>
                    <a:pt x="3209925" y="533565"/>
                  </a:lnTo>
                  <a:lnTo>
                    <a:pt x="3209925" y="524040"/>
                  </a:lnTo>
                  <a:close/>
                </a:path>
                <a:path w="3438525" h="534035">
                  <a:moveTo>
                    <a:pt x="3267075" y="524040"/>
                  </a:moveTo>
                  <a:lnTo>
                    <a:pt x="3257550" y="524040"/>
                  </a:lnTo>
                  <a:lnTo>
                    <a:pt x="3257550" y="533565"/>
                  </a:lnTo>
                  <a:lnTo>
                    <a:pt x="3267075" y="533565"/>
                  </a:lnTo>
                  <a:lnTo>
                    <a:pt x="3267075" y="524040"/>
                  </a:lnTo>
                  <a:close/>
                </a:path>
                <a:path w="3438525" h="534035">
                  <a:moveTo>
                    <a:pt x="3324225" y="524040"/>
                  </a:moveTo>
                  <a:lnTo>
                    <a:pt x="3314700" y="524040"/>
                  </a:lnTo>
                  <a:lnTo>
                    <a:pt x="3314700" y="533565"/>
                  </a:lnTo>
                  <a:lnTo>
                    <a:pt x="3324225" y="533565"/>
                  </a:lnTo>
                  <a:lnTo>
                    <a:pt x="3324225" y="524040"/>
                  </a:lnTo>
                  <a:close/>
                </a:path>
                <a:path w="3438525" h="534035">
                  <a:moveTo>
                    <a:pt x="3381375" y="524040"/>
                  </a:moveTo>
                  <a:lnTo>
                    <a:pt x="3371850" y="524040"/>
                  </a:lnTo>
                  <a:lnTo>
                    <a:pt x="3371850" y="533565"/>
                  </a:lnTo>
                  <a:lnTo>
                    <a:pt x="3381375" y="533565"/>
                  </a:lnTo>
                  <a:lnTo>
                    <a:pt x="3381375" y="524040"/>
                  </a:lnTo>
                  <a:close/>
                </a:path>
                <a:path w="3438525" h="534035">
                  <a:moveTo>
                    <a:pt x="3438525" y="524040"/>
                  </a:moveTo>
                  <a:lnTo>
                    <a:pt x="3429000" y="524040"/>
                  </a:lnTo>
                  <a:lnTo>
                    <a:pt x="3429000" y="533565"/>
                  </a:lnTo>
                  <a:lnTo>
                    <a:pt x="3438525" y="533565"/>
                  </a:lnTo>
                  <a:lnTo>
                    <a:pt x="3438525" y="52404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817995" y="910742"/>
              <a:ext cx="5038725" cy="534035"/>
            </a:xfrm>
            <a:custGeom>
              <a:avLst/>
              <a:gdLst/>
              <a:ahLst/>
              <a:cxnLst/>
              <a:rect l="l" t="t" r="r" b="b"/>
              <a:pathLst>
                <a:path w="5038725" h="53403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5038725" h="53403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5038725" h="53403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5038725" h="53403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5038725" h="53403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5038725" h="53403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5038725" h="53403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5038725" h="53403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5038725" h="53403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5038725" h="53403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5038725" h="53403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5038725" h="53403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5038725" h="53403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5038725" h="53403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5038725" h="53403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5038725" h="53403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5038725" h="53403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5038725" h="53403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5038725" h="53403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5038725" h="53403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5038725" h="53403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5038725" h="53403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5038725" h="53403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5038725" h="53403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5038725" h="53403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5038725" h="53403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5038725" h="53403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5038725" h="53403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5038725" h="53403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5038725" h="53403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5038725" h="53403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5038725" h="53403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5038725" h="53403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5038725" h="53403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5038725" h="53403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5038725" h="534035">
                  <a:moveTo>
                    <a:pt x="2581275" y="524040"/>
                  </a:moveTo>
                  <a:lnTo>
                    <a:pt x="2571750" y="524040"/>
                  </a:lnTo>
                  <a:lnTo>
                    <a:pt x="2571750" y="533565"/>
                  </a:lnTo>
                  <a:lnTo>
                    <a:pt x="2581275" y="533565"/>
                  </a:lnTo>
                  <a:lnTo>
                    <a:pt x="2581275" y="524040"/>
                  </a:lnTo>
                  <a:close/>
                </a:path>
                <a:path w="5038725" h="534035">
                  <a:moveTo>
                    <a:pt x="2638425" y="524040"/>
                  </a:moveTo>
                  <a:lnTo>
                    <a:pt x="2628900" y="524040"/>
                  </a:lnTo>
                  <a:lnTo>
                    <a:pt x="2628900" y="533565"/>
                  </a:lnTo>
                  <a:lnTo>
                    <a:pt x="2638425" y="533565"/>
                  </a:lnTo>
                  <a:lnTo>
                    <a:pt x="2638425" y="524040"/>
                  </a:lnTo>
                  <a:close/>
                </a:path>
                <a:path w="5038725" h="534035">
                  <a:moveTo>
                    <a:pt x="2695575" y="524040"/>
                  </a:moveTo>
                  <a:lnTo>
                    <a:pt x="2686050" y="524040"/>
                  </a:lnTo>
                  <a:lnTo>
                    <a:pt x="2686050" y="533565"/>
                  </a:lnTo>
                  <a:lnTo>
                    <a:pt x="2695575" y="533565"/>
                  </a:lnTo>
                  <a:lnTo>
                    <a:pt x="2695575" y="524040"/>
                  </a:lnTo>
                  <a:close/>
                </a:path>
                <a:path w="5038725" h="534035">
                  <a:moveTo>
                    <a:pt x="2752725" y="524040"/>
                  </a:moveTo>
                  <a:lnTo>
                    <a:pt x="2743200" y="524040"/>
                  </a:lnTo>
                  <a:lnTo>
                    <a:pt x="2743200" y="533565"/>
                  </a:lnTo>
                  <a:lnTo>
                    <a:pt x="2752725" y="533565"/>
                  </a:lnTo>
                  <a:lnTo>
                    <a:pt x="2752725" y="524040"/>
                  </a:lnTo>
                  <a:close/>
                </a:path>
                <a:path w="5038725" h="534035">
                  <a:moveTo>
                    <a:pt x="2809875" y="524040"/>
                  </a:moveTo>
                  <a:lnTo>
                    <a:pt x="2800350" y="524040"/>
                  </a:lnTo>
                  <a:lnTo>
                    <a:pt x="2800350" y="533565"/>
                  </a:lnTo>
                  <a:lnTo>
                    <a:pt x="2809875" y="533565"/>
                  </a:lnTo>
                  <a:lnTo>
                    <a:pt x="2809875" y="524040"/>
                  </a:lnTo>
                  <a:close/>
                </a:path>
                <a:path w="5038725" h="534035">
                  <a:moveTo>
                    <a:pt x="2867025" y="524040"/>
                  </a:moveTo>
                  <a:lnTo>
                    <a:pt x="2857500" y="524040"/>
                  </a:lnTo>
                  <a:lnTo>
                    <a:pt x="2857500" y="533565"/>
                  </a:lnTo>
                  <a:lnTo>
                    <a:pt x="2867025" y="533565"/>
                  </a:lnTo>
                  <a:lnTo>
                    <a:pt x="2867025" y="524040"/>
                  </a:lnTo>
                  <a:close/>
                </a:path>
                <a:path w="5038725" h="534035">
                  <a:moveTo>
                    <a:pt x="2924175" y="524040"/>
                  </a:moveTo>
                  <a:lnTo>
                    <a:pt x="2914650" y="524040"/>
                  </a:lnTo>
                  <a:lnTo>
                    <a:pt x="2914650" y="533565"/>
                  </a:lnTo>
                  <a:lnTo>
                    <a:pt x="2924175" y="533565"/>
                  </a:lnTo>
                  <a:lnTo>
                    <a:pt x="2924175" y="524040"/>
                  </a:lnTo>
                  <a:close/>
                </a:path>
                <a:path w="5038725" h="534035">
                  <a:moveTo>
                    <a:pt x="2981325" y="524040"/>
                  </a:moveTo>
                  <a:lnTo>
                    <a:pt x="2971800" y="524040"/>
                  </a:lnTo>
                  <a:lnTo>
                    <a:pt x="2971800" y="533565"/>
                  </a:lnTo>
                  <a:lnTo>
                    <a:pt x="2981325" y="533565"/>
                  </a:lnTo>
                  <a:lnTo>
                    <a:pt x="2981325" y="524040"/>
                  </a:lnTo>
                  <a:close/>
                </a:path>
                <a:path w="5038725" h="534035">
                  <a:moveTo>
                    <a:pt x="3038475" y="524040"/>
                  </a:moveTo>
                  <a:lnTo>
                    <a:pt x="3028950" y="524040"/>
                  </a:lnTo>
                  <a:lnTo>
                    <a:pt x="3028950" y="533565"/>
                  </a:lnTo>
                  <a:lnTo>
                    <a:pt x="3038475" y="533565"/>
                  </a:lnTo>
                  <a:lnTo>
                    <a:pt x="3038475" y="524040"/>
                  </a:lnTo>
                  <a:close/>
                </a:path>
                <a:path w="5038725" h="534035">
                  <a:moveTo>
                    <a:pt x="3095625" y="524040"/>
                  </a:moveTo>
                  <a:lnTo>
                    <a:pt x="3086100" y="524040"/>
                  </a:lnTo>
                  <a:lnTo>
                    <a:pt x="3086100" y="533565"/>
                  </a:lnTo>
                  <a:lnTo>
                    <a:pt x="3095625" y="533565"/>
                  </a:lnTo>
                  <a:lnTo>
                    <a:pt x="3095625" y="524040"/>
                  </a:lnTo>
                  <a:close/>
                </a:path>
                <a:path w="5038725" h="534035">
                  <a:moveTo>
                    <a:pt x="3152775" y="524040"/>
                  </a:moveTo>
                  <a:lnTo>
                    <a:pt x="3143250" y="524040"/>
                  </a:lnTo>
                  <a:lnTo>
                    <a:pt x="3143250" y="533565"/>
                  </a:lnTo>
                  <a:lnTo>
                    <a:pt x="3152775" y="533565"/>
                  </a:lnTo>
                  <a:lnTo>
                    <a:pt x="3152775" y="524040"/>
                  </a:lnTo>
                  <a:close/>
                </a:path>
                <a:path w="5038725" h="534035">
                  <a:moveTo>
                    <a:pt x="3209925" y="524040"/>
                  </a:moveTo>
                  <a:lnTo>
                    <a:pt x="3200400" y="524040"/>
                  </a:lnTo>
                  <a:lnTo>
                    <a:pt x="3200400" y="533565"/>
                  </a:lnTo>
                  <a:lnTo>
                    <a:pt x="3209925" y="533565"/>
                  </a:lnTo>
                  <a:lnTo>
                    <a:pt x="3209925" y="524040"/>
                  </a:lnTo>
                  <a:close/>
                </a:path>
                <a:path w="5038725" h="534035">
                  <a:moveTo>
                    <a:pt x="3267075" y="524040"/>
                  </a:moveTo>
                  <a:lnTo>
                    <a:pt x="3257550" y="524040"/>
                  </a:lnTo>
                  <a:lnTo>
                    <a:pt x="3257550" y="533565"/>
                  </a:lnTo>
                  <a:lnTo>
                    <a:pt x="3267075" y="533565"/>
                  </a:lnTo>
                  <a:lnTo>
                    <a:pt x="3267075" y="524040"/>
                  </a:lnTo>
                  <a:close/>
                </a:path>
                <a:path w="5038725" h="534035">
                  <a:moveTo>
                    <a:pt x="3324225" y="524040"/>
                  </a:moveTo>
                  <a:lnTo>
                    <a:pt x="3314700" y="524040"/>
                  </a:lnTo>
                  <a:lnTo>
                    <a:pt x="3314700" y="533565"/>
                  </a:lnTo>
                  <a:lnTo>
                    <a:pt x="3324225" y="533565"/>
                  </a:lnTo>
                  <a:lnTo>
                    <a:pt x="3324225" y="524040"/>
                  </a:lnTo>
                  <a:close/>
                </a:path>
                <a:path w="5038725" h="534035">
                  <a:moveTo>
                    <a:pt x="3381375" y="524040"/>
                  </a:moveTo>
                  <a:lnTo>
                    <a:pt x="3371850" y="524040"/>
                  </a:lnTo>
                  <a:lnTo>
                    <a:pt x="3371850" y="533565"/>
                  </a:lnTo>
                  <a:lnTo>
                    <a:pt x="3381375" y="533565"/>
                  </a:lnTo>
                  <a:lnTo>
                    <a:pt x="3381375" y="524040"/>
                  </a:lnTo>
                  <a:close/>
                </a:path>
                <a:path w="5038725" h="534035">
                  <a:moveTo>
                    <a:pt x="3438525" y="524040"/>
                  </a:moveTo>
                  <a:lnTo>
                    <a:pt x="3429000" y="524040"/>
                  </a:lnTo>
                  <a:lnTo>
                    <a:pt x="3429000" y="533565"/>
                  </a:lnTo>
                  <a:lnTo>
                    <a:pt x="3438525" y="533565"/>
                  </a:lnTo>
                  <a:lnTo>
                    <a:pt x="3438525" y="524040"/>
                  </a:lnTo>
                  <a:close/>
                </a:path>
                <a:path w="5038725" h="534035">
                  <a:moveTo>
                    <a:pt x="3495675" y="524040"/>
                  </a:moveTo>
                  <a:lnTo>
                    <a:pt x="3486150" y="524040"/>
                  </a:lnTo>
                  <a:lnTo>
                    <a:pt x="3486150" y="533565"/>
                  </a:lnTo>
                  <a:lnTo>
                    <a:pt x="3495675" y="533565"/>
                  </a:lnTo>
                  <a:lnTo>
                    <a:pt x="3495675" y="524040"/>
                  </a:lnTo>
                  <a:close/>
                </a:path>
                <a:path w="5038725" h="534035">
                  <a:moveTo>
                    <a:pt x="3552825" y="524040"/>
                  </a:moveTo>
                  <a:lnTo>
                    <a:pt x="3543300" y="524040"/>
                  </a:lnTo>
                  <a:lnTo>
                    <a:pt x="3543300" y="533565"/>
                  </a:lnTo>
                  <a:lnTo>
                    <a:pt x="3552825" y="533565"/>
                  </a:lnTo>
                  <a:lnTo>
                    <a:pt x="3552825" y="524040"/>
                  </a:lnTo>
                  <a:close/>
                </a:path>
                <a:path w="5038725" h="534035">
                  <a:moveTo>
                    <a:pt x="3609975" y="524040"/>
                  </a:moveTo>
                  <a:lnTo>
                    <a:pt x="3600450" y="524040"/>
                  </a:lnTo>
                  <a:lnTo>
                    <a:pt x="3600450" y="533565"/>
                  </a:lnTo>
                  <a:lnTo>
                    <a:pt x="3609975" y="533565"/>
                  </a:lnTo>
                  <a:lnTo>
                    <a:pt x="3609975" y="524040"/>
                  </a:lnTo>
                  <a:close/>
                </a:path>
                <a:path w="5038725" h="534035">
                  <a:moveTo>
                    <a:pt x="3667125" y="524040"/>
                  </a:moveTo>
                  <a:lnTo>
                    <a:pt x="3657600" y="524040"/>
                  </a:lnTo>
                  <a:lnTo>
                    <a:pt x="3657600" y="533565"/>
                  </a:lnTo>
                  <a:lnTo>
                    <a:pt x="3667125" y="533565"/>
                  </a:lnTo>
                  <a:lnTo>
                    <a:pt x="3667125" y="524040"/>
                  </a:lnTo>
                  <a:close/>
                </a:path>
                <a:path w="5038725" h="534035">
                  <a:moveTo>
                    <a:pt x="3724275" y="524040"/>
                  </a:moveTo>
                  <a:lnTo>
                    <a:pt x="3714750" y="524040"/>
                  </a:lnTo>
                  <a:lnTo>
                    <a:pt x="3714750" y="533565"/>
                  </a:lnTo>
                  <a:lnTo>
                    <a:pt x="3724275" y="533565"/>
                  </a:lnTo>
                  <a:lnTo>
                    <a:pt x="3724275" y="524040"/>
                  </a:lnTo>
                  <a:close/>
                </a:path>
                <a:path w="5038725" h="534035">
                  <a:moveTo>
                    <a:pt x="3781425" y="524040"/>
                  </a:moveTo>
                  <a:lnTo>
                    <a:pt x="3771900" y="524040"/>
                  </a:lnTo>
                  <a:lnTo>
                    <a:pt x="3771900" y="533565"/>
                  </a:lnTo>
                  <a:lnTo>
                    <a:pt x="3781425" y="533565"/>
                  </a:lnTo>
                  <a:lnTo>
                    <a:pt x="3781425" y="524040"/>
                  </a:lnTo>
                  <a:close/>
                </a:path>
                <a:path w="5038725" h="534035">
                  <a:moveTo>
                    <a:pt x="3838575" y="524040"/>
                  </a:moveTo>
                  <a:lnTo>
                    <a:pt x="3829050" y="524040"/>
                  </a:lnTo>
                  <a:lnTo>
                    <a:pt x="3829050" y="533565"/>
                  </a:lnTo>
                  <a:lnTo>
                    <a:pt x="3838575" y="533565"/>
                  </a:lnTo>
                  <a:lnTo>
                    <a:pt x="3838575" y="524040"/>
                  </a:lnTo>
                  <a:close/>
                </a:path>
                <a:path w="5038725" h="534035">
                  <a:moveTo>
                    <a:pt x="3895725" y="524040"/>
                  </a:moveTo>
                  <a:lnTo>
                    <a:pt x="3886200" y="524040"/>
                  </a:lnTo>
                  <a:lnTo>
                    <a:pt x="3886200" y="533565"/>
                  </a:lnTo>
                  <a:lnTo>
                    <a:pt x="3895725" y="533565"/>
                  </a:lnTo>
                  <a:lnTo>
                    <a:pt x="3895725" y="524040"/>
                  </a:lnTo>
                  <a:close/>
                </a:path>
                <a:path w="5038725" h="534035">
                  <a:moveTo>
                    <a:pt x="3952875" y="524040"/>
                  </a:moveTo>
                  <a:lnTo>
                    <a:pt x="3943350" y="524040"/>
                  </a:lnTo>
                  <a:lnTo>
                    <a:pt x="3943350" y="533565"/>
                  </a:lnTo>
                  <a:lnTo>
                    <a:pt x="3952875" y="533565"/>
                  </a:lnTo>
                  <a:lnTo>
                    <a:pt x="3952875" y="524040"/>
                  </a:lnTo>
                  <a:close/>
                </a:path>
                <a:path w="5038725" h="534035">
                  <a:moveTo>
                    <a:pt x="4010025" y="524040"/>
                  </a:moveTo>
                  <a:lnTo>
                    <a:pt x="4000500" y="524040"/>
                  </a:lnTo>
                  <a:lnTo>
                    <a:pt x="4000500" y="533565"/>
                  </a:lnTo>
                  <a:lnTo>
                    <a:pt x="4010025" y="533565"/>
                  </a:lnTo>
                  <a:lnTo>
                    <a:pt x="4010025" y="524040"/>
                  </a:lnTo>
                  <a:close/>
                </a:path>
                <a:path w="5038725" h="534035">
                  <a:moveTo>
                    <a:pt x="4067175" y="524040"/>
                  </a:moveTo>
                  <a:lnTo>
                    <a:pt x="4057650" y="524040"/>
                  </a:lnTo>
                  <a:lnTo>
                    <a:pt x="4057650" y="533565"/>
                  </a:lnTo>
                  <a:lnTo>
                    <a:pt x="4067175" y="533565"/>
                  </a:lnTo>
                  <a:lnTo>
                    <a:pt x="4067175" y="524040"/>
                  </a:lnTo>
                  <a:close/>
                </a:path>
                <a:path w="5038725" h="534035">
                  <a:moveTo>
                    <a:pt x="4124325" y="524040"/>
                  </a:moveTo>
                  <a:lnTo>
                    <a:pt x="4114800" y="524040"/>
                  </a:lnTo>
                  <a:lnTo>
                    <a:pt x="4114800" y="533565"/>
                  </a:lnTo>
                  <a:lnTo>
                    <a:pt x="4124325" y="533565"/>
                  </a:lnTo>
                  <a:lnTo>
                    <a:pt x="4124325" y="524040"/>
                  </a:lnTo>
                  <a:close/>
                </a:path>
                <a:path w="5038725" h="534035">
                  <a:moveTo>
                    <a:pt x="4181475" y="524040"/>
                  </a:moveTo>
                  <a:lnTo>
                    <a:pt x="4171950" y="524040"/>
                  </a:lnTo>
                  <a:lnTo>
                    <a:pt x="4171950" y="533565"/>
                  </a:lnTo>
                  <a:lnTo>
                    <a:pt x="4181475" y="533565"/>
                  </a:lnTo>
                  <a:lnTo>
                    <a:pt x="4181475" y="524040"/>
                  </a:lnTo>
                  <a:close/>
                </a:path>
                <a:path w="5038725" h="534035">
                  <a:moveTo>
                    <a:pt x="4238625" y="524040"/>
                  </a:moveTo>
                  <a:lnTo>
                    <a:pt x="4229100" y="524040"/>
                  </a:lnTo>
                  <a:lnTo>
                    <a:pt x="4229100" y="533565"/>
                  </a:lnTo>
                  <a:lnTo>
                    <a:pt x="4238625" y="533565"/>
                  </a:lnTo>
                  <a:lnTo>
                    <a:pt x="4238625" y="524040"/>
                  </a:lnTo>
                  <a:close/>
                </a:path>
                <a:path w="5038725" h="534035">
                  <a:moveTo>
                    <a:pt x="4295775" y="524040"/>
                  </a:moveTo>
                  <a:lnTo>
                    <a:pt x="4286250" y="524040"/>
                  </a:lnTo>
                  <a:lnTo>
                    <a:pt x="4286250" y="533565"/>
                  </a:lnTo>
                  <a:lnTo>
                    <a:pt x="4295775" y="533565"/>
                  </a:lnTo>
                  <a:lnTo>
                    <a:pt x="4295775" y="524040"/>
                  </a:lnTo>
                  <a:close/>
                </a:path>
                <a:path w="5038725" h="534035">
                  <a:moveTo>
                    <a:pt x="4352925" y="524040"/>
                  </a:moveTo>
                  <a:lnTo>
                    <a:pt x="4343400" y="524040"/>
                  </a:lnTo>
                  <a:lnTo>
                    <a:pt x="4343400" y="533565"/>
                  </a:lnTo>
                  <a:lnTo>
                    <a:pt x="4352925" y="533565"/>
                  </a:lnTo>
                  <a:lnTo>
                    <a:pt x="4352925" y="524040"/>
                  </a:lnTo>
                  <a:close/>
                </a:path>
                <a:path w="5038725" h="534035">
                  <a:moveTo>
                    <a:pt x="4410075" y="524040"/>
                  </a:moveTo>
                  <a:lnTo>
                    <a:pt x="4400550" y="524040"/>
                  </a:lnTo>
                  <a:lnTo>
                    <a:pt x="4400550" y="533565"/>
                  </a:lnTo>
                  <a:lnTo>
                    <a:pt x="4410075" y="533565"/>
                  </a:lnTo>
                  <a:lnTo>
                    <a:pt x="4410075" y="524040"/>
                  </a:lnTo>
                  <a:close/>
                </a:path>
                <a:path w="5038725" h="534035">
                  <a:moveTo>
                    <a:pt x="4924412" y="524040"/>
                  </a:moveTo>
                  <a:lnTo>
                    <a:pt x="4923726" y="524040"/>
                  </a:lnTo>
                  <a:lnTo>
                    <a:pt x="4923726" y="533565"/>
                  </a:lnTo>
                  <a:lnTo>
                    <a:pt x="4924412" y="533565"/>
                  </a:lnTo>
                  <a:lnTo>
                    <a:pt x="4924412" y="524040"/>
                  </a:lnTo>
                  <a:close/>
                </a:path>
                <a:path w="5038725" h="534035">
                  <a:moveTo>
                    <a:pt x="4981562" y="524040"/>
                  </a:moveTo>
                  <a:lnTo>
                    <a:pt x="4972037" y="524040"/>
                  </a:lnTo>
                  <a:lnTo>
                    <a:pt x="4972037" y="533565"/>
                  </a:lnTo>
                  <a:lnTo>
                    <a:pt x="4981562" y="533565"/>
                  </a:lnTo>
                  <a:lnTo>
                    <a:pt x="4981562" y="524040"/>
                  </a:lnTo>
                  <a:close/>
                </a:path>
                <a:path w="5038725" h="534035">
                  <a:moveTo>
                    <a:pt x="5038712" y="524040"/>
                  </a:moveTo>
                  <a:lnTo>
                    <a:pt x="5029187" y="524040"/>
                  </a:lnTo>
                  <a:lnTo>
                    <a:pt x="5029187" y="533565"/>
                  </a:lnTo>
                  <a:lnTo>
                    <a:pt x="5038712" y="533565"/>
                  </a:lnTo>
                  <a:lnTo>
                    <a:pt x="5038712" y="52404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7070484" y="910742"/>
              <a:ext cx="5300980" cy="610235"/>
            </a:xfrm>
            <a:custGeom>
              <a:avLst/>
              <a:gdLst/>
              <a:ahLst/>
              <a:cxnLst/>
              <a:rect l="l" t="t" r="r" b="b"/>
              <a:pathLst>
                <a:path w="5300980" h="610235">
                  <a:moveTo>
                    <a:pt x="9525" y="604735"/>
                  </a:moveTo>
                  <a:lnTo>
                    <a:pt x="0" y="604735"/>
                  </a:lnTo>
                  <a:lnTo>
                    <a:pt x="0" y="610082"/>
                  </a:lnTo>
                  <a:lnTo>
                    <a:pt x="9525" y="610082"/>
                  </a:lnTo>
                  <a:lnTo>
                    <a:pt x="9525" y="604735"/>
                  </a:lnTo>
                  <a:close/>
                </a:path>
                <a:path w="5300980" h="610235">
                  <a:moveTo>
                    <a:pt x="9525" y="371957"/>
                  </a:moveTo>
                  <a:lnTo>
                    <a:pt x="0" y="371957"/>
                  </a:lnTo>
                  <a:lnTo>
                    <a:pt x="0" y="381482"/>
                  </a:lnTo>
                  <a:lnTo>
                    <a:pt x="9525" y="381482"/>
                  </a:lnTo>
                  <a:lnTo>
                    <a:pt x="9525" y="371957"/>
                  </a:lnTo>
                  <a:close/>
                </a:path>
                <a:path w="5300980" h="610235">
                  <a:moveTo>
                    <a:pt x="9525" y="314807"/>
                  </a:moveTo>
                  <a:lnTo>
                    <a:pt x="0" y="314807"/>
                  </a:lnTo>
                  <a:lnTo>
                    <a:pt x="0" y="324332"/>
                  </a:lnTo>
                  <a:lnTo>
                    <a:pt x="9525" y="324332"/>
                  </a:lnTo>
                  <a:lnTo>
                    <a:pt x="9525" y="314807"/>
                  </a:lnTo>
                  <a:close/>
                </a:path>
                <a:path w="5300980" h="610235">
                  <a:moveTo>
                    <a:pt x="9525" y="257657"/>
                  </a:moveTo>
                  <a:lnTo>
                    <a:pt x="0" y="257657"/>
                  </a:lnTo>
                  <a:lnTo>
                    <a:pt x="0" y="267182"/>
                  </a:lnTo>
                  <a:lnTo>
                    <a:pt x="9525" y="267182"/>
                  </a:lnTo>
                  <a:lnTo>
                    <a:pt x="9525" y="257657"/>
                  </a:lnTo>
                  <a:close/>
                </a:path>
                <a:path w="5300980" h="610235">
                  <a:moveTo>
                    <a:pt x="9525" y="200507"/>
                  </a:moveTo>
                  <a:lnTo>
                    <a:pt x="0" y="200507"/>
                  </a:lnTo>
                  <a:lnTo>
                    <a:pt x="0" y="210032"/>
                  </a:lnTo>
                  <a:lnTo>
                    <a:pt x="9525" y="210032"/>
                  </a:lnTo>
                  <a:lnTo>
                    <a:pt x="9525" y="200507"/>
                  </a:lnTo>
                  <a:close/>
                </a:path>
                <a:path w="5300980" h="610235">
                  <a:moveTo>
                    <a:pt x="9525" y="143357"/>
                  </a:moveTo>
                  <a:lnTo>
                    <a:pt x="0" y="143357"/>
                  </a:lnTo>
                  <a:lnTo>
                    <a:pt x="0" y="152882"/>
                  </a:lnTo>
                  <a:lnTo>
                    <a:pt x="9525" y="152882"/>
                  </a:lnTo>
                  <a:lnTo>
                    <a:pt x="9525" y="143357"/>
                  </a:lnTo>
                  <a:close/>
                </a:path>
                <a:path w="5300980" h="610235">
                  <a:moveTo>
                    <a:pt x="9525" y="86207"/>
                  </a:moveTo>
                  <a:lnTo>
                    <a:pt x="0" y="86207"/>
                  </a:lnTo>
                  <a:lnTo>
                    <a:pt x="0" y="95732"/>
                  </a:lnTo>
                  <a:lnTo>
                    <a:pt x="9525" y="95732"/>
                  </a:lnTo>
                  <a:lnTo>
                    <a:pt x="9525" y="86207"/>
                  </a:lnTo>
                  <a:close/>
                </a:path>
                <a:path w="5300980" h="610235">
                  <a:moveTo>
                    <a:pt x="1700136" y="0"/>
                  </a:moveTo>
                  <a:lnTo>
                    <a:pt x="1690611" y="0"/>
                  </a:lnTo>
                  <a:lnTo>
                    <a:pt x="1690611" y="9525"/>
                  </a:lnTo>
                  <a:lnTo>
                    <a:pt x="1700136" y="9525"/>
                  </a:lnTo>
                  <a:lnTo>
                    <a:pt x="1700136" y="0"/>
                  </a:lnTo>
                  <a:close/>
                </a:path>
                <a:path w="5300980" h="610235">
                  <a:moveTo>
                    <a:pt x="1757286" y="0"/>
                  </a:moveTo>
                  <a:lnTo>
                    <a:pt x="1747761" y="0"/>
                  </a:lnTo>
                  <a:lnTo>
                    <a:pt x="1747761" y="9525"/>
                  </a:lnTo>
                  <a:lnTo>
                    <a:pt x="1757286" y="9525"/>
                  </a:lnTo>
                  <a:lnTo>
                    <a:pt x="1757286" y="0"/>
                  </a:lnTo>
                  <a:close/>
                </a:path>
                <a:path w="5300980" h="610235">
                  <a:moveTo>
                    <a:pt x="1814436" y="0"/>
                  </a:moveTo>
                  <a:lnTo>
                    <a:pt x="1804911" y="0"/>
                  </a:lnTo>
                  <a:lnTo>
                    <a:pt x="1804911" y="9525"/>
                  </a:lnTo>
                  <a:lnTo>
                    <a:pt x="1814436" y="9525"/>
                  </a:lnTo>
                  <a:lnTo>
                    <a:pt x="1814436" y="0"/>
                  </a:lnTo>
                  <a:close/>
                </a:path>
                <a:path w="5300980" h="610235">
                  <a:moveTo>
                    <a:pt x="1871586" y="0"/>
                  </a:moveTo>
                  <a:lnTo>
                    <a:pt x="1862061" y="0"/>
                  </a:lnTo>
                  <a:lnTo>
                    <a:pt x="1862061" y="9525"/>
                  </a:lnTo>
                  <a:lnTo>
                    <a:pt x="1871586" y="9525"/>
                  </a:lnTo>
                  <a:lnTo>
                    <a:pt x="1871586" y="0"/>
                  </a:lnTo>
                  <a:close/>
                </a:path>
                <a:path w="5300980" h="610235">
                  <a:moveTo>
                    <a:pt x="1928736" y="0"/>
                  </a:moveTo>
                  <a:lnTo>
                    <a:pt x="1919211" y="0"/>
                  </a:lnTo>
                  <a:lnTo>
                    <a:pt x="1919211" y="9525"/>
                  </a:lnTo>
                  <a:lnTo>
                    <a:pt x="1928736" y="9525"/>
                  </a:lnTo>
                  <a:lnTo>
                    <a:pt x="1928736" y="0"/>
                  </a:lnTo>
                  <a:close/>
                </a:path>
                <a:path w="5300980" h="610235">
                  <a:moveTo>
                    <a:pt x="1985886" y="0"/>
                  </a:moveTo>
                  <a:lnTo>
                    <a:pt x="1976361" y="0"/>
                  </a:lnTo>
                  <a:lnTo>
                    <a:pt x="1976361" y="9525"/>
                  </a:lnTo>
                  <a:lnTo>
                    <a:pt x="1985886" y="9525"/>
                  </a:lnTo>
                  <a:lnTo>
                    <a:pt x="1985886" y="0"/>
                  </a:lnTo>
                  <a:close/>
                </a:path>
                <a:path w="5300980" h="610235">
                  <a:moveTo>
                    <a:pt x="2043036" y="0"/>
                  </a:moveTo>
                  <a:lnTo>
                    <a:pt x="2033511" y="0"/>
                  </a:lnTo>
                  <a:lnTo>
                    <a:pt x="2033511" y="9525"/>
                  </a:lnTo>
                  <a:lnTo>
                    <a:pt x="2043036" y="9525"/>
                  </a:lnTo>
                  <a:lnTo>
                    <a:pt x="2043036" y="0"/>
                  </a:lnTo>
                  <a:close/>
                </a:path>
                <a:path w="5300980" h="610235">
                  <a:moveTo>
                    <a:pt x="2100186" y="0"/>
                  </a:moveTo>
                  <a:lnTo>
                    <a:pt x="2090661" y="0"/>
                  </a:lnTo>
                  <a:lnTo>
                    <a:pt x="2090661" y="9525"/>
                  </a:lnTo>
                  <a:lnTo>
                    <a:pt x="2100186" y="9525"/>
                  </a:lnTo>
                  <a:lnTo>
                    <a:pt x="2100186" y="0"/>
                  </a:lnTo>
                  <a:close/>
                </a:path>
                <a:path w="5300980" h="610235">
                  <a:moveTo>
                    <a:pt x="2157336" y="0"/>
                  </a:moveTo>
                  <a:lnTo>
                    <a:pt x="2147811" y="0"/>
                  </a:lnTo>
                  <a:lnTo>
                    <a:pt x="2147811" y="9525"/>
                  </a:lnTo>
                  <a:lnTo>
                    <a:pt x="2157336" y="9525"/>
                  </a:lnTo>
                  <a:lnTo>
                    <a:pt x="2157336" y="0"/>
                  </a:lnTo>
                  <a:close/>
                </a:path>
                <a:path w="5300980" h="610235">
                  <a:moveTo>
                    <a:pt x="2214486" y="0"/>
                  </a:moveTo>
                  <a:lnTo>
                    <a:pt x="2204961" y="0"/>
                  </a:lnTo>
                  <a:lnTo>
                    <a:pt x="2204961" y="9525"/>
                  </a:lnTo>
                  <a:lnTo>
                    <a:pt x="2214486" y="9525"/>
                  </a:lnTo>
                  <a:lnTo>
                    <a:pt x="2214486" y="0"/>
                  </a:lnTo>
                  <a:close/>
                </a:path>
                <a:path w="5300980" h="610235">
                  <a:moveTo>
                    <a:pt x="2271636" y="0"/>
                  </a:moveTo>
                  <a:lnTo>
                    <a:pt x="2262111" y="0"/>
                  </a:lnTo>
                  <a:lnTo>
                    <a:pt x="2262111" y="9525"/>
                  </a:lnTo>
                  <a:lnTo>
                    <a:pt x="2271636" y="9525"/>
                  </a:lnTo>
                  <a:lnTo>
                    <a:pt x="2271636" y="0"/>
                  </a:lnTo>
                  <a:close/>
                </a:path>
                <a:path w="5300980" h="610235">
                  <a:moveTo>
                    <a:pt x="2328786" y="0"/>
                  </a:moveTo>
                  <a:lnTo>
                    <a:pt x="2319261" y="0"/>
                  </a:lnTo>
                  <a:lnTo>
                    <a:pt x="2319261" y="9525"/>
                  </a:lnTo>
                  <a:lnTo>
                    <a:pt x="2328786" y="9525"/>
                  </a:lnTo>
                  <a:lnTo>
                    <a:pt x="2328786" y="0"/>
                  </a:lnTo>
                  <a:close/>
                </a:path>
                <a:path w="5300980" h="610235">
                  <a:moveTo>
                    <a:pt x="2385936" y="0"/>
                  </a:moveTo>
                  <a:lnTo>
                    <a:pt x="2376411" y="0"/>
                  </a:lnTo>
                  <a:lnTo>
                    <a:pt x="2376411" y="9525"/>
                  </a:lnTo>
                  <a:lnTo>
                    <a:pt x="2385936" y="9525"/>
                  </a:lnTo>
                  <a:lnTo>
                    <a:pt x="2385936" y="0"/>
                  </a:lnTo>
                  <a:close/>
                </a:path>
                <a:path w="5300980" h="610235">
                  <a:moveTo>
                    <a:pt x="2443086" y="0"/>
                  </a:moveTo>
                  <a:lnTo>
                    <a:pt x="2433561" y="0"/>
                  </a:lnTo>
                  <a:lnTo>
                    <a:pt x="2433561" y="9525"/>
                  </a:lnTo>
                  <a:lnTo>
                    <a:pt x="2443086" y="9525"/>
                  </a:lnTo>
                  <a:lnTo>
                    <a:pt x="2443086" y="0"/>
                  </a:lnTo>
                  <a:close/>
                </a:path>
                <a:path w="5300980" h="610235">
                  <a:moveTo>
                    <a:pt x="2500236" y="0"/>
                  </a:moveTo>
                  <a:lnTo>
                    <a:pt x="2490711" y="0"/>
                  </a:lnTo>
                  <a:lnTo>
                    <a:pt x="2490711" y="9525"/>
                  </a:lnTo>
                  <a:lnTo>
                    <a:pt x="2500236" y="9525"/>
                  </a:lnTo>
                  <a:lnTo>
                    <a:pt x="2500236" y="0"/>
                  </a:lnTo>
                  <a:close/>
                </a:path>
                <a:path w="5300980" h="610235">
                  <a:moveTo>
                    <a:pt x="2557386" y="0"/>
                  </a:moveTo>
                  <a:lnTo>
                    <a:pt x="2547861" y="0"/>
                  </a:lnTo>
                  <a:lnTo>
                    <a:pt x="2547861" y="9525"/>
                  </a:lnTo>
                  <a:lnTo>
                    <a:pt x="2557386" y="9525"/>
                  </a:lnTo>
                  <a:lnTo>
                    <a:pt x="2557386" y="0"/>
                  </a:lnTo>
                  <a:close/>
                </a:path>
                <a:path w="5300980" h="610235">
                  <a:moveTo>
                    <a:pt x="2614536" y="0"/>
                  </a:moveTo>
                  <a:lnTo>
                    <a:pt x="2605011" y="0"/>
                  </a:lnTo>
                  <a:lnTo>
                    <a:pt x="2605011" y="9525"/>
                  </a:lnTo>
                  <a:lnTo>
                    <a:pt x="2614536" y="9525"/>
                  </a:lnTo>
                  <a:lnTo>
                    <a:pt x="2614536" y="0"/>
                  </a:lnTo>
                  <a:close/>
                </a:path>
                <a:path w="5300980" h="610235">
                  <a:moveTo>
                    <a:pt x="2671686" y="0"/>
                  </a:moveTo>
                  <a:lnTo>
                    <a:pt x="2662161" y="0"/>
                  </a:lnTo>
                  <a:lnTo>
                    <a:pt x="2662161" y="9525"/>
                  </a:lnTo>
                  <a:lnTo>
                    <a:pt x="2671686" y="9525"/>
                  </a:lnTo>
                  <a:lnTo>
                    <a:pt x="2671686" y="0"/>
                  </a:lnTo>
                  <a:close/>
                </a:path>
                <a:path w="5300980" h="610235">
                  <a:moveTo>
                    <a:pt x="2728836" y="0"/>
                  </a:moveTo>
                  <a:lnTo>
                    <a:pt x="2719311" y="0"/>
                  </a:lnTo>
                  <a:lnTo>
                    <a:pt x="2719311" y="9525"/>
                  </a:lnTo>
                  <a:lnTo>
                    <a:pt x="2728836" y="9525"/>
                  </a:lnTo>
                  <a:lnTo>
                    <a:pt x="2728836" y="0"/>
                  </a:lnTo>
                  <a:close/>
                </a:path>
                <a:path w="5300980" h="610235">
                  <a:moveTo>
                    <a:pt x="2785986" y="0"/>
                  </a:moveTo>
                  <a:lnTo>
                    <a:pt x="2776461" y="0"/>
                  </a:lnTo>
                  <a:lnTo>
                    <a:pt x="2776461" y="9525"/>
                  </a:lnTo>
                  <a:lnTo>
                    <a:pt x="2785986" y="9525"/>
                  </a:lnTo>
                  <a:lnTo>
                    <a:pt x="2785986" y="0"/>
                  </a:lnTo>
                  <a:close/>
                </a:path>
                <a:path w="5300980" h="610235">
                  <a:moveTo>
                    <a:pt x="2843136" y="0"/>
                  </a:moveTo>
                  <a:lnTo>
                    <a:pt x="2833611" y="0"/>
                  </a:lnTo>
                  <a:lnTo>
                    <a:pt x="2833611" y="9525"/>
                  </a:lnTo>
                  <a:lnTo>
                    <a:pt x="2843136" y="9525"/>
                  </a:lnTo>
                  <a:lnTo>
                    <a:pt x="2843136" y="0"/>
                  </a:lnTo>
                  <a:close/>
                </a:path>
                <a:path w="5300980" h="610235">
                  <a:moveTo>
                    <a:pt x="2900286" y="0"/>
                  </a:moveTo>
                  <a:lnTo>
                    <a:pt x="2890761" y="0"/>
                  </a:lnTo>
                  <a:lnTo>
                    <a:pt x="2890761" y="9525"/>
                  </a:lnTo>
                  <a:lnTo>
                    <a:pt x="2900286" y="9525"/>
                  </a:lnTo>
                  <a:lnTo>
                    <a:pt x="2900286" y="0"/>
                  </a:lnTo>
                  <a:close/>
                </a:path>
                <a:path w="5300980" h="610235">
                  <a:moveTo>
                    <a:pt x="2957436" y="0"/>
                  </a:moveTo>
                  <a:lnTo>
                    <a:pt x="2947911" y="0"/>
                  </a:lnTo>
                  <a:lnTo>
                    <a:pt x="2947911" y="9525"/>
                  </a:lnTo>
                  <a:lnTo>
                    <a:pt x="2957436" y="9525"/>
                  </a:lnTo>
                  <a:lnTo>
                    <a:pt x="2957436" y="0"/>
                  </a:lnTo>
                  <a:close/>
                </a:path>
                <a:path w="5300980" h="610235">
                  <a:moveTo>
                    <a:pt x="3014586" y="0"/>
                  </a:moveTo>
                  <a:lnTo>
                    <a:pt x="3005061" y="0"/>
                  </a:lnTo>
                  <a:lnTo>
                    <a:pt x="3005061" y="9525"/>
                  </a:lnTo>
                  <a:lnTo>
                    <a:pt x="3014586" y="9525"/>
                  </a:lnTo>
                  <a:lnTo>
                    <a:pt x="3014586" y="0"/>
                  </a:lnTo>
                  <a:close/>
                </a:path>
                <a:path w="5300980" h="610235">
                  <a:moveTo>
                    <a:pt x="3071736" y="0"/>
                  </a:moveTo>
                  <a:lnTo>
                    <a:pt x="3062211" y="0"/>
                  </a:lnTo>
                  <a:lnTo>
                    <a:pt x="3062211" y="9525"/>
                  </a:lnTo>
                  <a:lnTo>
                    <a:pt x="3071736" y="9525"/>
                  </a:lnTo>
                  <a:lnTo>
                    <a:pt x="3071736" y="0"/>
                  </a:lnTo>
                  <a:close/>
                </a:path>
                <a:path w="5300980" h="610235">
                  <a:moveTo>
                    <a:pt x="3128886" y="0"/>
                  </a:moveTo>
                  <a:lnTo>
                    <a:pt x="3119361" y="0"/>
                  </a:lnTo>
                  <a:lnTo>
                    <a:pt x="3119361" y="9525"/>
                  </a:lnTo>
                  <a:lnTo>
                    <a:pt x="3128886" y="9525"/>
                  </a:lnTo>
                  <a:lnTo>
                    <a:pt x="3128886" y="0"/>
                  </a:lnTo>
                  <a:close/>
                </a:path>
                <a:path w="5300980" h="610235">
                  <a:moveTo>
                    <a:pt x="3186036" y="0"/>
                  </a:moveTo>
                  <a:lnTo>
                    <a:pt x="3176511" y="0"/>
                  </a:lnTo>
                  <a:lnTo>
                    <a:pt x="3176511" y="9525"/>
                  </a:lnTo>
                  <a:lnTo>
                    <a:pt x="3186036" y="9525"/>
                  </a:lnTo>
                  <a:lnTo>
                    <a:pt x="3186036" y="0"/>
                  </a:lnTo>
                  <a:close/>
                </a:path>
                <a:path w="5300980" h="610235">
                  <a:moveTo>
                    <a:pt x="3243186" y="0"/>
                  </a:moveTo>
                  <a:lnTo>
                    <a:pt x="3233661" y="0"/>
                  </a:lnTo>
                  <a:lnTo>
                    <a:pt x="3233661" y="9525"/>
                  </a:lnTo>
                  <a:lnTo>
                    <a:pt x="3243186" y="9525"/>
                  </a:lnTo>
                  <a:lnTo>
                    <a:pt x="3243186" y="0"/>
                  </a:lnTo>
                  <a:close/>
                </a:path>
                <a:path w="5300980" h="610235">
                  <a:moveTo>
                    <a:pt x="3300336" y="0"/>
                  </a:moveTo>
                  <a:lnTo>
                    <a:pt x="3290811" y="0"/>
                  </a:lnTo>
                  <a:lnTo>
                    <a:pt x="3290811" y="9525"/>
                  </a:lnTo>
                  <a:lnTo>
                    <a:pt x="3300336" y="9525"/>
                  </a:lnTo>
                  <a:lnTo>
                    <a:pt x="3300336" y="0"/>
                  </a:lnTo>
                  <a:close/>
                </a:path>
                <a:path w="5300980" h="610235">
                  <a:moveTo>
                    <a:pt x="3357486" y="0"/>
                  </a:moveTo>
                  <a:lnTo>
                    <a:pt x="3347961" y="0"/>
                  </a:lnTo>
                  <a:lnTo>
                    <a:pt x="3347961" y="9525"/>
                  </a:lnTo>
                  <a:lnTo>
                    <a:pt x="3357486" y="9525"/>
                  </a:lnTo>
                  <a:lnTo>
                    <a:pt x="3357486" y="0"/>
                  </a:lnTo>
                  <a:close/>
                </a:path>
                <a:path w="5300980" h="610235">
                  <a:moveTo>
                    <a:pt x="3414636" y="0"/>
                  </a:moveTo>
                  <a:lnTo>
                    <a:pt x="3405111" y="0"/>
                  </a:lnTo>
                  <a:lnTo>
                    <a:pt x="3405111" y="9525"/>
                  </a:lnTo>
                  <a:lnTo>
                    <a:pt x="3414636" y="9525"/>
                  </a:lnTo>
                  <a:lnTo>
                    <a:pt x="3414636" y="0"/>
                  </a:lnTo>
                  <a:close/>
                </a:path>
                <a:path w="5300980" h="610235">
                  <a:moveTo>
                    <a:pt x="3471786" y="0"/>
                  </a:moveTo>
                  <a:lnTo>
                    <a:pt x="3462261" y="0"/>
                  </a:lnTo>
                  <a:lnTo>
                    <a:pt x="3462261" y="9525"/>
                  </a:lnTo>
                  <a:lnTo>
                    <a:pt x="3471786" y="9525"/>
                  </a:lnTo>
                  <a:lnTo>
                    <a:pt x="3471786" y="0"/>
                  </a:lnTo>
                  <a:close/>
                </a:path>
                <a:path w="5300980" h="610235">
                  <a:moveTo>
                    <a:pt x="3528936" y="0"/>
                  </a:moveTo>
                  <a:lnTo>
                    <a:pt x="3519411" y="0"/>
                  </a:lnTo>
                  <a:lnTo>
                    <a:pt x="3519411" y="9525"/>
                  </a:lnTo>
                  <a:lnTo>
                    <a:pt x="3528936" y="9525"/>
                  </a:lnTo>
                  <a:lnTo>
                    <a:pt x="3528936" y="0"/>
                  </a:lnTo>
                  <a:close/>
                </a:path>
                <a:path w="5300980" h="610235">
                  <a:moveTo>
                    <a:pt x="3586086" y="0"/>
                  </a:moveTo>
                  <a:lnTo>
                    <a:pt x="3576561" y="0"/>
                  </a:lnTo>
                  <a:lnTo>
                    <a:pt x="3576561" y="9525"/>
                  </a:lnTo>
                  <a:lnTo>
                    <a:pt x="3586086" y="9525"/>
                  </a:lnTo>
                  <a:lnTo>
                    <a:pt x="3586086" y="0"/>
                  </a:lnTo>
                  <a:close/>
                </a:path>
                <a:path w="5300980" h="610235">
                  <a:moveTo>
                    <a:pt x="3643236" y="0"/>
                  </a:moveTo>
                  <a:lnTo>
                    <a:pt x="3633711" y="0"/>
                  </a:lnTo>
                  <a:lnTo>
                    <a:pt x="3633711" y="9525"/>
                  </a:lnTo>
                  <a:lnTo>
                    <a:pt x="3643236" y="9525"/>
                  </a:lnTo>
                  <a:lnTo>
                    <a:pt x="3643236" y="0"/>
                  </a:lnTo>
                  <a:close/>
                </a:path>
                <a:path w="5300980" h="610235">
                  <a:moveTo>
                    <a:pt x="3700386" y="0"/>
                  </a:moveTo>
                  <a:lnTo>
                    <a:pt x="3690861" y="0"/>
                  </a:lnTo>
                  <a:lnTo>
                    <a:pt x="3690861" y="9525"/>
                  </a:lnTo>
                  <a:lnTo>
                    <a:pt x="3700386" y="9525"/>
                  </a:lnTo>
                  <a:lnTo>
                    <a:pt x="3700386" y="0"/>
                  </a:lnTo>
                  <a:close/>
                </a:path>
                <a:path w="5300980" h="610235">
                  <a:moveTo>
                    <a:pt x="3757536" y="0"/>
                  </a:moveTo>
                  <a:lnTo>
                    <a:pt x="3748011" y="0"/>
                  </a:lnTo>
                  <a:lnTo>
                    <a:pt x="3748011" y="9525"/>
                  </a:lnTo>
                  <a:lnTo>
                    <a:pt x="3757536" y="9525"/>
                  </a:lnTo>
                  <a:lnTo>
                    <a:pt x="3757536" y="0"/>
                  </a:lnTo>
                  <a:close/>
                </a:path>
                <a:path w="5300980" h="610235">
                  <a:moveTo>
                    <a:pt x="3814686" y="0"/>
                  </a:moveTo>
                  <a:lnTo>
                    <a:pt x="3805161" y="0"/>
                  </a:lnTo>
                  <a:lnTo>
                    <a:pt x="3805161" y="9525"/>
                  </a:lnTo>
                  <a:lnTo>
                    <a:pt x="3814686" y="9525"/>
                  </a:lnTo>
                  <a:lnTo>
                    <a:pt x="3814686" y="0"/>
                  </a:lnTo>
                  <a:close/>
                </a:path>
                <a:path w="5300980" h="610235">
                  <a:moveTo>
                    <a:pt x="3871836" y="0"/>
                  </a:moveTo>
                  <a:lnTo>
                    <a:pt x="3862311" y="0"/>
                  </a:lnTo>
                  <a:lnTo>
                    <a:pt x="3862311" y="9525"/>
                  </a:lnTo>
                  <a:lnTo>
                    <a:pt x="3871836" y="9525"/>
                  </a:lnTo>
                  <a:lnTo>
                    <a:pt x="3871836" y="0"/>
                  </a:lnTo>
                  <a:close/>
                </a:path>
                <a:path w="5300980" h="610235">
                  <a:moveTo>
                    <a:pt x="3928986" y="0"/>
                  </a:moveTo>
                  <a:lnTo>
                    <a:pt x="3919461" y="0"/>
                  </a:lnTo>
                  <a:lnTo>
                    <a:pt x="3919461" y="9525"/>
                  </a:lnTo>
                  <a:lnTo>
                    <a:pt x="3928986" y="9525"/>
                  </a:lnTo>
                  <a:lnTo>
                    <a:pt x="3928986" y="0"/>
                  </a:lnTo>
                  <a:close/>
                </a:path>
                <a:path w="5300980" h="610235">
                  <a:moveTo>
                    <a:pt x="3986136" y="0"/>
                  </a:moveTo>
                  <a:lnTo>
                    <a:pt x="3976611" y="0"/>
                  </a:lnTo>
                  <a:lnTo>
                    <a:pt x="3976611" y="9525"/>
                  </a:lnTo>
                  <a:lnTo>
                    <a:pt x="3986136" y="9525"/>
                  </a:lnTo>
                  <a:lnTo>
                    <a:pt x="3986136" y="0"/>
                  </a:lnTo>
                  <a:close/>
                </a:path>
                <a:path w="5300980" h="610235">
                  <a:moveTo>
                    <a:pt x="4043286" y="0"/>
                  </a:moveTo>
                  <a:lnTo>
                    <a:pt x="4033761" y="0"/>
                  </a:lnTo>
                  <a:lnTo>
                    <a:pt x="4033761" y="9525"/>
                  </a:lnTo>
                  <a:lnTo>
                    <a:pt x="4043286" y="9525"/>
                  </a:lnTo>
                  <a:lnTo>
                    <a:pt x="4043286" y="0"/>
                  </a:lnTo>
                  <a:close/>
                </a:path>
                <a:path w="5300980" h="610235">
                  <a:moveTo>
                    <a:pt x="4100436" y="0"/>
                  </a:moveTo>
                  <a:lnTo>
                    <a:pt x="4090911" y="0"/>
                  </a:lnTo>
                  <a:lnTo>
                    <a:pt x="4090911" y="9525"/>
                  </a:lnTo>
                  <a:lnTo>
                    <a:pt x="4100436" y="9525"/>
                  </a:lnTo>
                  <a:lnTo>
                    <a:pt x="4100436" y="0"/>
                  </a:lnTo>
                  <a:close/>
                </a:path>
                <a:path w="5300980" h="610235">
                  <a:moveTo>
                    <a:pt x="4157586" y="0"/>
                  </a:moveTo>
                  <a:lnTo>
                    <a:pt x="4148061" y="0"/>
                  </a:lnTo>
                  <a:lnTo>
                    <a:pt x="4148061" y="9525"/>
                  </a:lnTo>
                  <a:lnTo>
                    <a:pt x="4157586" y="9525"/>
                  </a:lnTo>
                  <a:lnTo>
                    <a:pt x="4157586" y="0"/>
                  </a:lnTo>
                  <a:close/>
                </a:path>
                <a:path w="5300980" h="610235">
                  <a:moveTo>
                    <a:pt x="4214736" y="0"/>
                  </a:moveTo>
                  <a:lnTo>
                    <a:pt x="4205211" y="0"/>
                  </a:lnTo>
                  <a:lnTo>
                    <a:pt x="4205211" y="9525"/>
                  </a:lnTo>
                  <a:lnTo>
                    <a:pt x="4214736" y="9525"/>
                  </a:lnTo>
                  <a:lnTo>
                    <a:pt x="4214736" y="0"/>
                  </a:lnTo>
                  <a:close/>
                </a:path>
                <a:path w="5300980" h="610235">
                  <a:moveTo>
                    <a:pt x="4271886" y="0"/>
                  </a:moveTo>
                  <a:lnTo>
                    <a:pt x="4262361" y="0"/>
                  </a:lnTo>
                  <a:lnTo>
                    <a:pt x="4262361" y="9525"/>
                  </a:lnTo>
                  <a:lnTo>
                    <a:pt x="4271886" y="9525"/>
                  </a:lnTo>
                  <a:lnTo>
                    <a:pt x="4271886" y="0"/>
                  </a:lnTo>
                  <a:close/>
                </a:path>
                <a:path w="5300980" h="610235">
                  <a:moveTo>
                    <a:pt x="4329036" y="0"/>
                  </a:moveTo>
                  <a:lnTo>
                    <a:pt x="4319511" y="0"/>
                  </a:lnTo>
                  <a:lnTo>
                    <a:pt x="4319511" y="9525"/>
                  </a:lnTo>
                  <a:lnTo>
                    <a:pt x="4329036" y="9525"/>
                  </a:lnTo>
                  <a:lnTo>
                    <a:pt x="4329036" y="0"/>
                  </a:lnTo>
                  <a:close/>
                </a:path>
                <a:path w="5300980" h="610235">
                  <a:moveTo>
                    <a:pt x="4386186" y="0"/>
                  </a:moveTo>
                  <a:lnTo>
                    <a:pt x="4376661" y="0"/>
                  </a:lnTo>
                  <a:lnTo>
                    <a:pt x="4376661" y="9525"/>
                  </a:lnTo>
                  <a:lnTo>
                    <a:pt x="4386186" y="9525"/>
                  </a:lnTo>
                  <a:lnTo>
                    <a:pt x="4386186" y="0"/>
                  </a:lnTo>
                  <a:close/>
                </a:path>
                <a:path w="5300980" h="610235">
                  <a:moveTo>
                    <a:pt x="4443336" y="0"/>
                  </a:moveTo>
                  <a:lnTo>
                    <a:pt x="4433811" y="0"/>
                  </a:lnTo>
                  <a:lnTo>
                    <a:pt x="4433811" y="9525"/>
                  </a:lnTo>
                  <a:lnTo>
                    <a:pt x="4443336" y="9525"/>
                  </a:lnTo>
                  <a:lnTo>
                    <a:pt x="4443336" y="0"/>
                  </a:lnTo>
                  <a:close/>
                </a:path>
                <a:path w="5300980" h="610235">
                  <a:moveTo>
                    <a:pt x="4500486" y="0"/>
                  </a:moveTo>
                  <a:lnTo>
                    <a:pt x="4490961" y="0"/>
                  </a:lnTo>
                  <a:lnTo>
                    <a:pt x="4490961" y="9525"/>
                  </a:lnTo>
                  <a:lnTo>
                    <a:pt x="4500486" y="9525"/>
                  </a:lnTo>
                  <a:lnTo>
                    <a:pt x="4500486" y="0"/>
                  </a:lnTo>
                  <a:close/>
                </a:path>
                <a:path w="5300980" h="610235">
                  <a:moveTo>
                    <a:pt x="4557636" y="0"/>
                  </a:moveTo>
                  <a:lnTo>
                    <a:pt x="4548111" y="0"/>
                  </a:lnTo>
                  <a:lnTo>
                    <a:pt x="4548111" y="9525"/>
                  </a:lnTo>
                  <a:lnTo>
                    <a:pt x="4557636" y="9525"/>
                  </a:lnTo>
                  <a:lnTo>
                    <a:pt x="4557636" y="0"/>
                  </a:lnTo>
                  <a:close/>
                </a:path>
                <a:path w="5300980" h="610235">
                  <a:moveTo>
                    <a:pt x="4614786" y="0"/>
                  </a:moveTo>
                  <a:lnTo>
                    <a:pt x="4605261" y="0"/>
                  </a:lnTo>
                  <a:lnTo>
                    <a:pt x="4605261" y="9525"/>
                  </a:lnTo>
                  <a:lnTo>
                    <a:pt x="4614786" y="9525"/>
                  </a:lnTo>
                  <a:lnTo>
                    <a:pt x="4614786" y="0"/>
                  </a:lnTo>
                  <a:close/>
                </a:path>
                <a:path w="5300980" h="610235">
                  <a:moveTo>
                    <a:pt x="4671923" y="0"/>
                  </a:moveTo>
                  <a:lnTo>
                    <a:pt x="4662398" y="0"/>
                  </a:lnTo>
                  <a:lnTo>
                    <a:pt x="4662398" y="9525"/>
                  </a:lnTo>
                  <a:lnTo>
                    <a:pt x="4671923" y="9525"/>
                  </a:lnTo>
                  <a:lnTo>
                    <a:pt x="4671923" y="0"/>
                  </a:lnTo>
                  <a:close/>
                </a:path>
                <a:path w="5300980" h="610235">
                  <a:moveTo>
                    <a:pt x="4729073" y="0"/>
                  </a:moveTo>
                  <a:lnTo>
                    <a:pt x="4719548" y="0"/>
                  </a:lnTo>
                  <a:lnTo>
                    <a:pt x="4719548" y="9525"/>
                  </a:lnTo>
                  <a:lnTo>
                    <a:pt x="4729073" y="9525"/>
                  </a:lnTo>
                  <a:lnTo>
                    <a:pt x="4729073" y="0"/>
                  </a:lnTo>
                  <a:close/>
                </a:path>
                <a:path w="5300980" h="610235">
                  <a:moveTo>
                    <a:pt x="4786223" y="0"/>
                  </a:moveTo>
                  <a:lnTo>
                    <a:pt x="4776698" y="0"/>
                  </a:lnTo>
                  <a:lnTo>
                    <a:pt x="4776698" y="9525"/>
                  </a:lnTo>
                  <a:lnTo>
                    <a:pt x="4786223" y="9525"/>
                  </a:lnTo>
                  <a:lnTo>
                    <a:pt x="4786223" y="0"/>
                  </a:lnTo>
                  <a:close/>
                </a:path>
                <a:path w="5300980" h="610235">
                  <a:moveTo>
                    <a:pt x="4843373" y="0"/>
                  </a:moveTo>
                  <a:lnTo>
                    <a:pt x="4833848" y="0"/>
                  </a:lnTo>
                  <a:lnTo>
                    <a:pt x="4833848" y="9525"/>
                  </a:lnTo>
                  <a:lnTo>
                    <a:pt x="4843373" y="9525"/>
                  </a:lnTo>
                  <a:lnTo>
                    <a:pt x="4843373" y="0"/>
                  </a:lnTo>
                  <a:close/>
                </a:path>
                <a:path w="5300980" h="610235">
                  <a:moveTo>
                    <a:pt x="4900523" y="0"/>
                  </a:moveTo>
                  <a:lnTo>
                    <a:pt x="4890998" y="0"/>
                  </a:lnTo>
                  <a:lnTo>
                    <a:pt x="4890998" y="9525"/>
                  </a:lnTo>
                  <a:lnTo>
                    <a:pt x="4900523" y="9525"/>
                  </a:lnTo>
                  <a:lnTo>
                    <a:pt x="4900523" y="0"/>
                  </a:lnTo>
                  <a:close/>
                </a:path>
                <a:path w="5300980" h="610235">
                  <a:moveTo>
                    <a:pt x="4957673" y="0"/>
                  </a:moveTo>
                  <a:lnTo>
                    <a:pt x="4948148" y="0"/>
                  </a:lnTo>
                  <a:lnTo>
                    <a:pt x="4948148" y="9525"/>
                  </a:lnTo>
                  <a:lnTo>
                    <a:pt x="4957673" y="9525"/>
                  </a:lnTo>
                  <a:lnTo>
                    <a:pt x="4957673" y="0"/>
                  </a:lnTo>
                  <a:close/>
                </a:path>
                <a:path w="5300980" h="610235">
                  <a:moveTo>
                    <a:pt x="5014823" y="0"/>
                  </a:moveTo>
                  <a:lnTo>
                    <a:pt x="5005298" y="0"/>
                  </a:lnTo>
                  <a:lnTo>
                    <a:pt x="5005298" y="9525"/>
                  </a:lnTo>
                  <a:lnTo>
                    <a:pt x="5014823" y="9525"/>
                  </a:lnTo>
                  <a:lnTo>
                    <a:pt x="5014823" y="0"/>
                  </a:lnTo>
                  <a:close/>
                </a:path>
                <a:path w="5300980" h="610235">
                  <a:moveTo>
                    <a:pt x="5071973" y="0"/>
                  </a:moveTo>
                  <a:lnTo>
                    <a:pt x="5062448" y="0"/>
                  </a:lnTo>
                  <a:lnTo>
                    <a:pt x="5062448" y="9525"/>
                  </a:lnTo>
                  <a:lnTo>
                    <a:pt x="5071973" y="9525"/>
                  </a:lnTo>
                  <a:lnTo>
                    <a:pt x="5071973" y="0"/>
                  </a:lnTo>
                  <a:close/>
                </a:path>
                <a:path w="5300980" h="610235">
                  <a:moveTo>
                    <a:pt x="5129123" y="0"/>
                  </a:moveTo>
                  <a:lnTo>
                    <a:pt x="5119598" y="0"/>
                  </a:lnTo>
                  <a:lnTo>
                    <a:pt x="5119598" y="9525"/>
                  </a:lnTo>
                  <a:lnTo>
                    <a:pt x="5129123" y="9525"/>
                  </a:lnTo>
                  <a:lnTo>
                    <a:pt x="5129123" y="0"/>
                  </a:lnTo>
                  <a:close/>
                </a:path>
                <a:path w="5300980" h="610235">
                  <a:moveTo>
                    <a:pt x="5186273" y="0"/>
                  </a:moveTo>
                  <a:lnTo>
                    <a:pt x="5176748" y="0"/>
                  </a:lnTo>
                  <a:lnTo>
                    <a:pt x="5176748" y="9525"/>
                  </a:lnTo>
                  <a:lnTo>
                    <a:pt x="5186273" y="9525"/>
                  </a:lnTo>
                  <a:lnTo>
                    <a:pt x="5186273" y="0"/>
                  </a:lnTo>
                  <a:close/>
                </a:path>
                <a:path w="5300980" h="610235">
                  <a:moveTo>
                    <a:pt x="5243423" y="0"/>
                  </a:moveTo>
                  <a:lnTo>
                    <a:pt x="5233898" y="0"/>
                  </a:lnTo>
                  <a:lnTo>
                    <a:pt x="5233898" y="9525"/>
                  </a:lnTo>
                  <a:lnTo>
                    <a:pt x="5243423" y="9525"/>
                  </a:lnTo>
                  <a:lnTo>
                    <a:pt x="5243423" y="0"/>
                  </a:lnTo>
                  <a:close/>
                </a:path>
                <a:path w="5300980" h="610235">
                  <a:moveTo>
                    <a:pt x="5300573" y="0"/>
                  </a:moveTo>
                  <a:lnTo>
                    <a:pt x="5291048" y="0"/>
                  </a:lnTo>
                  <a:lnTo>
                    <a:pt x="5291048" y="9525"/>
                  </a:lnTo>
                  <a:lnTo>
                    <a:pt x="5300573" y="9525"/>
                  </a:lnTo>
                  <a:lnTo>
                    <a:pt x="5300573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7070484" y="825499"/>
              <a:ext cx="2534920" cy="1667510"/>
            </a:xfrm>
            <a:custGeom>
              <a:avLst/>
              <a:gdLst/>
              <a:ahLst/>
              <a:cxnLst/>
              <a:rect l="l" t="t" r="r" b="b"/>
              <a:pathLst>
                <a:path w="2534920" h="1667510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2534920" h="1667510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2534920" h="1667510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2534920" h="166751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2534920" h="1667510">
                  <a:moveTo>
                    <a:pt x="1272019" y="635482"/>
                  </a:moveTo>
                  <a:lnTo>
                    <a:pt x="1262494" y="635482"/>
                  </a:lnTo>
                  <a:lnTo>
                    <a:pt x="1262494" y="638175"/>
                  </a:lnTo>
                  <a:lnTo>
                    <a:pt x="1272019" y="638175"/>
                  </a:lnTo>
                  <a:lnTo>
                    <a:pt x="1272019" y="635482"/>
                  </a:lnTo>
                  <a:close/>
                </a:path>
                <a:path w="2534920" h="1667510">
                  <a:moveTo>
                    <a:pt x="1272019" y="400050"/>
                  </a:moveTo>
                  <a:lnTo>
                    <a:pt x="1262494" y="400050"/>
                  </a:lnTo>
                  <a:lnTo>
                    <a:pt x="1262494" y="409575"/>
                  </a:lnTo>
                  <a:lnTo>
                    <a:pt x="1272019" y="409575"/>
                  </a:lnTo>
                  <a:lnTo>
                    <a:pt x="1272019" y="400050"/>
                  </a:lnTo>
                  <a:close/>
                </a:path>
                <a:path w="2534920" h="1667510">
                  <a:moveTo>
                    <a:pt x="1272019" y="342900"/>
                  </a:moveTo>
                  <a:lnTo>
                    <a:pt x="1262494" y="342900"/>
                  </a:lnTo>
                  <a:lnTo>
                    <a:pt x="1262494" y="352425"/>
                  </a:lnTo>
                  <a:lnTo>
                    <a:pt x="1272019" y="352425"/>
                  </a:lnTo>
                  <a:lnTo>
                    <a:pt x="1272019" y="342900"/>
                  </a:lnTo>
                  <a:close/>
                </a:path>
                <a:path w="2534920" h="1667510">
                  <a:moveTo>
                    <a:pt x="1272019" y="285750"/>
                  </a:moveTo>
                  <a:lnTo>
                    <a:pt x="1262494" y="285750"/>
                  </a:lnTo>
                  <a:lnTo>
                    <a:pt x="1262494" y="295275"/>
                  </a:lnTo>
                  <a:lnTo>
                    <a:pt x="1272019" y="295275"/>
                  </a:lnTo>
                  <a:lnTo>
                    <a:pt x="1272019" y="285750"/>
                  </a:lnTo>
                  <a:close/>
                </a:path>
                <a:path w="2534920" h="1667510">
                  <a:moveTo>
                    <a:pt x="1272019" y="228600"/>
                  </a:moveTo>
                  <a:lnTo>
                    <a:pt x="1262494" y="228600"/>
                  </a:lnTo>
                  <a:lnTo>
                    <a:pt x="1262494" y="238125"/>
                  </a:lnTo>
                  <a:lnTo>
                    <a:pt x="1272019" y="238125"/>
                  </a:lnTo>
                  <a:lnTo>
                    <a:pt x="1272019" y="228600"/>
                  </a:lnTo>
                  <a:close/>
                </a:path>
                <a:path w="2534920" h="1667510">
                  <a:moveTo>
                    <a:pt x="1272019" y="171450"/>
                  </a:moveTo>
                  <a:lnTo>
                    <a:pt x="1262494" y="171450"/>
                  </a:lnTo>
                  <a:lnTo>
                    <a:pt x="1262494" y="180975"/>
                  </a:lnTo>
                  <a:lnTo>
                    <a:pt x="1272019" y="180975"/>
                  </a:lnTo>
                  <a:lnTo>
                    <a:pt x="1272019" y="171450"/>
                  </a:lnTo>
                  <a:close/>
                </a:path>
                <a:path w="2534920" h="1667510">
                  <a:moveTo>
                    <a:pt x="1272019" y="114300"/>
                  </a:moveTo>
                  <a:lnTo>
                    <a:pt x="1262494" y="114300"/>
                  </a:lnTo>
                  <a:lnTo>
                    <a:pt x="1262494" y="123825"/>
                  </a:lnTo>
                  <a:lnTo>
                    <a:pt x="1272019" y="123825"/>
                  </a:lnTo>
                  <a:lnTo>
                    <a:pt x="1272019" y="114300"/>
                  </a:lnTo>
                  <a:close/>
                </a:path>
                <a:path w="2534920" h="1667510">
                  <a:moveTo>
                    <a:pt x="1272019" y="57150"/>
                  </a:moveTo>
                  <a:lnTo>
                    <a:pt x="1262494" y="57150"/>
                  </a:lnTo>
                  <a:lnTo>
                    <a:pt x="1262494" y="66675"/>
                  </a:lnTo>
                  <a:lnTo>
                    <a:pt x="1272019" y="66675"/>
                  </a:lnTo>
                  <a:lnTo>
                    <a:pt x="1272019" y="57150"/>
                  </a:lnTo>
                  <a:close/>
                </a:path>
                <a:path w="2534920" h="1667510">
                  <a:moveTo>
                    <a:pt x="1272019" y="0"/>
                  </a:moveTo>
                  <a:lnTo>
                    <a:pt x="1262494" y="0"/>
                  </a:lnTo>
                  <a:lnTo>
                    <a:pt x="1262494" y="9525"/>
                  </a:lnTo>
                  <a:lnTo>
                    <a:pt x="1272019" y="9525"/>
                  </a:lnTo>
                  <a:lnTo>
                    <a:pt x="1272019" y="0"/>
                  </a:lnTo>
                  <a:close/>
                </a:path>
                <a:path w="2534920" h="1667510">
                  <a:moveTo>
                    <a:pt x="2534526" y="1657362"/>
                  </a:moveTo>
                  <a:lnTo>
                    <a:pt x="2525001" y="1657362"/>
                  </a:lnTo>
                  <a:lnTo>
                    <a:pt x="2525001" y="1666887"/>
                  </a:lnTo>
                  <a:lnTo>
                    <a:pt x="2534526" y="1666887"/>
                  </a:lnTo>
                  <a:lnTo>
                    <a:pt x="2534526" y="1657362"/>
                  </a:lnTo>
                  <a:close/>
                </a:path>
                <a:path w="2534920" h="1667510">
                  <a:moveTo>
                    <a:pt x="2534526" y="1028700"/>
                  </a:moveTo>
                  <a:lnTo>
                    <a:pt x="2525001" y="1028700"/>
                  </a:lnTo>
                  <a:lnTo>
                    <a:pt x="2525001" y="1038225"/>
                  </a:lnTo>
                  <a:lnTo>
                    <a:pt x="2534526" y="1038225"/>
                  </a:lnTo>
                  <a:lnTo>
                    <a:pt x="2534526" y="1028700"/>
                  </a:lnTo>
                  <a:close/>
                </a:path>
                <a:path w="2534920" h="1667510">
                  <a:moveTo>
                    <a:pt x="2534526" y="171450"/>
                  </a:moveTo>
                  <a:lnTo>
                    <a:pt x="2525001" y="171450"/>
                  </a:lnTo>
                  <a:lnTo>
                    <a:pt x="2525001" y="180975"/>
                  </a:lnTo>
                  <a:lnTo>
                    <a:pt x="2534526" y="180975"/>
                  </a:lnTo>
                  <a:lnTo>
                    <a:pt x="2534526" y="171450"/>
                  </a:lnTo>
                  <a:close/>
                </a:path>
                <a:path w="2534920" h="1667510">
                  <a:moveTo>
                    <a:pt x="2534526" y="114300"/>
                  </a:moveTo>
                  <a:lnTo>
                    <a:pt x="2525001" y="114300"/>
                  </a:lnTo>
                  <a:lnTo>
                    <a:pt x="2525001" y="123825"/>
                  </a:lnTo>
                  <a:lnTo>
                    <a:pt x="2534526" y="123825"/>
                  </a:lnTo>
                  <a:lnTo>
                    <a:pt x="2534526" y="114300"/>
                  </a:lnTo>
                  <a:close/>
                </a:path>
                <a:path w="2534920" h="1667510">
                  <a:moveTo>
                    <a:pt x="2534526" y="57150"/>
                  </a:moveTo>
                  <a:lnTo>
                    <a:pt x="2525001" y="57150"/>
                  </a:lnTo>
                  <a:lnTo>
                    <a:pt x="2525001" y="66675"/>
                  </a:lnTo>
                  <a:lnTo>
                    <a:pt x="2534526" y="66675"/>
                  </a:lnTo>
                  <a:lnTo>
                    <a:pt x="2534526" y="57150"/>
                  </a:lnTo>
                  <a:close/>
                </a:path>
                <a:path w="2534920" h="1667510">
                  <a:moveTo>
                    <a:pt x="2534526" y="0"/>
                  </a:moveTo>
                  <a:lnTo>
                    <a:pt x="2525001" y="0"/>
                  </a:lnTo>
                  <a:lnTo>
                    <a:pt x="2525001" y="9525"/>
                  </a:lnTo>
                  <a:lnTo>
                    <a:pt x="2534526" y="9525"/>
                  </a:lnTo>
                  <a:lnTo>
                    <a:pt x="2534526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 descr=""/>
          <p:cNvSpPr txBox="1"/>
          <p:nvPr/>
        </p:nvSpPr>
        <p:spPr>
          <a:xfrm>
            <a:off x="6582053" y="1873185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582053" y="1349146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6582053" y="825107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6374150" y="1264617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6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52423"/>
                </a:solidFill>
                <a:latin typeface="Lucida Sans Unicode"/>
                <a:cs typeface="Lucida Sans Unicode"/>
              </a:rPr>
              <a:t> crimes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7031749" y="2508250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8294245" y="2508250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9361478" y="2499677"/>
            <a:ext cx="468630" cy="36576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165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8</a:t>
            </a:r>
            <a:endParaRPr sz="9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1200" spc="-80">
                <a:solidFill>
                  <a:srgbClr val="252423"/>
                </a:solidFill>
                <a:latin typeface="Lucida Sans Unicode"/>
                <a:cs typeface="Lucida Sans Unicode"/>
              </a:rPr>
              <a:t>District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10857980" y="24257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525" y="9525"/>
                </a:moveTo>
                <a:lnTo>
                  <a:pt x="0" y="9525"/>
                </a:lnTo>
                <a:lnTo>
                  <a:pt x="0" y="0"/>
                </a:lnTo>
                <a:lnTo>
                  <a:pt x="9525" y="0"/>
                </a:lnTo>
                <a:lnTo>
                  <a:pt x="9525" y="9525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10857980" y="236855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525" y="9525"/>
                </a:moveTo>
                <a:lnTo>
                  <a:pt x="0" y="9525"/>
                </a:lnTo>
                <a:lnTo>
                  <a:pt x="0" y="0"/>
                </a:lnTo>
                <a:lnTo>
                  <a:pt x="9525" y="0"/>
                </a:lnTo>
                <a:lnTo>
                  <a:pt x="9525" y="9525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10857980" y="23114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525" y="9525"/>
                </a:moveTo>
                <a:lnTo>
                  <a:pt x="0" y="9525"/>
                </a:lnTo>
                <a:lnTo>
                  <a:pt x="0" y="0"/>
                </a:lnTo>
                <a:lnTo>
                  <a:pt x="9525" y="0"/>
                </a:lnTo>
                <a:lnTo>
                  <a:pt x="9525" y="9525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10857980" y="225425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525" y="9525"/>
                </a:moveTo>
                <a:lnTo>
                  <a:pt x="0" y="9525"/>
                </a:lnTo>
                <a:lnTo>
                  <a:pt x="0" y="0"/>
                </a:lnTo>
                <a:lnTo>
                  <a:pt x="9525" y="0"/>
                </a:lnTo>
                <a:lnTo>
                  <a:pt x="9525" y="9525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10857980" y="21971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525" y="9525"/>
                </a:moveTo>
                <a:lnTo>
                  <a:pt x="0" y="9525"/>
                </a:lnTo>
                <a:lnTo>
                  <a:pt x="0" y="0"/>
                </a:lnTo>
                <a:lnTo>
                  <a:pt x="9525" y="0"/>
                </a:lnTo>
                <a:lnTo>
                  <a:pt x="9525" y="9525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10857980" y="213995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525" y="9525"/>
                </a:moveTo>
                <a:lnTo>
                  <a:pt x="0" y="9525"/>
                </a:lnTo>
                <a:lnTo>
                  <a:pt x="0" y="0"/>
                </a:lnTo>
                <a:lnTo>
                  <a:pt x="9525" y="0"/>
                </a:lnTo>
                <a:lnTo>
                  <a:pt x="9525" y="9525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10857980" y="20828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525" y="9525"/>
                </a:moveTo>
                <a:lnTo>
                  <a:pt x="0" y="9525"/>
                </a:lnTo>
                <a:lnTo>
                  <a:pt x="0" y="0"/>
                </a:lnTo>
                <a:lnTo>
                  <a:pt x="9525" y="0"/>
                </a:lnTo>
                <a:lnTo>
                  <a:pt x="9525" y="9525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10857980" y="202565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525" y="9525"/>
                </a:moveTo>
                <a:lnTo>
                  <a:pt x="0" y="9525"/>
                </a:lnTo>
                <a:lnTo>
                  <a:pt x="0" y="0"/>
                </a:lnTo>
                <a:lnTo>
                  <a:pt x="9525" y="0"/>
                </a:lnTo>
                <a:lnTo>
                  <a:pt x="9525" y="9525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4" name="object 94" descr=""/>
          <p:cNvGrpSpPr/>
          <p:nvPr/>
        </p:nvGrpSpPr>
        <p:grpSpPr>
          <a:xfrm>
            <a:off x="6817995" y="825500"/>
            <a:ext cx="5554980" cy="1657350"/>
            <a:chOff x="6817995" y="825500"/>
            <a:chExt cx="5554980" cy="1657350"/>
          </a:xfrm>
        </p:grpSpPr>
        <p:sp>
          <p:nvSpPr>
            <p:cNvPr id="95" name="object 95" descr=""/>
            <p:cNvSpPr/>
            <p:nvPr/>
          </p:nvSpPr>
          <p:spPr>
            <a:xfrm>
              <a:off x="10857979" y="825499"/>
              <a:ext cx="1272540" cy="1095375"/>
            </a:xfrm>
            <a:custGeom>
              <a:avLst/>
              <a:gdLst/>
              <a:ahLst/>
              <a:cxnLst/>
              <a:rect l="l" t="t" r="r" b="b"/>
              <a:pathLst>
                <a:path w="1272540" h="1095375">
                  <a:moveTo>
                    <a:pt x="9525" y="1085850"/>
                  </a:moveTo>
                  <a:lnTo>
                    <a:pt x="0" y="1085850"/>
                  </a:lnTo>
                  <a:lnTo>
                    <a:pt x="0" y="1095375"/>
                  </a:lnTo>
                  <a:lnTo>
                    <a:pt x="9525" y="1095375"/>
                  </a:lnTo>
                  <a:lnTo>
                    <a:pt x="9525" y="1085850"/>
                  </a:lnTo>
                  <a:close/>
                </a:path>
                <a:path w="1272540" h="1095375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1272540" h="1095375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1272540" h="1095375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1272540" h="1095375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1272540" h="1095375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1272540" h="1095375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1272540" h="1095375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1272540" h="109537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1272540" h="1095375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1272540" h="1095375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1272540" h="1095375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1272540" h="1095375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1272540" h="1095375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1272540" h="1095375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1272540" h="109537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1272540" h="1095375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1272540" h="1095375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1272540" h="109537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1272540" h="109537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272540" h="1095375">
                  <a:moveTo>
                    <a:pt x="1272019" y="971550"/>
                  </a:moveTo>
                  <a:lnTo>
                    <a:pt x="1262494" y="971550"/>
                  </a:lnTo>
                  <a:lnTo>
                    <a:pt x="1262494" y="972959"/>
                  </a:lnTo>
                  <a:lnTo>
                    <a:pt x="1272019" y="972959"/>
                  </a:lnTo>
                  <a:lnTo>
                    <a:pt x="1272019" y="971550"/>
                  </a:lnTo>
                  <a:close/>
                </a:path>
                <a:path w="1272540" h="1095375">
                  <a:moveTo>
                    <a:pt x="1272019" y="400050"/>
                  </a:moveTo>
                  <a:lnTo>
                    <a:pt x="1262494" y="400050"/>
                  </a:lnTo>
                  <a:lnTo>
                    <a:pt x="1262494" y="409575"/>
                  </a:lnTo>
                  <a:lnTo>
                    <a:pt x="1272019" y="409575"/>
                  </a:lnTo>
                  <a:lnTo>
                    <a:pt x="1272019" y="400050"/>
                  </a:lnTo>
                  <a:close/>
                </a:path>
                <a:path w="1272540" h="1095375">
                  <a:moveTo>
                    <a:pt x="1272019" y="342900"/>
                  </a:moveTo>
                  <a:lnTo>
                    <a:pt x="1262494" y="342900"/>
                  </a:lnTo>
                  <a:lnTo>
                    <a:pt x="1262494" y="352425"/>
                  </a:lnTo>
                  <a:lnTo>
                    <a:pt x="1272019" y="352425"/>
                  </a:lnTo>
                  <a:lnTo>
                    <a:pt x="1272019" y="342900"/>
                  </a:lnTo>
                  <a:close/>
                </a:path>
                <a:path w="1272540" h="1095375">
                  <a:moveTo>
                    <a:pt x="1272019" y="285750"/>
                  </a:moveTo>
                  <a:lnTo>
                    <a:pt x="1262494" y="285750"/>
                  </a:lnTo>
                  <a:lnTo>
                    <a:pt x="1262494" y="295275"/>
                  </a:lnTo>
                  <a:lnTo>
                    <a:pt x="1272019" y="295275"/>
                  </a:lnTo>
                  <a:lnTo>
                    <a:pt x="1272019" y="285750"/>
                  </a:lnTo>
                  <a:close/>
                </a:path>
                <a:path w="1272540" h="1095375">
                  <a:moveTo>
                    <a:pt x="1272019" y="228600"/>
                  </a:moveTo>
                  <a:lnTo>
                    <a:pt x="1262494" y="228600"/>
                  </a:lnTo>
                  <a:lnTo>
                    <a:pt x="1262494" y="238125"/>
                  </a:lnTo>
                  <a:lnTo>
                    <a:pt x="1272019" y="238125"/>
                  </a:lnTo>
                  <a:lnTo>
                    <a:pt x="1272019" y="228600"/>
                  </a:lnTo>
                  <a:close/>
                </a:path>
                <a:path w="1272540" h="1095375">
                  <a:moveTo>
                    <a:pt x="1272019" y="171450"/>
                  </a:moveTo>
                  <a:lnTo>
                    <a:pt x="1262494" y="171450"/>
                  </a:lnTo>
                  <a:lnTo>
                    <a:pt x="1262494" y="180975"/>
                  </a:lnTo>
                  <a:lnTo>
                    <a:pt x="1272019" y="180975"/>
                  </a:lnTo>
                  <a:lnTo>
                    <a:pt x="1272019" y="171450"/>
                  </a:lnTo>
                  <a:close/>
                </a:path>
                <a:path w="1272540" h="1095375">
                  <a:moveTo>
                    <a:pt x="1272019" y="114300"/>
                  </a:moveTo>
                  <a:lnTo>
                    <a:pt x="1262494" y="114300"/>
                  </a:lnTo>
                  <a:lnTo>
                    <a:pt x="1262494" y="123825"/>
                  </a:lnTo>
                  <a:lnTo>
                    <a:pt x="1272019" y="123825"/>
                  </a:lnTo>
                  <a:lnTo>
                    <a:pt x="1272019" y="114300"/>
                  </a:lnTo>
                  <a:close/>
                </a:path>
                <a:path w="1272540" h="1095375">
                  <a:moveTo>
                    <a:pt x="1272019" y="57150"/>
                  </a:moveTo>
                  <a:lnTo>
                    <a:pt x="1262494" y="57150"/>
                  </a:lnTo>
                  <a:lnTo>
                    <a:pt x="1262494" y="66675"/>
                  </a:lnTo>
                  <a:lnTo>
                    <a:pt x="1272019" y="66675"/>
                  </a:lnTo>
                  <a:lnTo>
                    <a:pt x="1272019" y="57150"/>
                  </a:lnTo>
                  <a:close/>
                </a:path>
                <a:path w="1272540" h="1095375">
                  <a:moveTo>
                    <a:pt x="1272019" y="0"/>
                  </a:moveTo>
                  <a:lnTo>
                    <a:pt x="1262494" y="0"/>
                  </a:lnTo>
                  <a:lnTo>
                    <a:pt x="1262494" y="9525"/>
                  </a:lnTo>
                  <a:lnTo>
                    <a:pt x="1272019" y="9525"/>
                  </a:lnTo>
                  <a:lnTo>
                    <a:pt x="1272019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9342986" y="2478657"/>
              <a:ext cx="505459" cy="4445"/>
            </a:xfrm>
            <a:custGeom>
              <a:avLst/>
              <a:gdLst/>
              <a:ahLst/>
              <a:cxnLst/>
              <a:rect l="l" t="t" r="r" b="b"/>
              <a:pathLst>
                <a:path w="505459" h="4444">
                  <a:moveTo>
                    <a:pt x="504998" y="4192"/>
                  </a:moveTo>
                  <a:lnTo>
                    <a:pt x="0" y="4192"/>
                  </a:lnTo>
                  <a:lnTo>
                    <a:pt x="0" y="0"/>
                  </a:lnTo>
                  <a:lnTo>
                    <a:pt x="504998" y="0"/>
                  </a:lnTo>
                  <a:lnTo>
                    <a:pt x="504998" y="4192"/>
                  </a:lnTo>
                  <a:close/>
                </a:path>
              </a:pathLst>
            </a:custGeom>
            <a:solidFill>
              <a:srgbClr val="5BD5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9342986" y="2052614"/>
              <a:ext cx="505459" cy="59690"/>
            </a:xfrm>
            <a:custGeom>
              <a:avLst/>
              <a:gdLst/>
              <a:ahLst/>
              <a:cxnLst/>
              <a:rect l="l" t="t" r="r" b="b"/>
              <a:pathLst>
                <a:path w="505459" h="59689">
                  <a:moveTo>
                    <a:pt x="504998" y="59216"/>
                  </a:moveTo>
                  <a:lnTo>
                    <a:pt x="0" y="59216"/>
                  </a:lnTo>
                  <a:lnTo>
                    <a:pt x="0" y="0"/>
                  </a:lnTo>
                  <a:lnTo>
                    <a:pt x="504998" y="0"/>
                  </a:lnTo>
                  <a:lnTo>
                    <a:pt x="504998" y="59216"/>
                  </a:lnTo>
                  <a:close/>
                </a:path>
              </a:pathLst>
            </a:custGeom>
            <a:solidFill>
              <a:srgbClr val="1AA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9342986" y="2049469"/>
              <a:ext cx="505459" cy="3175"/>
            </a:xfrm>
            <a:custGeom>
              <a:avLst/>
              <a:gdLst/>
              <a:ahLst/>
              <a:cxnLst/>
              <a:rect l="l" t="t" r="r" b="b"/>
              <a:pathLst>
                <a:path w="505459" h="3175">
                  <a:moveTo>
                    <a:pt x="504998" y="3144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504998" y="0"/>
                  </a:lnTo>
                  <a:lnTo>
                    <a:pt x="504998" y="3144"/>
                  </a:lnTo>
                  <a:close/>
                </a:path>
              </a:pathLst>
            </a:custGeom>
            <a:solidFill>
              <a:srgbClr val="456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9342986" y="1882301"/>
              <a:ext cx="505459" cy="167640"/>
            </a:xfrm>
            <a:custGeom>
              <a:avLst/>
              <a:gdLst/>
              <a:ahLst/>
              <a:cxnLst/>
              <a:rect l="l" t="t" r="r" b="b"/>
              <a:pathLst>
                <a:path w="505459" h="167639">
                  <a:moveTo>
                    <a:pt x="504998" y="167168"/>
                  </a:moveTo>
                  <a:lnTo>
                    <a:pt x="0" y="167168"/>
                  </a:lnTo>
                  <a:lnTo>
                    <a:pt x="0" y="0"/>
                  </a:lnTo>
                  <a:lnTo>
                    <a:pt x="504998" y="0"/>
                  </a:lnTo>
                  <a:lnTo>
                    <a:pt x="504998" y="167168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9342986" y="1873392"/>
              <a:ext cx="505459" cy="9525"/>
            </a:xfrm>
            <a:custGeom>
              <a:avLst/>
              <a:gdLst/>
              <a:ahLst/>
              <a:cxnLst/>
              <a:rect l="l" t="t" r="r" b="b"/>
              <a:pathLst>
                <a:path w="505459" h="9525">
                  <a:moveTo>
                    <a:pt x="504998" y="8908"/>
                  </a:moveTo>
                  <a:lnTo>
                    <a:pt x="0" y="8908"/>
                  </a:lnTo>
                  <a:lnTo>
                    <a:pt x="0" y="0"/>
                  </a:lnTo>
                  <a:lnTo>
                    <a:pt x="504998" y="0"/>
                  </a:lnTo>
                  <a:lnTo>
                    <a:pt x="504998" y="8908"/>
                  </a:lnTo>
                  <a:close/>
                </a:path>
              </a:pathLst>
            </a:custGeom>
            <a:solidFill>
              <a:srgbClr val="BE5C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9342986" y="1854003"/>
              <a:ext cx="505459" cy="19685"/>
            </a:xfrm>
            <a:custGeom>
              <a:avLst/>
              <a:gdLst/>
              <a:ahLst/>
              <a:cxnLst/>
              <a:rect l="l" t="t" r="r" b="b"/>
              <a:pathLst>
                <a:path w="505459" h="19685">
                  <a:moveTo>
                    <a:pt x="504998" y="19389"/>
                  </a:moveTo>
                  <a:lnTo>
                    <a:pt x="0" y="19389"/>
                  </a:lnTo>
                  <a:lnTo>
                    <a:pt x="0" y="0"/>
                  </a:lnTo>
                  <a:lnTo>
                    <a:pt x="504998" y="0"/>
                  </a:lnTo>
                  <a:lnTo>
                    <a:pt x="504998" y="19389"/>
                  </a:lnTo>
                  <a:close/>
                </a:path>
              </a:pathLst>
            </a:custGeom>
            <a:solidFill>
              <a:srgbClr val="40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8080489" y="1774875"/>
              <a:ext cx="1767839" cy="105410"/>
            </a:xfrm>
            <a:custGeom>
              <a:avLst/>
              <a:gdLst/>
              <a:ahLst/>
              <a:cxnLst/>
              <a:rect l="l" t="t" r="r" b="b"/>
              <a:pathLst>
                <a:path w="1767840" h="105410">
                  <a:moveTo>
                    <a:pt x="504990" y="66560"/>
                  </a:moveTo>
                  <a:lnTo>
                    <a:pt x="0" y="66560"/>
                  </a:lnTo>
                  <a:lnTo>
                    <a:pt x="0" y="104813"/>
                  </a:lnTo>
                  <a:lnTo>
                    <a:pt x="504990" y="104813"/>
                  </a:lnTo>
                  <a:lnTo>
                    <a:pt x="504990" y="66560"/>
                  </a:lnTo>
                  <a:close/>
                </a:path>
                <a:path w="1767840" h="105410">
                  <a:moveTo>
                    <a:pt x="1767484" y="0"/>
                  </a:moveTo>
                  <a:lnTo>
                    <a:pt x="1262494" y="0"/>
                  </a:lnTo>
                  <a:lnTo>
                    <a:pt x="1262494" y="79133"/>
                  </a:lnTo>
                  <a:lnTo>
                    <a:pt x="1767484" y="79133"/>
                  </a:lnTo>
                  <a:lnTo>
                    <a:pt x="1767484" y="0"/>
                  </a:lnTo>
                  <a:close/>
                </a:path>
              </a:pathLst>
            </a:custGeom>
            <a:solidFill>
              <a:srgbClr val="D545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8080490" y="1840902"/>
              <a:ext cx="505459" cy="635"/>
            </a:xfrm>
            <a:custGeom>
              <a:avLst/>
              <a:gdLst/>
              <a:ahLst/>
              <a:cxnLst/>
              <a:rect l="l" t="t" r="r" b="b"/>
              <a:pathLst>
                <a:path w="505459" h="635">
                  <a:moveTo>
                    <a:pt x="504998" y="524"/>
                  </a:moveTo>
                  <a:lnTo>
                    <a:pt x="0" y="524"/>
                  </a:lnTo>
                  <a:lnTo>
                    <a:pt x="0" y="0"/>
                  </a:lnTo>
                  <a:lnTo>
                    <a:pt x="504998" y="0"/>
                  </a:lnTo>
                  <a:lnTo>
                    <a:pt x="504998" y="524"/>
                  </a:lnTo>
                  <a:close/>
                </a:path>
              </a:pathLst>
            </a:custGeom>
            <a:solidFill>
              <a:srgbClr val="5332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8080489" y="1769109"/>
              <a:ext cx="3661410" cy="170180"/>
            </a:xfrm>
            <a:custGeom>
              <a:avLst/>
              <a:gdLst/>
              <a:ahLst/>
              <a:cxnLst/>
              <a:rect l="l" t="t" r="r" b="b"/>
              <a:pathLst>
                <a:path w="3661409" h="170180">
                  <a:moveTo>
                    <a:pt x="504990" y="64985"/>
                  </a:moveTo>
                  <a:lnTo>
                    <a:pt x="0" y="64985"/>
                  </a:lnTo>
                  <a:lnTo>
                    <a:pt x="0" y="71793"/>
                  </a:lnTo>
                  <a:lnTo>
                    <a:pt x="504990" y="71793"/>
                  </a:lnTo>
                  <a:lnTo>
                    <a:pt x="504990" y="64985"/>
                  </a:lnTo>
                  <a:close/>
                </a:path>
                <a:path w="3661409" h="170180">
                  <a:moveTo>
                    <a:pt x="1767484" y="0"/>
                  </a:moveTo>
                  <a:lnTo>
                    <a:pt x="1262494" y="0"/>
                  </a:lnTo>
                  <a:lnTo>
                    <a:pt x="1262494" y="5765"/>
                  </a:lnTo>
                  <a:lnTo>
                    <a:pt x="1767484" y="5765"/>
                  </a:lnTo>
                  <a:lnTo>
                    <a:pt x="1767484" y="0"/>
                  </a:lnTo>
                  <a:close/>
                </a:path>
                <a:path w="3661409" h="170180">
                  <a:moveTo>
                    <a:pt x="3661232" y="163499"/>
                  </a:moveTo>
                  <a:lnTo>
                    <a:pt x="3156229" y="163499"/>
                  </a:lnTo>
                  <a:lnTo>
                    <a:pt x="3156229" y="169799"/>
                  </a:lnTo>
                  <a:lnTo>
                    <a:pt x="3661232" y="169799"/>
                  </a:lnTo>
                  <a:lnTo>
                    <a:pt x="3661232" y="163499"/>
                  </a:lnTo>
                  <a:close/>
                </a:path>
              </a:pathLst>
            </a:custGeom>
            <a:solidFill>
              <a:srgbClr val="C3A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9342984" y="1768589"/>
              <a:ext cx="3030220" cy="167640"/>
            </a:xfrm>
            <a:custGeom>
              <a:avLst/>
              <a:gdLst/>
              <a:ahLst/>
              <a:cxnLst/>
              <a:rect l="l" t="t" r="r" b="b"/>
              <a:pathLst>
                <a:path w="3030220" h="167639">
                  <a:moveTo>
                    <a:pt x="504990" y="0"/>
                  </a:moveTo>
                  <a:lnTo>
                    <a:pt x="0" y="0"/>
                  </a:lnTo>
                  <a:lnTo>
                    <a:pt x="0" y="520"/>
                  </a:lnTo>
                  <a:lnTo>
                    <a:pt x="504990" y="520"/>
                  </a:lnTo>
                  <a:lnTo>
                    <a:pt x="504990" y="0"/>
                  </a:lnTo>
                  <a:close/>
                </a:path>
                <a:path w="3030220" h="167639">
                  <a:moveTo>
                    <a:pt x="3029991" y="166649"/>
                  </a:moveTo>
                  <a:lnTo>
                    <a:pt x="2524988" y="166649"/>
                  </a:lnTo>
                  <a:lnTo>
                    <a:pt x="2524988" y="167170"/>
                  </a:lnTo>
                  <a:lnTo>
                    <a:pt x="3029991" y="167170"/>
                  </a:lnTo>
                  <a:lnTo>
                    <a:pt x="3029991" y="166649"/>
                  </a:lnTo>
                  <a:close/>
                </a:path>
              </a:pathLst>
            </a:custGeom>
            <a:solidFill>
              <a:srgbClr val="FF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8080489" y="1766493"/>
              <a:ext cx="4292600" cy="168910"/>
            </a:xfrm>
            <a:custGeom>
              <a:avLst/>
              <a:gdLst/>
              <a:ahLst/>
              <a:cxnLst/>
              <a:rect l="l" t="t" r="r" b="b"/>
              <a:pathLst>
                <a:path w="4292600" h="168910">
                  <a:moveTo>
                    <a:pt x="504990" y="61315"/>
                  </a:moveTo>
                  <a:lnTo>
                    <a:pt x="0" y="61315"/>
                  </a:lnTo>
                  <a:lnTo>
                    <a:pt x="0" y="67602"/>
                  </a:lnTo>
                  <a:lnTo>
                    <a:pt x="504990" y="67602"/>
                  </a:lnTo>
                  <a:lnTo>
                    <a:pt x="504990" y="61315"/>
                  </a:lnTo>
                  <a:close/>
                </a:path>
                <a:path w="4292600" h="168910">
                  <a:moveTo>
                    <a:pt x="1767484" y="0"/>
                  </a:moveTo>
                  <a:lnTo>
                    <a:pt x="1262494" y="0"/>
                  </a:lnTo>
                  <a:lnTo>
                    <a:pt x="1262494" y="2095"/>
                  </a:lnTo>
                  <a:lnTo>
                    <a:pt x="1767484" y="2095"/>
                  </a:lnTo>
                  <a:lnTo>
                    <a:pt x="1767484" y="0"/>
                  </a:lnTo>
                  <a:close/>
                </a:path>
                <a:path w="4292600" h="168910">
                  <a:moveTo>
                    <a:pt x="3661232" y="161404"/>
                  </a:moveTo>
                  <a:lnTo>
                    <a:pt x="3156229" y="161404"/>
                  </a:lnTo>
                  <a:lnTo>
                    <a:pt x="3156229" y="166116"/>
                  </a:lnTo>
                  <a:lnTo>
                    <a:pt x="3661232" y="166116"/>
                  </a:lnTo>
                  <a:lnTo>
                    <a:pt x="3661232" y="161404"/>
                  </a:lnTo>
                  <a:close/>
                </a:path>
                <a:path w="4292600" h="168910">
                  <a:moveTo>
                    <a:pt x="4292485" y="168211"/>
                  </a:moveTo>
                  <a:lnTo>
                    <a:pt x="3787483" y="168211"/>
                  </a:lnTo>
                  <a:lnTo>
                    <a:pt x="3787483" y="168744"/>
                  </a:lnTo>
                  <a:lnTo>
                    <a:pt x="4292485" y="168744"/>
                  </a:lnTo>
                  <a:lnTo>
                    <a:pt x="4292485" y="168211"/>
                  </a:lnTo>
                  <a:close/>
                </a:path>
              </a:pathLst>
            </a:custGeom>
            <a:solidFill>
              <a:srgbClr val="00DA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8080489" y="1763356"/>
              <a:ext cx="4292600" cy="171450"/>
            </a:xfrm>
            <a:custGeom>
              <a:avLst/>
              <a:gdLst/>
              <a:ahLst/>
              <a:cxnLst/>
              <a:rect l="l" t="t" r="r" b="b"/>
              <a:pathLst>
                <a:path w="4292600" h="171450">
                  <a:moveTo>
                    <a:pt x="504990" y="63398"/>
                  </a:moveTo>
                  <a:lnTo>
                    <a:pt x="0" y="63398"/>
                  </a:lnTo>
                  <a:lnTo>
                    <a:pt x="0" y="64452"/>
                  </a:lnTo>
                  <a:lnTo>
                    <a:pt x="504990" y="64452"/>
                  </a:lnTo>
                  <a:lnTo>
                    <a:pt x="504990" y="63398"/>
                  </a:lnTo>
                  <a:close/>
                </a:path>
                <a:path w="4292600" h="171450">
                  <a:moveTo>
                    <a:pt x="1767484" y="0"/>
                  </a:moveTo>
                  <a:lnTo>
                    <a:pt x="1262494" y="0"/>
                  </a:lnTo>
                  <a:lnTo>
                    <a:pt x="1262494" y="3136"/>
                  </a:lnTo>
                  <a:lnTo>
                    <a:pt x="1767484" y="3136"/>
                  </a:lnTo>
                  <a:lnTo>
                    <a:pt x="1767484" y="0"/>
                  </a:lnTo>
                  <a:close/>
                </a:path>
                <a:path w="4292600" h="171450">
                  <a:moveTo>
                    <a:pt x="4292485" y="169786"/>
                  </a:moveTo>
                  <a:lnTo>
                    <a:pt x="3787483" y="169786"/>
                  </a:lnTo>
                  <a:lnTo>
                    <a:pt x="3787483" y="171348"/>
                  </a:lnTo>
                  <a:lnTo>
                    <a:pt x="4292485" y="171348"/>
                  </a:lnTo>
                  <a:lnTo>
                    <a:pt x="4292485" y="169786"/>
                  </a:lnTo>
                  <a:close/>
                </a:path>
              </a:pathLst>
            </a:custGeom>
            <a:solidFill>
              <a:srgbClr val="0090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8080489" y="1825713"/>
              <a:ext cx="4292600" cy="107950"/>
            </a:xfrm>
            <a:custGeom>
              <a:avLst/>
              <a:gdLst/>
              <a:ahLst/>
              <a:cxnLst/>
              <a:rect l="l" t="t" r="r" b="b"/>
              <a:pathLst>
                <a:path w="4292600" h="107950">
                  <a:moveTo>
                    <a:pt x="504990" y="0"/>
                  </a:moveTo>
                  <a:lnTo>
                    <a:pt x="0" y="0"/>
                  </a:lnTo>
                  <a:lnTo>
                    <a:pt x="0" y="1041"/>
                  </a:lnTo>
                  <a:lnTo>
                    <a:pt x="504990" y="1041"/>
                  </a:lnTo>
                  <a:lnTo>
                    <a:pt x="504990" y="0"/>
                  </a:lnTo>
                  <a:close/>
                </a:path>
                <a:path w="4292600" h="107950">
                  <a:moveTo>
                    <a:pt x="3661232" y="101142"/>
                  </a:moveTo>
                  <a:lnTo>
                    <a:pt x="3156229" y="101142"/>
                  </a:lnTo>
                  <a:lnTo>
                    <a:pt x="3156229" y="102184"/>
                  </a:lnTo>
                  <a:lnTo>
                    <a:pt x="3661232" y="102184"/>
                  </a:lnTo>
                  <a:lnTo>
                    <a:pt x="3661232" y="101142"/>
                  </a:lnTo>
                  <a:close/>
                </a:path>
                <a:path w="4292600" h="107950">
                  <a:moveTo>
                    <a:pt x="4292485" y="106895"/>
                  </a:moveTo>
                  <a:lnTo>
                    <a:pt x="3787483" y="106895"/>
                  </a:lnTo>
                  <a:lnTo>
                    <a:pt x="3787483" y="107429"/>
                  </a:lnTo>
                  <a:lnTo>
                    <a:pt x="4292485" y="107429"/>
                  </a:lnTo>
                  <a:lnTo>
                    <a:pt x="4292485" y="106895"/>
                  </a:lnTo>
                  <a:close/>
                </a:path>
              </a:pathLst>
            </a:custGeom>
            <a:solidFill>
              <a:srgbClr val="EC00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8080489" y="1762823"/>
              <a:ext cx="4292600" cy="170180"/>
            </a:xfrm>
            <a:custGeom>
              <a:avLst/>
              <a:gdLst/>
              <a:ahLst/>
              <a:cxnLst/>
              <a:rect l="l" t="t" r="r" b="b"/>
              <a:pathLst>
                <a:path w="4292600" h="170180">
                  <a:moveTo>
                    <a:pt x="504990" y="62369"/>
                  </a:moveTo>
                  <a:lnTo>
                    <a:pt x="0" y="62369"/>
                  </a:lnTo>
                  <a:lnTo>
                    <a:pt x="0" y="62890"/>
                  </a:lnTo>
                  <a:lnTo>
                    <a:pt x="504990" y="62890"/>
                  </a:lnTo>
                  <a:lnTo>
                    <a:pt x="504990" y="62369"/>
                  </a:lnTo>
                  <a:close/>
                </a:path>
                <a:path w="4292600" h="170180">
                  <a:moveTo>
                    <a:pt x="1767484" y="0"/>
                  </a:moveTo>
                  <a:lnTo>
                    <a:pt x="1262494" y="0"/>
                  </a:lnTo>
                  <a:lnTo>
                    <a:pt x="1262494" y="533"/>
                  </a:lnTo>
                  <a:lnTo>
                    <a:pt x="1767484" y="533"/>
                  </a:lnTo>
                  <a:lnTo>
                    <a:pt x="1767484" y="0"/>
                  </a:lnTo>
                  <a:close/>
                </a:path>
                <a:path w="4292600" h="170180">
                  <a:moveTo>
                    <a:pt x="4292485" y="168744"/>
                  </a:moveTo>
                  <a:lnTo>
                    <a:pt x="3787483" y="168744"/>
                  </a:lnTo>
                  <a:lnTo>
                    <a:pt x="3787483" y="169786"/>
                  </a:lnTo>
                  <a:lnTo>
                    <a:pt x="4292485" y="169786"/>
                  </a:lnTo>
                  <a:lnTo>
                    <a:pt x="4292485" y="168744"/>
                  </a:lnTo>
                  <a:close/>
                </a:path>
              </a:pathLst>
            </a:custGeom>
            <a:solidFill>
              <a:srgbClr val="9900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8080489" y="1560029"/>
              <a:ext cx="4292600" cy="372110"/>
            </a:xfrm>
            <a:custGeom>
              <a:avLst/>
              <a:gdLst/>
              <a:ahLst/>
              <a:cxnLst/>
              <a:rect l="l" t="t" r="r" b="b"/>
              <a:pathLst>
                <a:path w="4292600" h="372110">
                  <a:moveTo>
                    <a:pt x="504990" y="117906"/>
                  </a:moveTo>
                  <a:lnTo>
                    <a:pt x="0" y="117906"/>
                  </a:lnTo>
                  <a:lnTo>
                    <a:pt x="0" y="265163"/>
                  </a:lnTo>
                  <a:lnTo>
                    <a:pt x="504990" y="265163"/>
                  </a:lnTo>
                  <a:lnTo>
                    <a:pt x="504990" y="117906"/>
                  </a:lnTo>
                  <a:close/>
                </a:path>
                <a:path w="4292600" h="372110">
                  <a:moveTo>
                    <a:pt x="1767484" y="0"/>
                  </a:moveTo>
                  <a:lnTo>
                    <a:pt x="1262494" y="0"/>
                  </a:lnTo>
                  <a:lnTo>
                    <a:pt x="1262494" y="202793"/>
                  </a:lnTo>
                  <a:lnTo>
                    <a:pt x="1767484" y="202793"/>
                  </a:lnTo>
                  <a:lnTo>
                    <a:pt x="1767484" y="0"/>
                  </a:lnTo>
                  <a:close/>
                </a:path>
                <a:path w="4292600" h="372110">
                  <a:moveTo>
                    <a:pt x="3661232" y="256768"/>
                  </a:moveTo>
                  <a:lnTo>
                    <a:pt x="3156229" y="256768"/>
                  </a:lnTo>
                  <a:lnTo>
                    <a:pt x="3156229" y="366826"/>
                  </a:lnTo>
                  <a:lnTo>
                    <a:pt x="3661232" y="366826"/>
                  </a:lnTo>
                  <a:lnTo>
                    <a:pt x="3661232" y="256768"/>
                  </a:lnTo>
                  <a:close/>
                </a:path>
                <a:path w="4292600" h="372110">
                  <a:moveTo>
                    <a:pt x="4292485" y="238429"/>
                  </a:moveTo>
                  <a:lnTo>
                    <a:pt x="3787483" y="238429"/>
                  </a:lnTo>
                  <a:lnTo>
                    <a:pt x="3787483" y="371538"/>
                  </a:lnTo>
                  <a:lnTo>
                    <a:pt x="4292485" y="371538"/>
                  </a:lnTo>
                  <a:lnTo>
                    <a:pt x="4292485" y="238429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8080489" y="1550593"/>
              <a:ext cx="4292600" cy="266700"/>
            </a:xfrm>
            <a:custGeom>
              <a:avLst/>
              <a:gdLst/>
              <a:ahLst/>
              <a:cxnLst/>
              <a:rect l="l" t="t" r="r" b="b"/>
              <a:pathLst>
                <a:path w="4292600" h="266700">
                  <a:moveTo>
                    <a:pt x="504990" y="107950"/>
                  </a:moveTo>
                  <a:lnTo>
                    <a:pt x="0" y="107950"/>
                  </a:lnTo>
                  <a:lnTo>
                    <a:pt x="0" y="127342"/>
                  </a:lnTo>
                  <a:lnTo>
                    <a:pt x="504990" y="127342"/>
                  </a:lnTo>
                  <a:lnTo>
                    <a:pt x="504990" y="107950"/>
                  </a:lnTo>
                  <a:close/>
                </a:path>
                <a:path w="4292600" h="266700">
                  <a:moveTo>
                    <a:pt x="1767484" y="0"/>
                  </a:moveTo>
                  <a:lnTo>
                    <a:pt x="1262494" y="0"/>
                  </a:lnTo>
                  <a:lnTo>
                    <a:pt x="1262494" y="9436"/>
                  </a:lnTo>
                  <a:lnTo>
                    <a:pt x="1767484" y="9436"/>
                  </a:lnTo>
                  <a:lnTo>
                    <a:pt x="1767484" y="0"/>
                  </a:lnTo>
                  <a:close/>
                </a:path>
                <a:path w="4292600" h="266700">
                  <a:moveTo>
                    <a:pt x="3661232" y="136245"/>
                  </a:moveTo>
                  <a:lnTo>
                    <a:pt x="3156229" y="136245"/>
                  </a:lnTo>
                  <a:lnTo>
                    <a:pt x="3156229" y="266204"/>
                  </a:lnTo>
                  <a:lnTo>
                    <a:pt x="3661232" y="266204"/>
                  </a:lnTo>
                  <a:lnTo>
                    <a:pt x="3661232" y="136245"/>
                  </a:lnTo>
                  <a:close/>
                </a:path>
                <a:path w="4292600" h="266700">
                  <a:moveTo>
                    <a:pt x="4292485" y="237909"/>
                  </a:moveTo>
                  <a:lnTo>
                    <a:pt x="3787483" y="237909"/>
                  </a:lnTo>
                  <a:lnTo>
                    <a:pt x="3787483" y="247865"/>
                  </a:lnTo>
                  <a:lnTo>
                    <a:pt x="4292485" y="247865"/>
                  </a:lnTo>
                  <a:lnTo>
                    <a:pt x="4292485" y="237909"/>
                  </a:lnTo>
                  <a:close/>
                </a:path>
              </a:pathLst>
            </a:custGeom>
            <a:solidFill>
              <a:srgbClr val="15C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8080489" y="1549539"/>
              <a:ext cx="1767839" cy="109220"/>
            </a:xfrm>
            <a:custGeom>
              <a:avLst/>
              <a:gdLst/>
              <a:ahLst/>
              <a:cxnLst/>
              <a:rect l="l" t="t" r="r" b="b"/>
              <a:pathLst>
                <a:path w="1767840" h="109219">
                  <a:moveTo>
                    <a:pt x="504990" y="107950"/>
                  </a:moveTo>
                  <a:lnTo>
                    <a:pt x="0" y="107950"/>
                  </a:lnTo>
                  <a:lnTo>
                    <a:pt x="0" y="109004"/>
                  </a:lnTo>
                  <a:lnTo>
                    <a:pt x="504990" y="109004"/>
                  </a:lnTo>
                  <a:lnTo>
                    <a:pt x="504990" y="107950"/>
                  </a:lnTo>
                  <a:close/>
                </a:path>
                <a:path w="1767840" h="109219">
                  <a:moveTo>
                    <a:pt x="1767484" y="0"/>
                  </a:moveTo>
                  <a:lnTo>
                    <a:pt x="1262494" y="0"/>
                  </a:lnTo>
                  <a:lnTo>
                    <a:pt x="1262494" y="1054"/>
                  </a:lnTo>
                  <a:lnTo>
                    <a:pt x="1767484" y="1054"/>
                  </a:lnTo>
                  <a:lnTo>
                    <a:pt x="1767484" y="0"/>
                  </a:lnTo>
                  <a:close/>
                </a:path>
              </a:pathLst>
            </a:custGeom>
            <a:solidFill>
              <a:srgbClr val="996F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8080489" y="1535391"/>
              <a:ext cx="4292600" cy="253365"/>
            </a:xfrm>
            <a:custGeom>
              <a:avLst/>
              <a:gdLst/>
              <a:ahLst/>
              <a:cxnLst/>
              <a:rect l="l" t="t" r="r" b="b"/>
              <a:pathLst>
                <a:path w="4292600" h="253364">
                  <a:moveTo>
                    <a:pt x="504990" y="110578"/>
                  </a:moveTo>
                  <a:lnTo>
                    <a:pt x="0" y="110578"/>
                  </a:lnTo>
                  <a:lnTo>
                    <a:pt x="0" y="122097"/>
                  </a:lnTo>
                  <a:lnTo>
                    <a:pt x="504990" y="122097"/>
                  </a:lnTo>
                  <a:lnTo>
                    <a:pt x="504990" y="110578"/>
                  </a:lnTo>
                  <a:close/>
                </a:path>
                <a:path w="4292600" h="253364">
                  <a:moveTo>
                    <a:pt x="1767484" y="0"/>
                  </a:moveTo>
                  <a:lnTo>
                    <a:pt x="1262494" y="0"/>
                  </a:lnTo>
                  <a:lnTo>
                    <a:pt x="1262494" y="14147"/>
                  </a:lnTo>
                  <a:lnTo>
                    <a:pt x="1767484" y="14147"/>
                  </a:lnTo>
                  <a:lnTo>
                    <a:pt x="1767484" y="0"/>
                  </a:lnTo>
                  <a:close/>
                </a:path>
                <a:path w="4292600" h="253364">
                  <a:moveTo>
                    <a:pt x="3661232" y="140449"/>
                  </a:moveTo>
                  <a:lnTo>
                    <a:pt x="3156229" y="140449"/>
                  </a:lnTo>
                  <a:lnTo>
                    <a:pt x="3156229" y="151447"/>
                  </a:lnTo>
                  <a:lnTo>
                    <a:pt x="3661232" y="151447"/>
                  </a:lnTo>
                  <a:lnTo>
                    <a:pt x="3661232" y="140449"/>
                  </a:lnTo>
                  <a:close/>
                </a:path>
                <a:path w="4292600" h="253364">
                  <a:moveTo>
                    <a:pt x="4292485" y="246824"/>
                  </a:moveTo>
                  <a:lnTo>
                    <a:pt x="3787483" y="246824"/>
                  </a:lnTo>
                  <a:lnTo>
                    <a:pt x="3787483" y="253111"/>
                  </a:lnTo>
                  <a:lnTo>
                    <a:pt x="4292485" y="253111"/>
                  </a:lnTo>
                  <a:lnTo>
                    <a:pt x="4292485" y="246824"/>
                  </a:lnTo>
                  <a:close/>
                </a:path>
              </a:pathLst>
            </a:custGeom>
            <a:solidFill>
              <a:srgbClr val="FFA0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6817995" y="1444739"/>
              <a:ext cx="5554980" cy="337820"/>
            </a:xfrm>
            <a:custGeom>
              <a:avLst/>
              <a:gdLst/>
              <a:ahLst/>
              <a:cxnLst/>
              <a:rect l="l" t="t" r="r" b="b"/>
              <a:pathLst>
                <a:path w="5554980" h="337819">
                  <a:moveTo>
                    <a:pt x="504990" y="142532"/>
                  </a:moveTo>
                  <a:lnTo>
                    <a:pt x="0" y="142532"/>
                  </a:lnTo>
                  <a:lnTo>
                    <a:pt x="0" y="215379"/>
                  </a:lnTo>
                  <a:lnTo>
                    <a:pt x="504990" y="215379"/>
                  </a:lnTo>
                  <a:lnTo>
                    <a:pt x="504990" y="142532"/>
                  </a:lnTo>
                  <a:close/>
                </a:path>
                <a:path w="5554980" h="337819">
                  <a:moveTo>
                    <a:pt x="1767484" y="123139"/>
                  </a:moveTo>
                  <a:lnTo>
                    <a:pt x="1262494" y="123139"/>
                  </a:lnTo>
                  <a:lnTo>
                    <a:pt x="1262494" y="201231"/>
                  </a:lnTo>
                  <a:lnTo>
                    <a:pt x="1767484" y="201231"/>
                  </a:lnTo>
                  <a:lnTo>
                    <a:pt x="1767484" y="123139"/>
                  </a:lnTo>
                  <a:close/>
                </a:path>
                <a:path w="5554980" h="337819">
                  <a:moveTo>
                    <a:pt x="3029978" y="0"/>
                  </a:moveTo>
                  <a:lnTo>
                    <a:pt x="2524988" y="0"/>
                  </a:lnTo>
                  <a:lnTo>
                    <a:pt x="2524988" y="90652"/>
                  </a:lnTo>
                  <a:lnTo>
                    <a:pt x="3029978" y="90652"/>
                  </a:lnTo>
                  <a:lnTo>
                    <a:pt x="3029978" y="0"/>
                  </a:lnTo>
                  <a:close/>
                </a:path>
                <a:path w="5554980" h="337819">
                  <a:moveTo>
                    <a:pt x="4923726" y="171881"/>
                  </a:moveTo>
                  <a:lnTo>
                    <a:pt x="4418723" y="171881"/>
                  </a:lnTo>
                  <a:lnTo>
                    <a:pt x="4418723" y="231101"/>
                  </a:lnTo>
                  <a:lnTo>
                    <a:pt x="4923726" y="231101"/>
                  </a:lnTo>
                  <a:lnTo>
                    <a:pt x="4923726" y="171881"/>
                  </a:lnTo>
                  <a:close/>
                </a:path>
                <a:path w="5554980" h="337819">
                  <a:moveTo>
                    <a:pt x="5554980" y="280352"/>
                  </a:moveTo>
                  <a:lnTo>
                    <a:pt x="5049977" y="280352"/>
                  </a:lnTo>
                  <a:lnTo>
                    <a:pt x="5049977" y="337477"/>
                  </a:lnTo>
                  <a:lnTo>
                    <a:pt x="5554980" y="337477"/>
                  </a:lnTo>
                  <a:lnTo>
                    <a:pt x="5554980" y="280352"/>
                  </a:lnTo>
                  <a:close/>
                </a:path>
              </a:pathLst>
            </a:custGeom>
            <a:solidFill>
              <a:srgbClr val="734E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9342986" y="1434247"/>
              <a:ext cx="505459" cy="10795"/>
            </a:xfrm>
            <a:custGeom>
              <a:avLst/>
              <a:gdLst/>
              <a:ahLst/>
              <a:cxnLst/>
              <a:rect l="l" t="t" r="r" b="b"/>
              <a:pathLst>
                <a:path w="505459" h="10794">
                  <a:moveTo>
                    <a:pt x="504998" y="10480"/>
                  </a:moveTo>
                  <a:lnTo>
                    <a:pt x="0" y="10480"/>
                  </a:lnTo>
                  <a:lnTo>
                    <a:pt x="0" y="0"/>
                  </a:lnTo>
                  <a:lnTo>
                    <a:pt x="504998" y="0"/>
                  </a:lnTo>
                  <a:lnTo>
                    <a:pt x="504998" y="10480"/>
                  </a:lnTo>
                  <a:close/>
                </a:path>
              </a:pathLst>
            </a:custGeom>
            <a:solidFill>
              <a:srgbClr val="FF6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817995" y="1425346"/>
              <a:ext cx="5554980" cy="300355"/>
            </a:xfrm>
            <a:custGeom>
              <a:avLst/>
              <a:gdLst/>
              <a:ahLst/>
              <a:cxnLst/>
              <a:rect l="l" t="t" r="r" b="b"/>
              <a:pathLst>
                <a:path w="5554980" h="300355">
                  <a:moveTo>
                    <a:pt x="504990" y="159308"/>
                  </a:moveTo>
                  <a:lnTo>
                    <a:pt x="0" y="159308"/>
                  </a:lnTo>
                  <a:lnTo>
                    <a:pt x="0" y="161925"/>
                  </a:lnTo>
                  <a:lnTo>
                    <a:pt x="504990" y="161925"/>
                  </a:lnTo>
                  <a:lnTo>
                    <a:pt x="504990" y="159308"/>
                  </a:lnTo>
                  <a:close/>
                </a:path>
                <a:path w="5554980" h="300355">
                  <a:moveTo>
                    <a:pt x="1767484" y="138874"/>
                  </a:moveTo>
                  <a:lnTo>
                    <a:pt x="1262494" y="138874"/>
                  </a:lnTo>
                  <a:lnTo>
                    <a:pt x="1262494" y="142532"/>
                  </a:lnTo>
                  <a:lnTo>
                    <a:pt x="1767484" y="142532"/>
                  </a:lnTo>
                  <a:lnTo>
                    <a:pt x="1767484" y="138874"/>
                  </a:lnTo>
                  <a:close/>
                </a:path>
                <a:path w="5554980" h="300355">
                  <a:moveTo>
                    <a:pt x="3029978" y="0"/>
                  </a:moveTo>
                  <a:lnTo>
                    <a:pt x="2524988" y="0"/>
                  </a:lnTo>
                  <a:lnTo>
                    <a:pt x="2524988" y="8902"/>
                  </a:lnTo>
                  <a:lnTo>
                    <a:pt x="3029978" y="8902"/>
                  </a:lnTo>
                  <a:lnTo>
                    <a:pt x="3029978" y="0"/>
                  </a:lnTo>
                  <a:close/>
                </a:path>
                <a:path w="5554980" h="300355">
                  <a:moveTo>
                    <a:pt x="4923726" y="187604"/>
                  </a:moveTo>
                  <a:lnTo>
                    <a:pt x="4418723" y="187604"/>
                  </a:lnTo>
                  <a:lnTo>
                    <a:pt x="4418723" y="191274"/>
                  </a:lnTo>
                  <a:lnTo>
                    <a:pt x="4923726" y="191274"/>
                  </a:lnTo>
                  <a:lnTo>
                    <a:pt x="4923726" y="187604"/>
                  </a:lnTo>
                  <a:close/>
                </a:path>
                <a:path w="5554980" h="300355">
                  <a:moveTo>
                    <a:pt x="5554980" y="296608"/>
                  </a:moveTo>
                  <a:lnTo>
                    <a:pt x="5049977" y="296608"/>
                  </a:lnTo>
                  <a:lnTo>
                    <a:pt x="5049977" y="299745"/>
                  </a:lnTo>
                  <a:lnTo>
                    <a:pt x="5554980" y="299745"/>
                  </a:lnTo>
                  <a:lnTo>
                    <a:pt x="5554980" y="296608"/>
                  </a:lnTo>
                  <a:close/>
                </a:path>
              </a:pathLst>
            </a:custGeom>
            <a:solidFill>
              <a:srgbClr val="B4A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6817995" y="1370850"/>
              <a:ext cx="5554980" cy="351155"/>
            </a:xfrm>
            <a:custGeom>
              <a:avLst/>
              <a:gdLst/>
              <a:ahLst/>
              <a:cxnLst/>
              <a:rect l="l" t="t" r="r" b="b"/>
              <a:pathLst>
                <a:path w="5554980" h="351155">
                  <a:moveTo>
                    <a:pt x="504990" y="152488"/>
                  </a:moveTo>
                  <a:lnTo>
                    <a:pt x="0" y="152488"/>
                  </a:lnTo>
                  <a:lnTo>
                    <a:pt x="0" y="213804"/>
                  </a:lnTo>
                  <a:lnTo>
                    <a:pt x="504990" y="213804"/>
                  </a:lnTo>
                  <a:lnTo>
                    <a:pt x="504990" y="152488"/>
                  </a:lnTo>
                  <a:close/>
                </a:path>
                <a:path w="5554980" h="351155">
                  <a:moveTo>
                    <a:pt x="1767484" y="101130"/>
                  </a:moveTo>
                  <a:lnTo>
                    <a:pt x="1262494" y="101130"/>
                  </a:lnTo>
                  <a:lnTo>
                    <a:pt x="1262494" y="193370"/>
                  </a:lnTo>
                  <a:lnTo>
                    <a:pt x="1767484" y="193370"/>
                  </a:lnTo>
                  <a:lnTo>
                    <a:pt x="1767484" y="101130"/>
                  </a:lnTo>
                  <a:close/>
                </a:path>
                <a:path w="5554980" h="351155">
                  <a:moveTo>
                    <a:pt x="3029978" y="0"/>
                  </a:moveTo>
                  <a:lnTo>
                    <a:pt x="2524988" y="0"/>
                  </a:lnTo>
                  <a:lnTo>
                    <a:pt x="2524988" y="54495"/>
                  </a:lnTo>
                  <a:lnTo>
                    <a:pt x="3029978" y="54495"/>
                  </a:lnTo>
                  <a:lnTo>
                    <a:pt x="3029978" y="0"/>
                  </a:lnTo>
                  <a:close/>
                </a:path>
                <a:path w="5554980" h="351155">
                  <a:moveTo>
                    <a:pt x="4923726" y="146202"/>
                  </a:moveTo>
                  <a:lnTo>
                    <a:pt x="4418723" y="146202"/>
                  </a:lnTo>
                  <a:lnTo>
                    <a:pt x="4418723" y="242100"/>
                  </a:lnTo>
                  <a:lnTo>
                    <a:pt x="4923726" y="242100"/>
                  </a:lnTo>
                  <a:lnTo>
                    <a:pt x="4923726" y="146202"/>
                  </a:lnTo>
                  <a:close/>
                </a:path>
                <a:path w="5554980" h="351155">
                  <a:moveTo>
                    <a:pt x="5554980" y="231622"/>
                  </a:moveTo>
                  <a:lnTo>
                    <a:pt x="5049977" y="231622"/>
                  </a:lnTo>
                  <a:lnTo>
                    <a:pt x="5049977" y="351104"/>
                  </a:lnTo>
                  <a:lnTo>
                    <a:pt x="5554980" y="351104"/>
                  </a:lnTo>
                  <a:lnTo>
                    <a:pt x="5554980" y="231622"/>
                  </a:lnTo>
                  <a:close/>
                </a:path>
              </a:pathLst>
            </a:custGeom>
            <a:solidFill>
              <a:srgbClr val="D9B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6817995" y="1356689"/>
              <a:ext cx="5554980" cy="246379"/>
            </a:xfrm>
            <a:custGeom>
              <a:avLst/>
              <a:gdLst/>
              <a:ahLst/>
              <a:cxnLst/>
              <a:rect l="l" t="t" r="r" b="b"/>
              <a:pathLst>
                <a:path w="5554980" h="246380">
                  <a:moveTo>
                    <a:pt x="504990" y="159308"/>
                  </a:moveTo>
                  <a:lnTo>
                    <a:pt x="0" y="159308"/>
                  </a:lnTo>
                  <a:lnTo>
                    <a:pt x="0" y="166649"/>
                  </a:lnTo>
                  <a:lnTo>
                    <a:pt x="504990" y="166649"/>
                  </a:lnTo>
                  <a:lnTo>
                    <a:pt x="504990" y="159308"/>
                  </a:lnTo>
                  <a:close/>
                </a:path>
                <a:path w="5554980" h="246380">
                  <a:moveTo>
                    <a:pt x="1767484" y="108483"/>
                  </a:moveTo>
                  <a:lnTo>
                    <a:pt x="1262494" y="108483"/>
                  </a:lnTo>
                  <a:lnTo>
                    <a:pt x="1262494" y="115290"/>
                  </a:lnTo>
                  <a:lnTo>
                    <a:pt x="1767484" y="115290"/>
                  </a:lnTo>
                  <a:lnTo>
                    <a:pt x="1767484" y="108483"/>
                  </a:lnTo>
                  <a:close/>
                </a:path>
                <a:path w="5554980" h="246380">
                  <a:moveTo>
                    <a:pt x="3029978" y="0"/>
                  </a:moveTo>
                  <a:lnTo>
                    <a:pt x="2524988" y="0"/>
                  </a:lnTo>
                  <a:lnTo>
                    <a:pt x="2524988" y="14160"/>
                  </a:lnTo>
                  <a:lnTo>
                    <a:pt x="3029978" y="14160"/>
                  </a:lnTo>
                  <a:lnTo>
                    <a:pt x="3029978" y="0"/>
                  </a:lnTo>
                  <a:close/>
                </a:path>
                <a:path w="5554980" h="246380">
                  <a:moveTo>
                    <a:pt x="4923726" y="153022"/>
                  </a:moveTo>
                  <a:lnTo>
                    <a:pt x="4418723" y="153022"/>
                  </a:lnTo>
                  <a:lnTo>
                    <a:pt x="4418723" y="160362"/>
                  </a:lnTo>
                  <a:lnTo>
                    <a:pt x="4923726" y="160362"/>
                  </a:lnTo>
                  <a:lnTo>
                    <a:pt x="4923726" y="153022"/>
                  </a:lnTo>
                  <a:close/>
                </a:path>
                <a:path w="5554980" h="246380">
                  <a:moveTo>
                    <a:pt x="5554980" y="240538"/>
                  </a:moveTo>
                  <a:lnTo>
                    <a:pt x="5049977" y="240538"/>
                  </a:lnTo>
                  <a:lnTo>
                    <a:pt x="5049977" y="245783"/>
                  </a:lnTo>
                  <a:lnTo>
                    <a:pt x="5554980" y="245783"/>
                  </a:lnTo>
                  <a:lnTo>
                    <a:pt x="5554980" y="240538"/>
                  </a:lnTo>
                  <a:close/>
                </a:path>
              </a:pathLst>
            </a:custGeom>
            <a:solidFill>
              <a:srgbClr val="F47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6817995" y="1353032"/>
              <a:ext cx="5554980" cy="244475"/>
            </a:xfrm>
            <a:custGeom>
              <a:avLst/>
              <a:gdLst/>
              <a:ahLst/>
              <a:cxnLst/>
              <a:rect l="l" t="t" r="r" b="b"/>
              <a:pathLst>
                <a:path w="5554980" h="244475">
                  <a:moveTo>
                    <a:pt x="504990" y="162445"/>
                  </a:moveTo>
                  <a:lnTo>
                    <a:pt x="0" y="162445"/>
                  </a:lnTo>
                  <a:lnTo>
                    <a:pt x="0" y="162966"/>
                  </a:lnTo>
                  <a:lnTo>
                    <a:pt x="504990" y="162966"/>
                  </a:lnTo>
                  <a:lnTo>
                    <a:pt x="504990" y="162445"/>
                  </a:lnTo>
                  <a:close/>
                </a:path>
                <a:path w="5554980" h="244475">
                  <a:moveTo>
                    <a:pt x="1767484" y="107950"/>
                  </a:moveTo>
                  <a:lnTo>
                    <a:pt x="1262494" y="107950"/>
                  </a:lnTo>
                  <a:lnTo>
                    <a:pt x="1262494" y="112141"/>
                  </a:lnTo>
                  <a:lnTo>
                    <a:pt x="1767484" y="112141"/>
                  </a:lnTo>
                  <a:lnTo>
                    <a:pt x="1767484" y="107950"/>
                  </a:lnTo>
                  <a:close/>
                </a:path>
                <a:path w="5554980" h="244475">
                  <a:moveTo>
                    <a:pt x="3029978" y="0"/>
                  </a:moveTo>
                  <a:lnTo>
                    <a:pt x="2524988" y="0"/>
                  </a:lnTo>
                  <a:lnTo>
                    <a:pt x="2524988" y="3657"/>
                  </a:lnTo>
                  <a:lnTo>
                    <a:pt x="3029978" y="3657"/>
                  </a:lnTo>
                  <a:lnTo>
                    <a:pt x="3029978" y="0"/>
                  </a:lnTo>
                  <a:close/>
                </a:path>
                <a:path w="5554980" h="244475">
                  <a:moveTo>
                    <a:pt x="4923726" y="155105"/>
                  </a:moveTo>
                  <a:lnTo>
                    <a:pt x="4418723" y="155105"/>
                  </a:lnTo>
                  <a:lnTo>
                    <a:pt x="4418723" y="156679"/>
                  </a:lnTo>
                  <a:lnTo>
                    <a:pt x="4923726" y="156679"/>
                  </a:lnTo>
                  <a:lnTo>
                    <a:pt x="4923726" y="155105"/>
                  </a:lnTo>
                  <a:close/>
                </a:path>
                <a:path w="5554980" h="244475">
                  <a:moveTo>
                    <a:pt x="5554980" y="242100"/>
                  </a:moveTo>
                  <a:lnTo>
                    <a:pt x="5049977" y="242100"/>
                  </a:lnTo>
                  <a:lnTo>
                    <a:pt x="5049977" y="244195"/>
                  </a:lnTo>
                  <a:lnTo>
                    <a:pt x="5554980" y="244195"/>
                  </a:lnTo>
                  <a:lnTo>
                    <a:pt x="5554980" y="242100"/>
                  </a:lnTo>
                  <a:close/>
                </a:path>
              </a:pathLst>
            </a:custGeom>
            <a:solidFill>
              <a:srgbClr val="FF8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6817995" y="1097292"/>
              <a:ext cx="5554980" cy="497840"/>
            </a:xfrm>
            <a:custGeom>
              <a:avLst/>
              <a:gdLst/>
              <a:ahLst/>
              <a:cxnLst/>
              <a:rect l="l" t="t" r="r" b="b"/>
              <a:pathLst>
                <a:path w="5554980" h="497840">
                  <a:moveTo>
                    <a:pt x="504990" y="229006"/>
                  </a:moveTo>
                  <a:lnTo>
                    <a:pt x="0" y="229006"/>
                  </a:lnTo>
                  <a:lnTo>
                    <a:pt x="0" y="418185"/>
                  </a:lnTo>
                  <a:lnTo>
                    <a:pt x="504990" y="418185"/>
                  </a:lnTo>
                  <a:lnTo>
                    <a:pt x="504990" y="229006"/>
                  </a:lnTo>
                  <a:close/>
                </a:path>
                <a:path w="5554980" h="497840">
                  <a:moveTo>
                    <a:pt x="3029978" y="0"/>
                  </a:moveTo>
                  <a:lnTo>
                    <a:pt x="2524988" y="0"/>
                  </a:lnTo>
                  <a:lnTo>
                    <a:pt x="2524988" y="255739"/>
                  </a:lnTo>
                  <a:lnTo>
                    <a:pt x="3029978" y="255739"/>
                  </a:lnTo>
                  <a:lnTo>
                    <a:pt x="3029978" y="0"/>
                  </a:lnTo>
                  <a:close/>
                </a:path>
                <a:path w="5554980" h="497840">
                  <a:moveTo>
                    <a:pt x="4923726" y="281940"/>
                  </a:moveTo>
                  <a:lnTo>
                    <a:pt x="4418723" y="281940"/>
                  </a:lnTo>
                  <a:lnTo>
                    <a:pt x="4418723" y="410845"/>
                  </a:lnTo>
                  <a:lnTo>
                    <a:pt x="4923726" y="410845"/>
                  </a:lnTo>
                  <a:lnTo>
                    <a:pt x="4923726" y="281940"/>
                  </a:lnTo>
                  <a:close/>
                </a:path>
                <a:path w="5554980" h="497840">
                  <a:moveTo>
                    <a:pt x="5554980" y="162979"/>
                  </a:moveTo>
                  <a:lnTo>
                    <a:pt x="5049977" y="162979"/>
                  </a:lnTo>
                  <a:lnTo>
                    <a:pt x="5049977" y="497840"/>
                  </a:lnTo>
                  <a:lnTo>
                    <a:pt x="5554980" y="497840"/>
                  </a:lnTo>
                  <a:lnTo>
                    <a:pt x="5554980" y="162979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6817995" y="1045946"/>
              <a:ext cx="5554980" cy="333375"/>
            </a:xfrm>
            <a:custGeom>
              <a:avLst/>
              <a:gdLst/>
              <a:ahLst/>
              <a:cxnLst/>
              <a:rect l="l" t="t" r="r" b="b"/>
              <a:pathLst>
                <a:path w="5554980" h="333375">
                  <a:moveTo>
                    <a:pt x="504990" y="230047"/>
                  </a:moveTo>
                  <a:lnTo>
                    <a:pt x="0" y="230047"/>
                  </a:lnTo>
                  <a:lnTo>
                    <a:pt x="0" y="280352"/>
                  </a:lnTo>
                  <a:lnTo>
                    <a:pt x="504990" y="280352"/>
                  </a:lnTo>
                  <a:lnTo>
                    <a:pt x="504990" y="230047"/>
                  </a:lnTo>
                  <a:close/>
                </a:path>
                <a:path w="5554980" h="333375">
                  <a:moveTo>
                    <a:pt x="1767484" y="185508"/>
                  </a:moveTo>
                  <a:lnTo>
                    <a:pt x="1262494" y="185508"/>
                  </a:lnTo>
                  <a:lnTo>
                    <a:pt x="1262494" y="228473"/>
                  </a:lnTo>
                  <a:lnTo>
                    <a:pt x="1767484" y="228473"/>
                  </a:lnTo>
                  <a:lnTo>
                    <a:pt x="1767484" y="185508"/>
                  </a:lnTo>
                  <a:close/>
                </a:path>
                <a:path w="5554980" h="333375">
                  <a:moveTo>
                    <a:pt x="3029978" y="0"/>
                  </a:moveTo>
                  <a:lnTo>
                    <a:pt x="2524988" y="0"/>
                  </a:lnTo>
                  <a:lnTo>
                    <a:pt x="2524988" y="51346"/>
                  </a:lnTo>
                  <a:lnTo>
                    <a:pt x="3029978" y="51346"/>
                  </a:lnTo>
                  <a:lnTo>
                    <a:pt x="3029978" y="0"/>
                  </a:lnTo>
                  <a:close/>
                </a:path>
                <a:path w="5554980" h="333375">
                  <a:moveTo>
                    <a:pt x="4923726" y="281406"/>
                  </a:moveTo>
                  <a:lnTo>
                    <a:pt x="4418723" y="281406"/>
                  </a:lnTo>
                  <a:lnTo>
                    <a:pt x="4418723" y="333286"/>
                  </a:lnTo>
                  <a:lnTo>
                    <a:pt x="4923726" y="333286"/>
                  </a:lnTo>
                  <a:lnTo>
                    <a:pt x="4923726" y="281406"/>
                  </a:lnTo>
                  <a:close/>
                </a:path>
                <a:path w="5554980" h="333375">
                  <a:moveTo>
                    <a:pt x="5554980" y="193890"/>
                  </a:moveTo>
                  <a:lnTo>
                    <a:pt x="5049977" y="193890"/>
                  </a:lnTo>
                  <a:lnTo>
                    <a:pt x="5049977" y="214325"/>
                  </a:lnTo>
                  <a:lnTo>
                    <a:pt x="5554980" y="214325"/>
                  </a:lnTo>
                  <a:lnTo>
                    <a:pt x="5554980" y="193890"/>
                  </a:lnTo>
                  <a:close/>
                </a:path>
              </a:pathLst>
            </a:custGeom>
            <a:solidFill>
              <a:srgbClr val="1872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2" name="object 122" descr=""/>
          <p:cNvSpPr txBox="1"/>
          <p:nvPr/>
        </p:nvSpPr>
        <p:spPr>
          <a:xfrm>
            <a:off x="10788428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12050924" y="250825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6993797" y="1072788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5" name="object 125" descr=""/>
          <p:cNvSpPr txBox="1"/>
          <p:nvPr/>
        </p:nvSpPr>
        <p:spPr>
          <a:xfrm>
            <a:off x="8256294" y="102824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9518790" y="84273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11412532" y="1124144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12043781" y="1036629"/>
            <a:ext cx="1536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9342986" y="2332450"/>
            <a:ext cx="505459" cy="146685"/>
          </a:xfrm>
          <a:prstGeom prst="rect">
            <a:avLst/>
          </a:prstGeom>
          <a:solidFill>
            <a:srgbClr val="DF44A6"/>
          </a:solidFill>
        </p:spPr>
        <p:txBody>
          <a:bodyPr wrap="square" lIns="0" tIns="0" rIns="0" bIns="0" rtlCol="0" vert="horz">
            <a:spAutoFit/>
          </a:bodyPr>
          <a:lstStyle/>
          <a:p>
            <a:pPr marL="144780">
              <a:lnSpc>
                <a:spcPts val="1070"/>
              </a:lnSpc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0.3K</a:t>
            </a:r>
            <a:endParaRPr sz="900">
              <a:latin typeface="Segoe UI"/>
              <a:cs typeface="Segoe UI"/>
            </a:endParaRPr>
          </a:p>
        </p:txBody>
      </p:sp>
      <p:graphicFrame>
        <p:nvGraphicFramePr>
          <p:cNvPr id="130" name="object 130" descr=""/>
          <p:cNvGraphicFramePr>
            <a:graphicFrameLocks noGrp="1"/>
          </p:cNvGraphicFramePr>
          <p:nvPr/>
        </p:nvGraphicFramePr>
        <p:xfrm>
          <a:off x="10818495" y="1936015"/>
          <a:ext cx="1630680" cy="51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465"/>
                <a:gridCol w="505459"/>
                <a:gridCol w="127000"/>
                <a:gridCol w="505459"/>
              </a:tblGrid>
              <a:tr h="5588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D5454F"/>
                      </a:solidFill>
                      <a:prstDash val="solid"/>
                    </a:lnT>
                    <a:lnB w="19050">
                      <a:solidFill>
                        <a:srgbClr val="1AAB40"/>
                      </a:solidFill>
                      <a:prstDash val="solid"/>
                    </a:lnB>
                    <a:solidFill>
                      <a:srgbClr val="E66B37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76200">
                      <a:solidFill>
                        <a:srgbClr val="D5454F"/>
                      </a:solidFill>
                      <a:prstDash val="solid"/>
                    </a:lnT>
                    <a:lnB w="38100">
                      <a:solidFill>
                        <a:srgbClr val="4091FF"/>
                      </a:solidFill>
                      <a:prstDash val="solid"/>
                    </a:lnB>
                    <a:solidFill>
                      <a:srgbClr val="E7D066"/>
                    </a:solidFill>
                  </a:tcPr>
                </a:tc>
              </a:tr>
              <a:tr h="939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76200">
                      <a:solidFill>
                        <a:srgbClr val="D5454F"/>
                      </a:solidFill>
                      <a:prstDash val="solid"/>
                    </a:lnT>
                    <a:lnB w="19050">
                      <a:solidFill>
                        <a:srgbClr val="1AAB40"/>
                      </a:solidFill>
                      <a:prstDash val="solid"/>
                    </a:lnB>
                    <a:solidFill>
                      <a:srgbClr val="E66B37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38100">
                      <a:solidFill>
                        <a:srgbClr val="4091FF"/>
                      </a:solidFill>
                      <a:prstDash val="solid"/>
                    </a:lnT>
                    <a:lnB w="57150">
                      <a:solidFill>
                        <a:srgbClr val="1AAB40"/>
                      </a:solidFill>
                      <a:prstDash val="solid"/>
                    </a:lnB>
                    <a:solidFill>
                      <a:srgbClr val="E66B37"/>
                    </a:solidFill>
                  </a:tcPr>
                </a:tc>
              </a:tr>
              <a:tr h="7937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0.5K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52705">
                    <a:lnT w="19050">
                      <a:solidFill>
                        <a:srgbClr val="1AAB40"/>
                      </a:solidFill>
                      <a:prstDash val="solid"/>
                    </a:lnT>
                    <a:solidFill>
                      <a:srgbClr val="12239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8100">
                      <a:solidFill>
                        <a:srgbClr val="4091FF"/>
                      </a:solidFill>
                      <a:prstDash val="solid"/>
                    </a:lnT>
                    <a:lnB w="57150">
                      <a:solidFill>
                        <a:srgbClr val="1AAB40"/>
                      </a:solidFill>
                      <a:prstDash val="solid"/>
                    </a:lnB>
                    <a:solidFill>
                      <a:srgbClr val="E66B37"/>
                    </a:solidFill>
                  </a:tcPr>
                </a:tc>
              </a:tr>
              <a:tr h="1727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2705">
                    <a:lnT w="19050">
                      <a:solidFill>
                        <a:srgbClr val="1AAB40"/>
                      </a:solidFill>
                      <a:prstDash val="solid"/>
                    </a:lnT>
                    <a:solidFill>
                      <a:srgbClr val="12239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1065"/>
                        </a:lnSpc>
                        <a:spcBef>
                          <a:spcPts val="19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0.3K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24765">
                    <a:lnT w="57150">
                      <a:solidFill>
                        <a:srgbClr val="1AAB40"/>
                      </a:solidFill>
                      <a:prstDash val="solid"/>
                    </a:lnT>
                    <a:solidFill>
                      <a:srgbClr val="12239D"/>
                    </a:solidFill>
                  </a:tcPr>
                </a:tc>
              </a:tr>
              <a:tr h="1092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C7C6C3"/>
                      </a:solidFill>
                      <a:prstDash val="solid"/>
                    </a:lnB>
                    <a:solidFill>
                      <a:srgbClr val="DF44A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E7D0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C7C6C3"/>
                      </a:solidFill>
                      <a:prstDash val="solid"/>
                    </a:lnB>
                    <a:solidFill>
                      <a:srgbClr val="DF44A6"/>
                    </a:solidFill>
                  </a:tcPr>
                </a:tc>
              </a:tr>
            </a:tbl>
          </a:graphicData>
        </a:graphic>
      </p:graphicFrame>
      <p:sp>
        <p:nvSpPr>
          <p:cNvPr id="131" name="object 131" descr=""/>
          <p:cNvSpPr txBox="1"/>
          <p:nvPr/>
        </p:nvSpPr>
        <p:spPr>
          <a:xfrm>
            <a:off x="9342986" y="2111830"/>
            <a:ext cx="505459" cy="220979"/>
          </a:xfrm>
          <a:prstGeom prst="rect">
            <a:avLst/>
          </a:prstGeom>
          <a:solidFill>
            <a:srgbClr val="12239D"/>
          </a:solidFill>
        </p:spPr>
        <p:txBody>
          <a:bodyPr wrap="square" lIns="0" tIns="3556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28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2" name="object 132" descr=""/>
          <p:cNvSpPr txBox="1"/>
          <p:nvPr/>
        </p:nvSpPr>
        <p:spPr>
          <a:xfrm>
            <a:off x="9337357" y="1878920"/>
            <a:ext cx="51498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0.3K</a:t>
            </a:r>
            <a:endParaRPr sz="900">
              <a:latin typeface="Segoe UI"/>
              <a:cs typeface="Segoe UI"/>
            </a:endParaRPr>
          </a:p>
        </p:txBody>
      </p:sp>
      <p:graphicFrame>
        <p:nvGraphicFramePr>
          <p:cNvPr id="133" name="object 133" descr=""/>
          <p:cNvGraphicFramePr>
            <a:graphicFrameLocks noGrp="1"/>
          </p:cNvGraphicFramePr>
          <p:nvPr/>
        </p:nvGraphicFramePr>
        <p:xfrm>
          <a:off x="8077892" y="1886971"/>
          <a:ext cx="584200" cy="585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/>
              </a:tblGrid>
              <a:tr h="194310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0.3K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21590">
                    <a:lnB w="38100">
                      <a:solidFill>
                        <a:srgbClr val="1AAB40"/>
                      </a:solidFill>
                      <a:prstDash val="solid"/>
                    </a:lnB>
                    <a:solidFill>
                      <a:srgbClr val="E66B37"/>
                    </a:solidFill>
                  </a:tcPr>
                </a:tc>
              </a:tr>
              <a:tr h="264160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0.5K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66675">
                    <a:lnT w="38100">
                      <a:solidFill>
                        <a:srgbClr val="1AAB40"/>
                      </a:solidFill>
                      <a:prstDash val="solid"/>
                    </a:lnT>
                    <a:solidFill>
                      <a:srgbClr val="12239D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C7C6C3"/>
                      </a:solidFill>
                      <a:prstDash val="solid"/>
                    </a:lnB>
                    <a:solidFill>
                      <a:srgbClr val="DF44A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4" name="object 134" descr=""/>
          <p:cNvGraphicFramePr>
            <a:graphicFrameLocks noGrp="1"/>
          </p:cNvGraphicFramePr>
          <p:nvPr/>
        </p:nvGraphicFramePr>
        <p:xfrm>
          <a:off x="6817995" y="1660108"/>
          <a:ext cx="581660" cy="80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825"/>
              </a:tblGrid>
              <a:tr h="2298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0.4K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30480">
                    <a:lnT w="28575">
                      <a:solidFill>
                        <a:srgbClr val="FFA058"/>
                      </a:solidFill>
                      <a:prstDash val="solid"/>
                    </a:lnT>
                    <a:lnB w="76200">
                      <a:solidFill>
                        <a:srgbClr val="D5454F"/>
                      </a:solidFill>
                      <a:prstDash val="solid"/>
                    </a:lnB>
                    <a:solidFill>
                      <a:srgbClr val="6A007B"/>
                    </a:solidFill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0.3K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50165">
                    <a:lnT w="76200">
                      <a:solidFill>
                        <a:srgbClr val="D5454F"/>
                      </a:solidFill>
                      <a:prstDash val="solid"/>
                    </a:lnT>
                    <a:lnB w="38100">
                      <a:solidFill>
                        <a:srgbClr val="1AAB40"/>
                      </a:solidFill>
                      <a:prstDash val="solid"/>
                    </a:lnB>
                    <a:solidFill>
                      <a:srgbClr val="E66B37"/>
                    </a:solidFill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dirty="0" sz="900" spc="-2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0.4K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B="0" marT="44450">
                    <a:lnT w="38100">
                      <a:solidFill>
                        <a:srgbClr val="1AAB40"/>
                      </a:solidFill>
                      <a:prstDash val="solid"/>
                    </a:lnT>
                    <a:solidFill>
                      <a:srgbClr val="12239D"/>
                    </a:solidFill>
                  </a:tcPr>
                </a:tc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C7C6C3"/>
                      </a:solidFill>
                      <a:prstDash val="solid"/>
                    </a:lnB>
                    <a:solidFill>
                      <a:srgbClr val="DF44A6"/>
                    </a:solidFill>
                  </a:tcPr>
                </a:tc>
              </a:tr>
            </a:tbl>
          </a:graphicData>
        </a:graphic>
      </p:graphicFrame>
      <p:sp>
        <p:nvSpPr>
          <p:cNvPr id="135" name="object 135" descr=""/>
          <p:cNvSpPr txBox="1"/>
          <p:nvPr/>
        </p:nvSpPr>
        <p:spPr>
          <a:xfrm>
            <a:off x="9342986" y="1574453"/>
            <a:ext cx="50545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6" name="object 136" descr=""/>
          <p:cNvSpPr txBox="1"/>
          <p:nvPr/>
        </p:nvSpPr>
        <p:spPr>
          <a:xfrm>
            <a:off x="8080490" y="1664588"/>
            <a:ext cx="50545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7" name="object 137" descr=""/>
          <p:cNvSpPr txBox="1"/>
          <p:nvPr/>
        </p:nvSpPr>
        <p:spPr>
          <a:xfrm>
            <a:off x="6817995" y="1333919"/>
            <a:ext cx="50545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8" name="object 138" descr=""/>
          <p:cNvSpPr txBox="1"/>
          <p:nvPr/>
        </p:nvSpPr>
        <p:spPr>
          <a:xfrm>
            <a:off x="11867977" y="1340732"/>
            <a:ext cx="50545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0.6K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9342986" y="1138190"/>
            <a:ext cx="50545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0" name="object 140" descr=""/>
          <p:cNvSpPr txBox="1"/>
          <p:nvPr/>
        </p:nvSpPr>
        <p:spPr>
          <a:xfrm>
            <a:off x="8080490" y="1274416"/>
            <a:ext cx="505459" cy="186690"/>
          </a:xfrm>
          <a:prstGeom prst="rect">
            <a:avLst/>
          </a:prstGeom>
          <a:solidFill>
            <a:srgbClr val="118CFF"/>
          </a:solidFill>
        </p:spPr>
        <p:txBody>
          <a:bodyPr wrap="square" lIns="0" tIns="1905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50"/>
              </a:spcBef>
            </a:pPr>
            <a:r>
              <a:rPr dirty="0" sz="900" spc="-20">
                <a:solidFill>
                  <a:srgbClr val="FFFFFF"/>
                </a:solidFill>
                <a:latin typeface="Segoe UI"/>
                <a:cs typeface="Segoe UI"/>
              </a:rPr>
              <a:t>0.4K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41" name="object 141" descr=""/>
          <p:cNvGrpSpPr/>
          <p:nvPr/>
        </p:nvGrpSpPr>
        <p:grpSpPr>
          <a:xfrm>
            <a:off x="7258684" y="554863"/>
            <a:ext cx="2019300" cy="95250"/>
            <a:chOff x="7258684" y="554863"/>
            <a:chExt cx="2019300" cy="95250"/>
          </a:xfrm>
        </p:grpSpPr>
        <p:pic>
          <p:nvPicPr>
            <p:cNvPr id="142" name="object 14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58684" y="554863"/>
              <a:ext cx="95249" cy="95249"/>
            </a:xfrm>
            <a:prstGeom prst="rect">
              <a:avLst/>
            </a:prstGeom>
          </p:spPr>
        </p:pic>
        <p:pic>
          <p:nvPicPr>
            <p:cNvPr id="143" name="object 1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9234" y="554863"/>
              <a:ext cx="95249" cy="95249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5984" y="554863"/>
              <a:ext cx="95249" cy="95249"/>
            </a:xfrm>
            <a:prstGeom prst="rect">
              <a:avLst/>
            </a:prstGeom>
          </p:spPr>
        </p:pic>
        <p:pic>
          <p:nvPicPr>
            <p:cNvPr id="145" name="object 14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2734" y="554863"/>
              <a:ext cx="95249" cy="95249"/>
            </a:xfrm>
            <a:prstGeom prst="rect">
              <a:avLst/>
            </a:prstGeom>
          </p:spPr>
        </p:pic>
      </p:grpSp>
      <p:sp>
        <p:nvSpPr>
          <p:cNvPr id="146" name="object 146" descr=""/>
          <p:cNvSpPr txBox="1"/>
          <p:nvPr/>
        </p:nvSpPr>
        <p:spPr>
          <a:xfrm>
            <a:off x="6369050" y="190563"/>
            <a:ext cx="3501390" cy="495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District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Primary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0">
                <a:solidFill>
                  <a:srgbClr val="252423"/>
                </a:solidFill>
                <a:latin typeface="Lucida Sans Unicode"/>
                <a:cs typeface="Lucida Sans Unicode"/>
              </a:rPr>
              <a:t>Type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1002030" algn="l"/>
                <a:tab pos="1591310" algn="l"/>
                <a:tab pos="2265680" algn="l"/>
                <a:tab pos="2927985" algn="l"/>
              </a:tabLst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ARSON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BURGLA…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47" name="object 14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16160" y="554863"/>
            <a:ext cx="95249" cy="95249"/>
          </a:xfrm>
          <a:prstGeom prst="rect">
            <a:avLst/>
          </a:prstGeom>
        </p:spPr>
      </p:pic>
      <p:sp>
        <p:nvSpPr>
          <p:cNvPr id="148" name="object 148" descr=""/>
          <p:cNvSpPr txBox="1"/>
          <p:nvPr/>
        </p:nvSpPr>
        <p:spPr>
          <a:xfrm>
            <a:off x="10017721" y="508031"/>
            <a:ext cx="5276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CONCE…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49" name="object 14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92435" y="554863"/>
            <a:ext cx="95249" cy="95249"/>
          </a:xfrm>
          <a:prstGeom prst="rect">
            <a:avLst/>
          </a:prstGeom>
        </p:spPr>
      </p:pic>
      <p:sp>
        <p:nvSpPr>
          <p:cNvPr id="150" name="object 150" descr=""/>
          <p:cNvSpPr txBox="1"/>
          <p:nvPr/>
        </p:nvSpPr>
        <p:spPr>
          <a:xfrm>
            <a:off x="10692805" y="508031"/>
            <a:ext cx="5499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151" name="object 15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87760" y="554863"/>
            <a:ext cx="95249" cy="95249"/>
          </a:xfrm>
          <a:prstGeom prst="rect">
            <a:avLst/>
          </a:prstGeom>
        </p:spPr>
      </p:pic>
      <p:sp>
        <p:nvSpPr>
          <p:cNvPr id="152" name="object 152" descr=""/>
          <p:cNvSpPr txBox="1"/>
          <p:nvPr/>
        </p:nvSpPr>
        <p:spPr>
          <a:xfrm>
            <a:off x="11390362" y="508031"/>
            <a:ext cx="5499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CRIMIN…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53" name="object 153" descr=""/>
          <p:cNvGrpSpPr/>
          <p:nvPr/>
        </p:nvGrpSpPr>
        <p:grpSpPr>
          <a:xfrm>
            <a:off x="228600" y="514350"/>
            <a:ext cx="12192000" cy="6096000"/>
            <a:chOff x="228600" y="514350"/>
            <a:chExt cx="12192000" cy="6096000"/>
          </a:xfrm>
        </p:grpSpPr>
        <p:pic>
          <p:nvPicPr>
            <p:cNvPr id="154" name="object 15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4382" y="514350"/>
              <a:ext cx="90487" cy="161925"/>
            </a:xfrm>
            <a:prstGeom prst="rect">
              <a:avLst/>
            </a:prstGeom>
          </p:spPr>
        </p:pic>
        <p:sp>
          <p:nvSpPr>
            <p:cNvPr id="155" name="object 155" descr=""/>
            <p:cNvSpPr/>
            <p:nvPr/>
          </p:nvSpPr>
          <p:spPr>
            <a:xfrm>
              <a:off x="228600" y="2895600"/>
              <a:ext cx="12192000" cy="3714750"/>
            </a:xfrm>
            <a:custGeom>
              <a:avLst/>
              <a:gdLst/>
              <a:ahLst/>
              <a:cxnLst/>
              <a:rect l="l" t="t" r="r" b="b"/>
              <a:pathLst>
                <a:path w="12192000" h="3714750">
                  <a:moveTo>
                    <a:pt x="12192000" y="3714750"/>
                  </a:moveTo>
                  <a:lnTo>
                    <a:pt x="0" y="3714750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714750"/>
                  </a:lnTo>
                  <a:close/>
                </a:path>
              </a:pathLst>
            </a:custGeom>
            <a:solidFill>
              <a:srgbClr val="E66B37">
                <a:alpha val="6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826770" y="619760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62" y="0"/>
                  </a:moveTo>
                  <a:lnTo>
                    <a:pt x="628637" y="0"/>
                  </a:lnTo>
                  <a:lnTo>
                    <a:pt x="628637" y="9525"/>
                  </a:lnTo>
                  <a:lnTo>
                    <a:pt x="638162" y="9525"/>
                  </a:lnTo>
                  <a:lnTo>
                    <a:pt x="638162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4010025" h="9525">
                  <a:moveTo>
                    <a:pt x="1323962" y="0"/>
                  </a:moveTo>
                  <a:lnTo>
                    <a:pt x="1314437" y="0"/>
                  </a:lnTo>
                  <a:lnTo>
                    <a:pt x="1314437" y="9525"/>
                  </a:lnTo>
                  <a:lnTo>
                    <a:pt x="1323962" y="9525"/>
                  </a:lnTo>
                  <a:lnTo>
                    <a:pt x="1323962" y="0"/>
                  </a:lnTo>
                  <a:close/>
                </a:path>
                <a:path w="4010025" h="9525">
                  <a:moveTo>
                    <a:pt x="1381112" y="0"/>
                  </a:moveTo>
                  <a:lnTo>
                    <a:pt x="1371587" y="0"/>
                  </a:lnTo>
                  <a:lnTo>
                    <a:pt x="1371587" y="9525"/>
                  </a:lnTo>
                  <a:lnTo>
                    <a:pt x="1381112" y="9525"/>
                  </a:lnTo>
                  <a:lnTo>
                    <a:pt x="1381112" y="0"/>
                  </a:lnTo>
                  <a:close/>
                </a:path>
                <a:path w="4010025" h="9525">
                  <a:moveTo>
                    <a:pt x="1438262" y="0"/>
                  </a:moveTo>
                  <a:lnTo>
                    <a:pt x="1428737" y="0"/>
                  </a:lnTo>
                  <a:lnTo>
                    <a:pt x="1428737" y="9525"/>
                  </a:lnTo>
                  <a:lnTo>
                    <a:pt x="1438262" y="9525"/>
                  </a:lnTo>
                  <a:lnTo>
                    <a:pt x="1438262" y="0"/>
                  </a:lnTo>
                  <a:close/>
                </a:path>
                <a:path w="4010025" h="9525">
                  <a:moveTo>
                    <a:pt x="1495412" y="0"/>
                  </a:moveTo>
                  <a:lnTo>
                    <a:pt x="1485887" y="0"/>
                  </a:lnTo>
                  <a:lnTo>
                    <a:pt x="1485887" y="9525"/>
                  </a:lnTo>
                  <a:lnTo>
                    <a:pt x="1495412" y="9525"/>
                  </a:lnTo>
                  <a:lnTo>
                    <a:pt x="1495412" y="0"/>
                  </a:lnTo>
                  <a:close/>
                </a:path>
                <a:path w="4010025" h="9525">
                  <a:moveTo>
                    <a:pt x="1552562" y="0"/>
                  </a:moveTo>
                  <a:lnTo>
                    <a:pt x="1543037" y="0"/>
                  </a:lnTo>
                  <a:lnTo>
                    <a:pt x="1543037" y="9525"/>
                  </a:lnTo>
                  <a:lnTo>
                    <a:pt x="1552562" y="9525"/>
                  </a:lnTo>
                  <a:lnTo>
                    <a:pt x="1552562" y="0"/>
                  </a:lnTo>
                  <a:close/>
                </a:path>
                <a:path w="4010025" h="9525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4010025" h="9525">
                  <a:moveTo>
                    <a:pt x="1666862" y="0"/>
                  </a:moveTo>
                  <a:lnTo>
                    <a:pt x="1657337" y="0"/>
                  </a:lnTo>
                  <a:lnTo>
                    <a:pt x="1657337" y="9525"/>
                  </a:lnTo>
                  <a:lnTo>
                    <a:pt x="1666862" y="9525"/>
                  </a:lnTo>
                  <a:lnTo>
                    <a:pt x="1666862" y="0"/>
                  </a:lnTo>
                  <a:close/>
                </a:path>
                <a:path w="4010025" h="9525">
                  <a:moveTo>
                    <a:pt x="1724012" y="0"/>
                  </a:moveTo>
                  <a:lnTo>
                    <a:pt x="1714487" y="0"/>
                  </a:lnTo>
                  <a:lnTo>
                    <a:pt x="1714487" y="9525"/>
                  </a:lnTo>
                  <a:lnTo>
                    <a:pt x="1724012" y="9525"/>
                  </a:lnTo>
                  <a:lnTo>
                    <a:pt x="1724012" y="0"/>
                  </a:lnTo>
                  <a:close/>
                </a:path>
                <a:path w="4010025" h="9525">
                  <a:moveTo>
                    <a:pt x="1781162" y="0"/>
                  </a:moveTo>
                  <a:lnTo>
                    <a:pt x="1771637" y="0"/>
                  </a:lnTo>
                  <a:lnTo>
                    <a:pt x="1771637" y="9525"/>
                  </a:lnTo>
                  <a:lnTo>
                    <a:pt x="1781162" y="9525"/>
                  </a:lnTo>
                  <a:lnTo>
                    <a:pt x="1781162" y="0"/>
                  </a:lnTo>
                  <a:close/>
                </a:path>
                <a:path w="4010025" h="9525">
                  <a:moveTo>
                    <a:pt x="1838312" y="0"/>
                  </a:moveTo>
                  <a:lnTo>
                    <a:pt x="1828787" y="0"/>
                  </a:lnTo>
                  <a:lnTo>
                    <a:pt x="1828787" y="9525"/>
                  </a:lnTo>
                  <a:lnTo>
                    <a:pt x="1838312" y="9525"/>
                  </a:lnTo>
                  <a:lnTo>
                    <a:pt x="1838312" y="0"/>
                  </a:lnTo>
                  <a:close/>
                </a:path>
                <a:path w="4010025" h="9525">
                  <a:moveTo>
                    <a:pt x="1895462" y="0"/>
                  </a:moveTo>
                  <a:lnTo>
                    <a:pt x="1885937" y="0"/>
                  </a:lnTo>
                  <a:lnTo>
                    <a:pt x="1885937" y="9525"/>
                  </a:lnTo>
                  <a:lnTo>
                    <a:pt x="1895462" y="9525"/>
                  </a:lnTo>
                  <a:lnTo>
                    <a:pt x="1895462" y="0"/>
                  </a:lnTo>
                  <a:close/>
                </a:path>
                <a:path w="4010025" h="9525">
                  <a:moveTo>
                    <a:pt x="1952612" y="0"/>
                  </a:moveTo>
                  <a:lnTo>
                    <a:pt x="1943087" y="0"/>
                  </a:lnTo>
                  <a:lnTo>
                    <a:pt x="1943087" y="9525"/>
                  </a:lnTo>
                  <a:lnTo>
                    <a:pt x="1952612" y="9525"/>
                  </a:lnTo>
                  <a:lnTo>
                    <a:pt x="1952612" y="0"/>
                  </a:lnTo>
                  <a:close/>
                </a:path>
                <a:path w="4010025" h="9525">
                  <a:moveTo>
                    <a:pt x="2009762" y="0"/>
                  </a:moveTo>
                  <a:lnTo>
                    <a:pt x="2000237" y="0"/>
                  </a:lnTo>
                  <a:lnTo>
                    <a:pt x="2000237" y="9525"/>
                  </a:lnTo>
                  <a:lnTo>
                    <a:pt x="2009762" y="9525"/>
                  </a:lnTo>
                  <a:lnTo>
                    <a:pt x="2009762" y="0"/>
                  </a:lnTo>
                  <a:close/>
                </a:path>
                <a:path w="4010025" h="9525">
                  <a:moveTo>
                    <a:pt x="2066912" y="0"/>
                  </a:moveTo>
                  <a:lnTo>
                    <a:pt x="2057387" y="0"/>
                  </a:lnTo>
                  <a:lnTo>
                    <a:pt x="2057387" y="9525"/>
                  </a:lnTo>
                  <a:lnTo>
                    <a:pt x="2066912" y="9525"/>
                  </a:lnTo>
                  <a:lnTo>
                    <a:pt x="2066912" y="0"/>
                  </a:lnTo>
                  <a:close/>
                </a:path>
                <a:path w="4010025" h="9525">
                  <a:moveTo>
                    <a:pt x="2124062" y="0"/>
                  </a:moveTo>
                  <a:lnTo>
                    <a:pt x="2114537" y="0"/>
                  </a:lnTo>
                  <a:lnTo>
                    <a:pt x="2114537" y="9525"/>
                  </a:lnTo>
                  <a:lnTo>
                    <a:pt x="2124062" y="9525"/>
                  </a:lnTo>
                  <a:lnTo>
                    <a:pt x="2124062" y="0"/>
                  </a:lnTo>
                  <a:close/>
                </a:path>
                <a:path w="4010025" h="9525">
                  <a:moveTo>
                    <a:pt x="2181212" y="0"/>
                  </a:moveTo>
                  <a:lnTo>
                    <a:pt x="2171687" y="0"/>
                  </a:lnTo>
                  <a:lnTo>
                    <a:pt x="2171687" y="9525"/>
                  </a:lnTo>
                  <a:lnTo>
                    <a:pt x="2181212" y="9525"/>
                  </a:lnTo>
                  <a:lnTo>
                    <a:pt x="2181212" y="0"/>
                  </a:lnTo>
                  <a:close/>
                </a:path>
                <a:path w="4010025" h="9525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4010025" h="9525">
                  <a:moveTo>
                    <a:pt x="2295512" y="0"/>
                  </a:moveTo>
                  <a:lnTo>
                    <a:pt x="2285987" y="0"/>
                  </a:lnTo>
                  <a:lnTo>
                    <a:pt x="2285987" y="9525"/>
                  </a:lnTo>
                  <a:lnTo>
                    <a:pt x="2295512" y="9525"/>
                  </a:lnTo>
                  <a:lnTo>
                    <a:pt x="2295512" y="0"/>
                  </a:lnTo>
                  <a:close/>
                </a:path>
                <a:path w="4010025" h="9525">
                  <a:moveTo>
                    <a:pt x="2352662" y="0"/>
                  </a:moveTo>
                  <a:lnTo>
                    <a:pt x="2343137" y="0"/>
                  </a:lnTo>
                  <a:lnTo>
                    <a:pt x="2343137" y="9525"/>
                  </a:lnTo>
                  <a:lnTo>
                    <a:pt x="2352662" y="9525"/>
                  </a:lnTo>
                  <a:lnTo>
                    <a:pt x="2352662" y="0"/>
                  </a:lnTo>
                  <a:close/>
                </a:path>
                <a:path w="4010025" h="9525">
                  <a:moveTo>
                    <a:pt x="2409812" y="0"/>
                  </a:moveTo>
                  <a:lnTo>
                    <a:pt x="2400287" y="0"/>
                  </a:lnTo>
                  <a:lnTo>
                    <a:pt x="2400287" y="9525"/>
                  </a:lnTo>
                  <a:lnTo>
                    <a:pt x="2409812" y="9525"/>
                  </a:lnTo>
                  <a:lnTo>
                    <a:pt x="2409812" y="0"/>
                  </a:lnTo>
                  <a:close/>
                </a:path>
                <a:path w="4010025" h="9525">
                  <a:moveTo>
                    <a:pt x="2466962" y="0"/>
                  </a:moveTo>
                  <a:lnTo>
                    <a:pt x="2457437" y="0"/>
                  </a:lnTo>
                  <a:lnTo>
                    <a:pt x="2457437" y="9525"/>
                  </a:lnTo>
                  <a:lnTo>
                    <a:pt x="2466962" y="9525"/>
                  </a:lnTo>
                  <a:lnTo>
                    <a:pt x="2466962" y="0"/>
                  </a:lnTo>
                  <a:close/>
                </a:path>
                <a:path w="4010025" h="9525">
                  <a:moveTo>
                    <a:pt x="2524112" y="0"/>
                  </a:moveTo>
                  <a:lnTo>
                    <a:pt x="2514587" y="0"/>
                  </a:lnTo>
                  <a:lnTo>
                    <a:pt x="2514587" y="9525"/>
                  </a:lnTo>
                  <a:lnTo>
                    <a:pt x="2524112" y="9525"/>
                  </a:lnTo>
                  <a:lnTo>
                    <a:pt x="2524112" y="0"/>
                  </a:lnTo>
                  <a:close/>
                </a:path>
                <a:path w="4010025" h="9525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  <a:path w="4010025" h="9525">
                  <a:moveTo>
                    <a:pt x="2638412" y="0"/>
                  </a:moveTo>
                  <a:lnTo>
                    <a:pt x="2628887" y="0"/>
                  </a:lnTo>
                  <a:lnTo>
                    <a:pt x="2628887" y="9525"/>
                  </a:lnTo>
                  <a:lnTo>
                    <a:pt x="2638412" y="9525"/>
                  </a:lnTo>
                  <a:lnTo>
                    <a:pt x="2638412" y="0"/>
                  </a:lnTo>
                  <a:close/>
                </a:path>
                <a:path w="4010025" h="9525">
                  <a:moveTo>
                    <a:pt x="2695562" y="0"/>
                  </a:moveTo>
                  <a:lnTo>
                    <a:pt x="2686037" y="0"/>
                  </a:lnTo>
                  <a:lnTo>
                    <a:pt x="2686037" y="9525"/>
                  </a:lnTo>
                  <a:lnTo>
                    <a:pt x="2695562" y="9525"/>
                  </a:lnTo>
                  <a:lnTo>
                    <a:pt x="2695562" y="0"/>
                  </a:lnTo>
                  <a:close/>
                </a:path>
                <a:path w="4010025" h="9525">
                  <a:moveTo>
                    <a:pt x="2752712" y="0"/>
                  </a:moveTo>
                  <a:lnTo>
                    <a:pt x="2743187" y="0"/>
                  </a:lnTo>
                  <a:lnTo>
                    <a:pt x="2743187" y="9525"/>
                  </a:lnTo>
                  <a:lnTo>
                    <a:pt x="2752712" y="9525"/>
                  </a:lnTo>
                  <a:lnTo>
                    <a:pt x="2752712" y="0"/>
                  </a:lnTo>
                  <a:close/>
                </a:path>
                <a:path w="4010025" h="9525">
                  <a:moveTo>
                    <a:pt x="2809862" y="0"/>
                  </a:moveTo>
                  <a:lnTo>
                    <a:pt x="2800337" y="0"/>
                  </a:lnTo>
                  <a:lnTo>
                    <a:pt x="2800337" y="9525"/>
                  </a:lnTo>
                  <a:lnTo>
                    <a:pt x="2809862" y="9525"/>
                  </a:lnTo>
                  <a:lnTo>
                    <a:pt x="2809862" y="0"/>
                  </a:lnTo>
                  <a:close/>
                </a:path>
                <a:path w="4010025" h="9525">
                  <a:moveTo>
                    <a:pt x="2867012" y="0"/>
                  </a:moveTo>
                  <a:lnTo>
                    <a:pt x="2857487" y="0"/>
                  </a:lnTo>
                  <a:lnTo>
                    <a:pt x="2857487" y="9525"/>
                  </a:lnTo>
                  <a:lnTo>
                    <a:pt x="2867012" y="9525"/>
                  </a:lnTo>
                  <a:lnTo>
                    <a:pt x="2867012" y="0"/>
                  </a:lnTo>
                  <a:close/>
                </a:path>
                <a:path w="4010025" h="9525">
                  <a:moveTo>
                    <a:pt x="2924162" y="0"/>
                  </a:moveTo>
                  <a:lnTo>
                    <a:pt x="2914637" y="0"/>
                  </a:lnTo>
                  <a:lnTo>
                    <a:pt x="2914637" y="9525"/>
                  </a:lnTo>
                  <a:lnTo>
                    <a:pt x="2924162" y="9525"/>
                  </a:lnTo>
                  <a:lnTo>
                    <a:pt x="2924162" y="0"/>
                  </a:lnTo>
                  <a:close/>
                </a:path>
                <a:path w="4010025" h="9525">
                  <a:moveTo>
                    <a:pt x="2981312" y="0"/>
                  </a:moveTo>
                  <a:lnTo>
                    <a:pt x="2971787" y="0"/>
                  </a:lnTo>
                  <a:lnTo>
                    <a:pt x="2971787" y="9525"/>
                  </a:lnTo>
                  <a:lnTo>
                    <a:pt x="2981312" y="9525"/>
                  </a:lnTo>
                  <a:lnTo>
                    <a:pt x="2981312" y="0"/>
                  </a:lnTo>
                  <a:close/>
                </a:path>
                <a:path w="4010025" h="9525">
                  <a:moveTo>
                    <a:pt x="3038462" y="0"/>
                  </a:moveTo>
                  <a:lnTo>
                    <a:pt x="3028937" y="0"/>
                  </a:lnTo>
                  <a:lnTo>
                    <a:pt x="3028937" y="9525"/>
                  </a:lnTo>
                  <a:lnTo>
                    <a:pt x="3038462" y="9525"/>
                  </a:lnTo>
                  <a:lnTo>
                    <a:pt x="3038462" y="0"/>
                  </a:lnTo>
                  <a:close/>
                </a:path>
                <a:path w="4010025" h="9525">
                  <a:moveTo>
                    <a:pt x="3095612" y="0"/>
                  </a:moveTo>
                  <a:lnTo>
                    <a:pt x="3086087" y="0"/>
                  </a:lnTo>
                  <a:lnTo>
                    <a:pt x="3086087" y="9525"/>
                  </a:lnTo>
                  <a:lnTo>
                    <a:pt x="3095612" y="9525"/>
                  </a:lnTo>
                  <a:lnTo>
                    <a:pt x="3095612" y="0"/>
                  </a:lnTo>
                  <a:close/>
                </a:path>
                <a:path w="4010025" h="9525">
                  <a:moveTo>
                    <a:pt x="3152762" y="0"/>
                  </a:moveTo>
                  <a:lnTo>
                    <a:pt x="3143237" y="0"/>
                  </a:lnTo>
                  <a:lnTo>
                    <a:pt x="3143237" y="9525"/>
                  </a:lnTo>
                  <a:lnTo>
                    <a:pt x="3152762" y="9525"/>
                  </a:lnTo>
                  <a:lnTo>
                    <a:pt x="3152762" y="0"/>
                  </a:lnTo>
                  <a:close/>
                </a:path>
                <a:path w="4010025" h="9525">
                  <a:moveTo>
                    <a:pt x="3209912" y="0"/>
                  </a:moveTo>
                  <a:lnTo>
                    <a:pt x="3200387" y="0"/>
                  </a:lnTo>
                  <a:lnTo>
                    <a:pt x="3200387" y="9525"/>
                  </a:lnTo>
                  <a:lnTo>
                    <a:pt x="3209912" y="9525"/>
                  </a:lnTo>
                  <a:lnTo>
                    <a:pt x="3209912" y="0"/>
                  </a:lnTo>
                  <a:close/>
                </a:path>
                <a:path w="4010025" h="9525">
                  <a:moveTo>
                    <a:pt x="3267062" y="0"/>
                  </a:moveTo>
                  <a:lnTo>
                    <a:pt x="3257537" y="0"/>
                  </a:lnTo>
                  <a:lnTo>
                    <a:pt x="3257537" y="9525"/>
                  </a:lnTo>
                  <a:lnTo>
                    <a:pt x="3267062" y="9525"/>
                  </a:lnTo>
                  <a:lnTo>
                    <a:pt x="3267062" y="0"/>
                  </a:lnTo>
                  <a:close/>
                </a:path>
                <a:path w="4010025" h="9525">
                  <a:moveTo>
                    <a:pt x="3324212" y="0"/>
                  </a:moveTo>
                  <a:lnTo>
                    <a:pt x="3314687" y="0"/>
                  </a:lnTo>
                  <a:lnTo>
                    <a:pt x="3314687" y="9525"/>
                  </a:lnTo>
                  <a:lnTo>
                    <a:pt x="3324212" y="9525"/>
                  </a:lnTo>
                  <a:lnTo>
                    <a:pt x="3324212" y="0"/>
                  </a:lnTo>
                  <a:close/>
                </a:path>
                <a:path w="4010025" h="9525">
                  <a:moveTo>
                    <a:pt x="3381362" y="0"/>
                  </a:moveTo>
                  <a:lnTo>
                    <a:pt x="3371837" y="0"/>
                  </a:lnTo>
                  <a:lnTo>
                    <a:pt x="3371837" y="9525"/>
                  </a:lnTo>
                  <a:lnTo>
                    <a:pt x="3381362" y="9525"/>
                  </a:lnTo>
                  <a:lnTo>
                    <a:pt x="3381362" y="0"/>
                  </a:lnTo>
                  <a:close/>
                </a:path>
                <a:path w="4010025" h="9525">
                  <a:moveTo>
                    <a:pt x="3438512" y="0"/>
                  </a:moveTo>
                  <a:lnTo>
                    <a:pt x="3428987" y="0"/>
                  </a:lnTo>
                  <a:lnTo>
                    <a:pt x="3428987" y="9525"/>
                  </a:lnTo>
                  <a:lnTo>
                    <a:pt x="3438512" y="9525"/>
                  </a:lnTo>
                  <a:lnTo>
                    <a:pt x="3438512" y="0"/>
                  </a:lnTo>
                  <a:close/>
                </a:path>
                <a:path w="4010025" h="9525">
                  <a:moveTo>
                    <a:pt x="3495662" y="0"/>
                  </a:moveTo>
                  <a:lnTo>
                    <a:pt x="3486137" y="0"/>
                  </a:lnTo>
                  <a:lnTo>
                    <a:pt x="3486137" y="9525"/>
                  </a:lnTo>
                  <a:lnTo>
                    <a:pt x="3495662" y="9525"/>
                  </a:lnTo>
                  <a:lnTo>
                    <a:pt x="3495662" y="0"/>
                  </a:lnTo>
                  <a:close/>
                </a:path>
                <a:path w="4010025" h="9525">
                  <a:moveTo>
                    <a:pt x="3552812" y="0"/>
                  </a:moveTo>
                  <a:lnTo>
                    <a:pt x="3543287" y="0"/>
                  </a:lnTo>
                  <a:lnTo>
                    <a:pt x="3543287" y="9525"/>
                  </a:lnTo>
                  <a:lnTo>
                    <a:pt x="3552812" y="9525"/>
                  </a:lnTo>
                  <a:lnTo>
                    <a:pt x="3552812" y="0"/>
                  </a:lnTo>
                  <a:close/>
                </a:path>
                <a:path w="4010025" h="9525">
                  <a:moveTo>
                    <a:pt x="3609962" y="0"/>
                  </a:moveTo>
                  <a:lnTo>
                    <a:pt x="3600437" y="0"/>
                  </a:lnTo>
                  <a:lnTo>
                    <a:pt x="3600437" y="9525"/>
                  </a:lnTo>
                  <a:lnTo>
                    <a:pt x="3609962" y="9525"/>
                  </a:lnTo>
                  <a:lnTo>
                    <a:pt x="3609962" y="0"/>
                  </a:lnTo>
                  <a:close/>
                </a:path>
                <a:path w="4010025" h="9525">
                  <a:moveTo>
                    <a:pt x="3667112" y="0"/>
                  </a:moveTo>
                  <a:lnTo>
                    <a:pt x="3657587" y="0"/>
                  </a:lnTo>
                  <a:lnTo>
                    <a:pt x="3657587" y="9525"/>
                  </a:lnTo>
                  <a:lnTo>
                    <a:pt x="3667112" y="9525"/>
                  </a:lnTo>
                  <a:lnTo>
                    <a:pt x="3667112" y="0"/>
                  </a:lnTo>
                  <a:close/>
                </a:path>
                <a:path w="4010025" h="9525">
                  <a:moveTo>
                    <a:pt x="3724262" y="0"/>
                  </a:moveTo>
                  <a:lnTo>
                    <a:pt x="3714737" y="0"/>
                  </a:lnTo>
                  <a:lnTo>
                    <a:pt x="3714737" y="9525"/>
                  </a:lnTo>
                  <a:lnTo>
                    <a:pt x="3724262" y="9525"/>
                  </a:lnTo>
                  <a:lnTo>
                    <a:pt x="3724262" y="0"/>
                  </a:lnTo>
                  <a:close/>
                </a:path>
                <a:path w="4010025" h="9525">
                  <a:moveTo>
                    <a:pt x="3781412" y="0"/>
                  </a:moveTo>
                  <a:lnTo>
                    <a:pt x="3771887" y="0"/>
                  </a:lnTo>
                  <a:lnTo>
                    <a:pt x="3771887" y="9525"/>
                  </a:lnTo>
                  <a:lnTo>
                    <a:pt x="3781412" y="9525"/>
                  </a:lnTo>
                  <a:lnTo>
                    <a:pt x="3781412" y="0"/>
                  </a:lnTo>
                  <a:close/>
                </a:path>
                <a:path w="4010025" h="9525">
                  <a:moveTo>
                    <a:pt x="3838562" y="0"/>
                  </a:moveTo>
                  <a:lnTo>
                    <a:pt x="3829037" y="0"/>
                  </a:lnTo>
                  <a:lnTo>
                    <a:pt x="3829037" y="9525"/>
                  </a:lnTo>
                  <a:lnTo>
                    <a:pt x="3838562" y="9525"/>
                  </a:lnTo>
                  <a:lnTo>
                    <a:pt x="3838562" y="0"/>
                  </a:lnTo>
                  <a:close/>
                </a:path>
                <a:path w="4010025" h="9525">
                  <a:moveTo>
                    <a:pt x="3895712" y="0"/>
                  </a:moveTo>
                  <a:lnTo>
                    <a:pt x="3886187" y="0"/>
                  </a:lnTo>
                  <a:lnTo>
                    <a:pt x="3886187" y="9525"/>
                  </a:lnTo>
                  <a:lnTo>
                    <a:pt x="3895712" y="9525"/>
                  </a:lnTo>
                  <a:lnTo>
                    <a:pt x="3895712" y="0"/>
                  </a:lnTo>
                  <a:close/>
                </a:path>
                <a:path w="4010025" h="9525">
                  <a:moveTo>
                    <a:pt x="3952862" y="0"/>
                  </a:moveTo>
                  <a:lnTo>
                    <a:pt x="3943337" y="0"/>
                  </a:lnTo>
                  <a:lnTo>
                    <a:pt x="3943337" y="9525"/>
                  </a:lnTo>
                  <a:lnTo>
                    <a:pt x="3952862" y="9525"/>
                  </a:lnTo>
                  <a:lnTo>
                    <a:pt x="3952862" y="0"/>
                  </a:lnTo>
                  <a:close/>
                </a:path>
                <a:path w="4010025" h="9525">
                  <a:moveTo>
                    <a:pt x="4010012" y="0"/>
                  </a:moveTo>
                  <a:lnTo>
                    <a:pt x="4000487" y="0"/>
                  </a:lnTo>
                  <a:lnTo>
                    <a:pt x="4000487" y="9525"/>
                  </a:lnTo>
                  <a:lnTo>
                    <a:pt x="4010012" y="9525"/>
                  </a:lnTo>
                  <a:lnTo>
                    <a:pt x="401001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4827257" y="6197600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8827758" y="6197600"/>
              <a:ext cx="3545204" cy="9525"/>
            </a:xfrm>
            <a:custGeom>
              <a:avLst/>
              <a:gdLst/>
              <a:ahLst/>
              <a:cxnLst/>
              <a:rect l="l" t="t" r="r" b="b"/>
              <a:pathLst>
                <a:path w="3545204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3545204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3545204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3545204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3545204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3545204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3545204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3545204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3545204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3545204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3545204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3545204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3545204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3545204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3545204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3545204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3545204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3545204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3545204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3545204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3545204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3545204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3545204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3545204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3545204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3545204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3545204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3545204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3545204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3545204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3545204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3545204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3545204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3545204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3545204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3545204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3545204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3545204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3545204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3545204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3545204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3545204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3545204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3545204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3545204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3545204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3545204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3545204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3545204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3545204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3545204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3545204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3545204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3545204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3545204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3545204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3545204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3545204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3545204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3545204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3545204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3545204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3545204" h="9525">
                  <a:moveTo>
                    <a:pt x="354520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45205" y="9525"/>
                  </a:lnTo>
                  <a:lnTo>
                    <a:pt x="354520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9" name="object 159" descr=""/>
          <p:cNvSpPr txBox="1"/>
          <p:nvPr/>
        </p:nvSpPr>
        <p:spPr>
          <a:xfrm>
            <a:off x="657205" y="6111974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60" name="object 160" descr=""/>
          <p:cNvGrpSpPr/>
          <p:nvPr/>
        </p:nvGrpSpPr>
        <p:grpSpPr>
          <a:xfrm>
            <a:off x="826770" y="3495675"/>
            <a:ext cx="11546205" cy="2711450"/>
            <a:chOff x="826770" y="3495675"/>
            <a:chExt cx="11546205" cy="2711450"/>
          </a:xfrm>
        </p:grpSpPr>
        <p:sp>
          <p:nvSpPr>
            <p:cNvPr id="161" name="object 161" descr=""/>
            <p:cNvSpPr/>
            <p:nvPr/>
          </p:nvSpPr>
          <p:spPr>
            <a:xfrm>
              <a:off x="826770" y="5522125"/>
              <a:ext cx="9553575" cy="9525"/>
            </a:xfrm>
            <a:custGeom>
              <a:avLst/>
              <a:gdLst/>
              <a:ahLst/>
              <a:cxnLst/>
              <a:rect l="l" t="t" r="r" b="b"/>
              <a:pathLst>
                <a:path w="95535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95535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95535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95535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95535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95535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9553575" h="9525">
                  <a:moveTo>
                    <a:pt x="638162" y="0"/>
                  </a:moveTo>
                  <a:lnTo>
                    <a:pt x="628637" y="0"/>
                  </a:lnTo>
                  <a:lnTo>
                    <a:pt x="628637" y="9525"/>
                  </a:lnTo>
                  <a:lnTo>
                    <a:pt x="638162" y="9525"/>
                  </a:lnTo>
                  <a:lnTo>
                    <a:pt x="638162" y="0"/>
                  </a:lnTo>
                  <a:close/>
                </a:path>
                <a:path w="9553575" h="9525">
                  <a:moveTo>
                    <a:pt x="923925" y="0"/>
                  </a:moveTo>
                  <a:lnTo>
                    <a:pt x="921118" y="0"/>
                  </a:lnTo>
                  <a:lnTo>
                    <a:pt x="921118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95535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9553575" h="9525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9553575" h="9525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9553575" h="9525">
                  <a:moveTo>
                    <a:pt x="1895462" y="0"/>
                  </a:moveTo>
                  <a:lnTo>
                    <a:pt x="1885937" y="0"/>
                  </a:lnTo>
                  <a:lnTo>
                    <a:pt x="1885937" y="9525"/>
                  </a:lnTo>
                  <a:lnTo>
                    <a:pt x="1895462" y="9525"/>
                  </a:lnTo>
                  <a:lnTo>
                    <a:pt x="1895462" y="0"/>
                  </a:lnTo>
                  <a:close/>
                </a:path>
                <a:path w="9553575" h="9525">
                  <a:moveTo>
                    <a:pt x="1949348" y="0"/>
                  </a:moveTo>
                  <a:lnTo>
                    <a:pt x="1943087" y="0"/>
                  </a:lnTo>
                  <a:lnTo>
                    <a:pt x="1943087" y="9525"/>
                  </a:lnTo>
                  <a:lnTo>
                    <a:pt x="1949348" y="9525"/>
                  </a:lnTo>
                  <a:lnTo>
                    <a:pt x="1949348" y="0"/>
                  </a:lnTo>
                  <a:close/>
                </a:path>
                <a:path w="9553575" h="9525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9553575" h="9525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  <a:path w="9553575" h="9525">
                  <a:moveTo>
                    <a:pt x="2867012" y="0"/>
                  </a:moveTo>
                  <a:lnTo>
                    <a:pt x="2857487" y="0"/>
                  </a:lnTo>
                  <a:lnTo>
                    <a:pt x="2857487" y="9525"/>
                  </a:lnTo>
                  <a:lnTo>
                    <a:pt x="2867012" y="9525"/>
                  </a:lnTo>
                  <a:lnTo>
                    <a:pt x="2867012" y="0"/>
                  </a:lnTo>
                  <a:close/>
                </a:path>
                <a:path w="9553575" h="9525">
                  <a:moveTo>
                    <a:pt x="3209912" y="0"/>
                  </a:moveTo>
                  <a:lnTo>
                    <a:pt x="3200387" y="0"/>
                  </a:lnTo>
                  <a:lnTo>
                    <a:pt x="3200387" y="9525"/>
                  </a:lnTo>
                  <a:lnTo>
                    <a:pt x="3209912" y="9525"/>
                  </a:lnTo>
                  <a:lnTo>
                    <a:pt x="3209912" y="0"/>
                  </a:lnTo>
                  <a:close/>
                </a:path>
                <a:path w="9553575" h="9525">
                  <a:moveTo>
                    <a:pt x="3495662" y="0"/>
                  </a:moveTo>
                  <a:lnTo>
                    <a:pt x="3491700" y="0"/>
                  </a:lnTo>
                  <a:lnTo>
                    <a:pt x="3491700" y="9525"/>
                  </a:lnTo>
                  <a:lnTo>
                    <a:pt x="3495662" y="9525"/>
                  </a:lnTo>
                  <a:lnTo>
                    <a:pt x="3495662" y="0"/>
                  </a:lnTo>
                  <a:close/>
                </a:path>
                <a:path w="9553575" h="9525">
                  <a:moveTo>
                    <a:pt x="3552812" y="0"/>
                  </a:moveTo>
                  <a:lnTo>
                    <a:pt x="3543287" y="0"/>
                  </a:lnTo>
                  <a:lnTo>
                    <a:pt x="3543287" y="9525"/>
                  </a:lnTo>
                  <a:lnTo>
                    <a:pt x="3552812" y="9525"/>
                  </a:lnTo>
                  <a:lnTo>
                    <a:pt x="3552812" y="0"/>
                  </a:lnTo>
                  <a:close/>
                </a:path>
                <a:path w="9553575" h="9525">
                  <a:moveTo>
                    <a:pt x="3838562" y="0"/>
                  </a:moveTo>
                  <a:lnTo>
                    <a:pt x="3829037" y="0"/>
                  </a:lnTo>
                  <a:lnTo>
                    <a:pt x="3829037" y="9525"/>
                  </a:lnTo>
                  <a:lnTo>
                    <a:pt x="3838562" y="9525"/>
                  </a:lnTo>
                  <a:lnTo>
                    <a:pt x="3838562" y="0"/>
                  </a:lnTo>
                  <a:close/>
                </a:path>
                <a:path w="9553575" h="9525">
                  <a:moveTo>
                    <a:pt x="4181462" y="0"/>
                  </a:moveTo>
                  <a:lnTo>
                    <a:pt x="4171937" y="0"/>
                  </a:lnTo>
                  <a:lnTo>
                    <a:pt x="4171937" y="9525"/>
                  </a:lnTo>
                  <a:lnTo>
                    <a:pt x="4181462" y="9525"/>
                  </a:lnTo>
                  <a:lnTo>
                    <a:pt x="4181462" y="0"/>
                  </a:lnTo>
                  <a:close/>
                </a:path>
                <a:path w="9553575" h="9525">
                  <a:moveTo>
                    <a:pt x="4238612" y="0"/>
                  </a:moveTo>
                  <a:lnTo>
                    <a:pt x="4229087" y="0"/>
                  </a:lnTo>
                  <a:lnTo>
                    <a:pt x="4229087" y="9525"/>
                  </a:lnTo>
                  <a:lnTo>
                    <a:pt x="4238612" y="9525"/>
                  </a:lnTo>
                  <a:lnTo>
                    <a:pt x="4238612" y="0"/>
                  </a:lnTo>
                  <a:close/>
                </a:path>
                <a:path w="9553575" h="9525">
                  <a:moveTo>
                    <a:pt x="4295762" y="0"/>
                  </a:moveTo>
                  <a:lnTo>
                    <a:pt x="4286237" y="0"/>
                  </a:lnTo>
                  <a:lnTo>
                    <a:pt x="4286237" y="9525"/>
                  </a:lnTo>
                  <a:lnTo>
                    <a:pt x="4295762" y="9525"/>
                  </a:lnTo>
                  <a:lnTo>
                    <a:pt x="4295762" y="0"/>
                  </a:lnTo>
                  <a:close/>
                </a:path>
                <a:path w="9553575" h="9525">
                  <a:moveTo>
                    <a:pt x="4352912" y="0"/>
                  </a:moveTo>
                  <a:lnTo>
                    <a:pt x="4343387" y="0"/>
                  </a:lnTo>
                  <a:lnTo>
                    <a:pt x="4343387" y="9525"/>
                  </a:lnTo>
                  <a:lnTo>
                    <a:pt x="4352912" y="9525"/>
                  </a:lnTo>
                  <a:lnTo>
                    <a:pt x="4352912" y="0"/>
                  </a:lnTo>
                  <a:close/>
                </a:path>
                <a:path w="9553575" h="9525">
                  <a:moveTo>
                    <a:pt x="4410062" y="0"/>
                  </a:moveTo>
                  <a:lnTo>
                    <a:pt x="4400537" y="0"/>
                  </a:lnTo>
                  <a:lnTo>
                    <a:pt x="4400537" y="9525"/>
                  </a:lnTo>
                  <a:lnTo>
                    <a:pt x="4410062" y="9525"/>
                  </a:lnTo>
                  <a:lnTo>
                    <a:pt x="4410062" y="0"/>
                  </a:lnTo>
                  <a:close/>
                </a:path>
                <a:path w="9553575" h="9525">
                  <a:moveTo>
                    <a:pt x="4467212" y="0"/>
                  </a:moveTo>
                  <a:lnTo>
                    <a:pt x="4457687" y="0"/>
                  </a:lnTo>
                  <a:lnTo>
                    <a:pt x="4457687" y="9525"/>
                  </a:lnTo>
                  <a:lnTo>
                    <a:pt x="4467212" y="9525"/>
                  </a:lnTo>
                  <a:lnTo>
                    <a:pt x="4467212" y="0"/>
                  </a:lnTo>
                  <a:close/>
                </a:path>
                <a:path w="9553575" h="9525">
                  <a:moveTo>
                    <a:pt x="4519942" y="0"/>
                  </a:moveTo>
                  <a:lnTo>
                    <a:pt x="4514837" y="0"/>
                  </a:lnTo>
                  <a:lnTo>
                    <a:pt x="4514837" y="9525"/>
                  </a:lnTo>
                  <a:lnTo>
                    <a:pt x="4519942" y="9525"/>
                  </a:lnTo>
                  <a:lnTo>
                    <a:pt x="4519942" y="0"/>
                  </a:lnTo>
                  <a:close/>
                </a:path>
                <a:path w="9553575" h="9525">
                  <a:moveTo>
                    <a:pt x="4810112" y="0"/>
                  </a:moveTo>
                  <a:lnTo>
                    <a:pt x="4800587" y="0"/>
                  </a:lnTo>
                  <a:lnTo>
                    <a:pt x="4800587" y="9525"/>
                  </a:lnTo>
                  <a:lnTo>
                    <a:pt x="4810112" y="9525"/>
                  </a:lnTo>
                  <a:lnTo>
                    <a:pt x="4810112" y="0"/>
                  </a:lnTo>
                  <a:close/>
                </a:path>
                <a:path w="9553575" h="9525">
                  <a:moveTo>
                    <a:pt x="5153012" y="0"/>
                  </a:moveTo>
                  <a:lnTo>
                    <a:pt x="5143487" y="0"/>
                  </a:lnTo>
                  <a:lnTo>
                    <a:pt x="5143487" y="9525"/>
                  </a:lnTo>
                  <a:lnTo>
                    <a:pt x="5153012" y="9525"/>
                  </a:lnTo>
                  <a:lnTo>
                    <a:pt x="5153012" y="0"/>
                  </a:lnTo>
                  <a:close/>
                </a:path>
                <a:path w="9553575" h="9525">
                  <a:moveTo>
                    <a:pt x="5438762" y="0"/>
                  </a:moveTo>
                  <a:lnTo>
                    <a:pt x="5429237" y="0"/>
                  </a:lnTo>
                  <a:lnTo>
                    <a:pt x="5429237" y="9525"/>
                  </a:lnTo>
                  <a:lnTo>
                    <a:pt x="5438762" y="9525"/>
                  </a:lnTo>
                  <a:lnTo>
                    <a:pt x="5438762" y="0"/>
                  </a:lnTo>
                  <a:close/>
                </a:path>
                <a:path w="9553575" h="9525">
                  <a:moveTo>
                    <a:pt x="5781662" y="0"/>
                  </a:moveTo>
                  <a:lnTo>
                    <a:pt x="5772137" y="0"/>
                  </a:lnTo>
                  <a:lnTo>
                    <a:pt x="5772137" y="9525"/>
                  </a:lnTo>
                  <a:lnTo>
                    <a:pt x="5781662" y="9525"/>
                  </a:lnTo>
                  <a:lnTo>
                    <a:pt x="5781662" y="0"/>
                  </a:lnTo>
                  <a:close/>
                </a:path>
                <a:path w="9553575" h="9525">
                  <a:moveTo>
                    <a:pt x="6067412" y="0"/>
                  </a:moveTo>
                  <a:lnTo>
                    <a:pt x="6062281" y="0"/>
                  </a:lnTo>
                  <a:lnTo>
                    <a:pt x="6062281" y="9525"/>
                  </a:lnTo>
                  <a:lnTo>
                    <a:pt x="6067412" y="9525"/>
                  </a:lnTo>
                  <a:lnTo>
                    <a:pt x="6067412" y="0"/>
                  </a:lnTo>
                  <a:close/>
                </a:path>
                <a:path w="9553575" h="9525">
                  <a:moveTo>
                    <a:pt x="6124562" y="0"/>
                  </a:moveTo>
                  <a:lnTo>
                    <a:pt x="6115037" y="0"/>
                  </a:lnTo>
                  <a:lnTo>
                    <a:pt x="6115037" y="9525"/>
                  </a:lnTo>
                  <a:lnTo>
                    <a:pt x="6124562" y="9525"/>
                  </a:lnTo>
                  <a:lnTo>
                    <a:pt x="6124562" y="0"/>
                  </a:lnTo>
                  <a:close/>
                </a:path>
                <a:path w="9553575" h="9525">
                  <a:moveTo>
                    <a:pt x="6410312" y="0"/>
                  </a:moveTo>
                  <a:lnTo>
                    <a:pt x="6400787" y="0"/>
                  </a:lnTo>
                  <a:lnTo>
                    <a:pt x="6400787" y="9525"/>
                  </a:lnTo>
                  <a:lnTo>
                    <a:pt x="6410312" y="9525"/>
                  </a:lnTo>
                  <a:lnTo>
                    <a:pt x="6410312" y="0"/>
                  </a:lnTo>
                  <a:close/>
                </a:path>
                <a:path w="9553575" h="9525">
                  <a:moveTo>
                    <a:pt x="6753212" y="0"/>
                  </a:moveTo>
                  <a:lnTo>
                    <a:pt x="6743687" y="0"/>
                  </a:lnTo>
                  <a:lnTo>
                    <a:pt x="6743687" y="9525"/>
                  </a:lnTo>
                  <a:lnTo>
                    <a:pt x="6753212" y="9525"/>
                  </a:lnTo>
                  <a:lnTo>
                    <a:pt x="6753212" y="0"/>
                  </a:lnTo>
                  <a:close/>
                </a:path>
                <a:path w="9553575" h="9525">
                  <a:moveTo>
                    <a:pt x="6810362" y="0"/>
                  </a:moveTo>
                  <a:lnTo>
                    <a:pt x="6800837" y="0"/>
                  </a:lnTo>
                  <a:lnTo>
                    <a:pt x="6800837" y="9525"/>
                  </a:lnTo>
                  <a:lnTo>
                    <a:pt x="6810362" y="9525"/>
                  </a:lnTo>
                  <a:lnTo>
                    <a:pt x="6810362" y="0"/>
                  </a:lnTo>
                  <a:close/>
                </a:path>
                <a:path w="9553575" h="9525">
                  <a:moveTo>
                    <a:pt x="6867512" y="0"/>
                  </a:moveTo>
                  <a:lnTo>
                    <a:pt x="6857987" y="0"/>
                  </a:lnTo>
                  <a:lnTo>
                    <a:pt x="6857987" y="9525"/>
                  </a:lnTo>
                  <a:lnTo>
                    <a:pt x="6867512" y="9525"/>
                  </a:lnTo>
                  <a:lnTo>
                    <a:pt x="6867512" y="0"/>
                  </a:lnTo>
                  <a:close/>
                </a:path>
                <a:path w="9553575" h="9525">
                  <a:moveTo>
                    <a:pt x="6924662" y="0"/>
                  </a:moveTo>
                  <a:lnTo>
                    <a:pt x="6915137" y="0"/>
                  </a:lnTo>
                  <a:lnTo>
                    <a:pt x="6915137" y="9525"/>
                  </a:lnTo>
                  <a:lnTo>
                    <a:pt x="6924662" y="9525"/>
                  </a:lnTo>
                  <a:lnTo>
                    <a:pt x="6924662" y="0"/>
                  </a:lnTo>
                  <a:close/>
                </a:path>
                <a:path w="9553575" h="9525">
                  <a:moveTo>
                    <a:pt x="6981812" y="0"/>
                  </a:moveTo>
                  <a:lnTo>
                    <a:pt x="6972287" y="0"/>
                  </a:lnTo>
                  <a:lnTo>
                    <a:pt x="6972287" y="9525"/>
                  </a:lnTo>
                  <a:lnTo>
                    <a:pt x="6981812" y="9525"/>
                  </a:lnTo>
                  <a:lnTo>
                    <a:pt x="6981812" y="0"/>
                  </a:lnTo>
                  <a:close/>
                </a:path>
                <a:path w="9553575" h="9525">
                  <a:moveTo>
                    <a:pt x="7038962" y="0"/>
                  </a:moveTo>
                  <a:lnTo>
                    <a:pt x="7029437" y="0"/>
                  </a:lnTo>
                  <a:lnTo>
                    <a:pt x="7029437" y="9525"/>
                  </a:lnTo>
                  <a:lnTo>
                    <a:pt x="7038962" y="9525"/>
                  </a:lnTo>
                  <a:lnTo>
                    <a:pt x="7038962" y="0"/>
                  </a:lnTo>
                  <a:close/>
                </a:path>
                <a:path w="9553575" h="9525">
                  <a:moveTo>
                    <a:pt x="7090524" y="0"/>
                  </a:moveTo>
                  <a:lnTo>
                    <a:pt x="7086587" y="0"/>
                  </a:lnTo>
                  <a:lnTo>
                    <a:pt x="7086587" y="9525"/>
                  </a:lnTo>
                  <a:lnTo>
                    <a:pt x="7090524" y="9525"/>
                  </a:lnTo>
                  <a:lnTo>
                    <a:pt x="7090524" y="0"/>
                  </a:lnTo>
                  <a:close/>
                </a:path>
                <a:path w="9553575" h="9525">
                  <a:moveTo>
                    <a:pt x="7381862" y="0"/>
                  </a:moveTo>
                  <a:lnTo>
                    <a:pt x="7372337" y="0"/>
                  </a:lnTo>
                  <a:lnTo>
                    <a:pt x="7372337" y="9525"/>
                  </a:lnTo>
                  <a:lnTo>
                    <a:pt x="7381862" y="9525"/>
                  </a:lnTo>
                  <a:lnTo>
                    <a:pt x="7381862" y="0"/>
                  </a:lnTo>
                  <a:close/>
                </a:path>
                <a:path w="9553575" h="9525">
                  <a:moveTo>
                    <a:pt x="7439012" y="0"/>
                  </a:moveTo>
                  <a:lnTo>
                    <a:pt x="7429487" y="0"/>
                  </a:lnTo>
                  <a:lnTo>
                    <a:pt x="7429487" y="9525"/>
                  </a:lnTo>
                  <a:lnTo>
                    <a:pt x="7439012" y="9525"/>
                  </a:lnTo>
                  <a:lnTo>
                    <a:pt x="7439012" y="0"/>
                  </a:lnTo>
                  <a:close/>
                </a:path>
                <a:path w="9553575" h="9525">
                  <a:moveTo>
                    <a:pt x="7496162" y="0"/>
                  </a:moveTo>
                  <a:lnTo>
                    <a:pt x="7486637" y="0"/>
                  </a:lnTo>
                  <a:lnTo>
                    <a:pt x="7486637" y="9525"/>
                  </a:lnTo>
                  <a:lnTo>
                    <a:pt x="7496162" y="9525"/>
                  </a:lnTo>
                  <a:lnTo>
                    <a:pt x="7496162" y="0"/>
                  </a:lnTo>
                  <a:close/>
                </a:path>
                <a:path w="9553575" h="9525">
                  <a:moveTo>
                    <a:pt x="7553312" y="0"/>
                  </a:moveTo>
                  <a:lnTo>
                    <a:pt x="7543787" y="0"/>
                  </a:lnTo>
                  <a:lnTo>
                    <a:pt x="7543787" y="9525"/>
                  </a:lnTo>
                  <a:lnTo>
                    <a:pt x="7553312" y="9525"/>
                  </a:lnTo>
                  <a:lnTo>
                    <a:pt x="7553312" y="0"/>
                  </a:lnTo>
                  <a:close/>
                </a:path>
                <a:path w="9553575" h="9525">
                  <a:moveTo>
                    <a:pt x="7610462" y="0"/>
                  </a:moveTo>
                  <a:lnTo>
                    <a:pt x="7600937" y="0"/>
                  </a:lnTo>
                  <a:lnTo>
                    <a:pt x="7600937" y="9525"/>
                  </a:lnTo>
                  <a:lnTo>
                    <a:pt x="7610462" y="9525"/>
                  </a:lnTo>
                  <a:lnTo>
                    <a:pt x="7610462" y="0"/>
                  </a:lnTo>
                  <a:close/>
                </a:path>
                <a:path w="9553575" h="9525">
                  <a:moveTo>
                    <a:pt x="7667612" y="0"/>
                  </a:moveTo>
                  <a:lnTo>
                    <a:pt x="7658087" y="0"/>
                  </a:lnTo>
                  <a:lnTo>
                    <a:pt x="7658087" y="9525"/>
                  </a:lnTo>
                  <a:lnTo>
                    <a:pt x="7667612" y="9525"/>
                  </a:lnTo>
                  <a:lnTo>
                    <a:pt x="7667612" y="0"/>
                  </a:lnTo>
                  <a:close/>
                </a:path>
                <a:path w="9553575" h="9525">
                  <a:moveTo>
                    <a:pt x="7724762" y="0"/>
                  </a:moveTo>
                  <a:lnTo>
                    <a:pt x="7715237" y="0"/>
                  </a:lnTo>
                  <a:lnTo>
                    <a:pt x="7715237" y="9525"/>
                  </a:lnTo>
                  <a:lnTo>
                    <a:pt x="7724762" y="9525"/>
                  </a:lnTo>
                  <a:lnTo>
                    <a:pt x="7724762" y="0"/>
                  </a:lnTo>
                  <a:close/>
                </a:path>
                <a:path w="9553575" h="9525">
                  <a:moveTo>
                    <a:pt x="8010512" y="0"/>
                  </a:moveTo>
                  <a:lnTo>
                    <a:pt x="8000987" y="0"/>
                  </a:lnTo>
                  <a:lnTo>
                    <a:pt x="8000987" y="9525"/>
                  </a:lnTo>
                  <a:lnTo>
                    <a:pt x="8010512" y="9525"/>
                  </a:lnTo>
                  <a:lnTo>
                    <a:pt x="8010512" y="0"/>
                  </a:lnTo>
                  <a:close/>
                </a:path>
                <a:path w="9553575" h="9525">
                  <a:moveTo>
                    <a:pt x="8353412" y="0"/>
                  </a:moveTo>
                  <a:lnTo>
                    <a:pt x="8343887" y="0"/>
                  </a:lnTo>
                  <a:lnTo>
                    <a:pt x="8343887" y="9525"/>
                  </a:lnTo>
                  <a:lnTo>
                    <a:pt x="8353412" y="9525"/>
                  </a:lnTo>
                  <a:lnTo>
                    <a:pt x="8353412" y="0"/>
                  </a:lnTo>
                  <a:close/>
                </a:path>
                <a:path w="9553575" h="9525">
                  <a:moveTo>
                    <a:pt x="8410562" y="0"/>
                  </a:moveTo>
                  <a:lnTo>
                    <a:pt x="8401037" y="0"/>
                  </a:lnTo>
                  <a:lnTo>
                    <a:pt x="8401037" y="9525"/>
                  </a:lnTo>
                  <a:lnTo>
                    <a:pt x="8410562" y="9525"/>
                  </a:lnTo>
                  <a:lnTo>
                    <a:pt x="8410562" y="0"/>
                  </a:lnTo>
                  <a:close/>
                </a:path>
                <a:path w="9553575" h="9525">
                  <a:moveTo>
                    <a:pt x="8467712" y="0"/>
                  </a:moveTo>
                  <a:lnTo>
                    <a:pt x="8458187" y="0"/>
                  </a:lnTo>
                  <a:lnTo>
                    <a:pt x="8458187" y="9525"/>
                  </a:lnTo>
                  <a:lnTo>
                    <a:pt x="8467712" y="9525"/>
                  </a:lnTo>
                  <a:lnTo>
                    <a:pt x="8467712" y="0"/>
                  </a:lnTo>
                  <a:close/>
                </a:path>
                <a:path w="9553575" h="9525">
                  <a:moveTo>
                    <a:pt x="8524862" y="0"/>
                  </a:moveTo>
                  <a:lnTo>
                    <a:pt x="8515337" y="0"/>
                  </a:lnTo>
                  <a:lnTo>
                    <a:pt x="8515337" y="9525"/>
                  </a:lnTo>
                  <a:lnTo>
                    <a:pt x="8524862" y="9525"/>
                  </a:lnTo>
                  <a:lnTo>
                    <a:pt x="8524862" y="0"/>
                  </a:lnTo>
                  <a:close/>
                </a:path>
                <a:path w="9553575" h="9525">
                  <a:moveTo>
                    <a:pt x="8582012" y="0"/>
                  </a:moveTo>
                  <a:lnTo>
                    <a:pt x="8572487" y="0"/>
                  </a:lnTo>
                  <a:lnTo>
                    <a:pt x="8572487" y="9525"/>
                  </a:lnTo>
                  <a:lnTo>
                    <a:pt x="8582012" y="9525"/>
                  </a:lnTo>
                  <a:lnTo>
                    <a:pt x="8582012" y="0"/>
                  </a:lnTo>
                  <a:close/>
                </a:path>
                <a:path w="9553575" h="9525">
                  <a:moveTo>
                    <a:pt x="8639162" y="0"/>
                  </a:moveTo>
                  <a:lnTo>
                    <a:pt x="8629637" y="0"/>
                  </a:lnTo>
                  <a:lnTo>
                    <a:pt x="8629637" y="9525"/>
                  </a:lnTo>
                  <a:lnTo>
                    <a:pt x="8639162" y="9525"/>
                  </a:lnTo>
                  <a:lnTo>
                    <a:pt x="8639162" y="0"/>
                  </a:lnTo>
                  <a:close/>
                </a:path>
                <a:path w="9553575" h="9525">
                  <a:moveTo>
                    <a:pt x="8696312" y="0"/>
                  </a:moveTo>
                  <a:lnTo>
                    <a:pt x="8686787" y="0"/>
                  </a:lnTo>
                  <a:lnTo>
                    <a:pt x="8686787" y="9525"/>
                  </a:lnTo>
                  <a:lnTo>
                    <a:pt x="8696312" y="9525"/>
                  </a:lnTo>
                  <a:lnTo>
                    <a:pt x="8696312" y="0"/>
                  </a:lnTo>
                  <a:close/>
                </a:path>
                <a:path w="9553575" h="9525">
                  <a:moveTo>
                    <a:pt x="8753462" y="0"/>
                  </a:moveTo>
                  <a:lnTo>
                    <a:pt x="8743937" y="0"/>
                  </a:lnTo>
                  <a:lnTo>
                    <a:pt x="8743937" y="9525"/>
                  </a:lnTo>
                  <a:lnTo>
                    <a:pt x="8753462" y="9525"/>
                  </a:lnTo>
                  <a:lnTo>
                    <a:pt x="8753462" y="0"/>
                  </a:lnTo>
                  <a:close/>
                </a:path>
                <a:path w="9553575" h="9525">
                  <a:moveTo>
                    <a:pt x="8810612" y="0"/>
                  </a:moveTo>
                  <a:lnTo>
                    <a:pt x="8801087" y="0"/>
                  </a:lnTo>
                  <a:lnTo>
                    <a:pt x="8801087" y="9525"/>
                  </a:lnTo>
                  <a:lnTo>
                    <a:pt x="8810612" y="9525"/>
                  </a:lnTo>
                  <a:lnTo>
                    <a:pt x="8810612" y="0"/>
                  </a:lnTo>
                  <a:close/>
                </a:path>
                <a:path w="9553575" h="9525">
                  <a:moveTo>
                    <a:pt x="8867762" y="0"/>
                  </a:moveTo>
                  <a:lnTo>
                    <a:pt x="8858237" y="0"/>
                  </a:lnTo>
                  <a:lnTo>
                    <a:pt x="8858237" y="9525"/>
                  </a:lnTo>
                  <a:lnTo>
                    <a:pt x="8867762" y="9525"/>
                  </a:lnTo>
                  <a:lnTo>
                    <a:pt x="8867762" y="0"/>
                  </a:lnTo>
                  <a:close/>
                </a:path>
                <a:path w="9553575" h="9525">
                  <a:moveTo>
                    <a:pt x="8924912" y="0"/>
                  </a:moveTo>
                  <a:lnTo>
                    <a:pt x="8915387" y="0"/>
                  </a:lnTo>
                  <a:lnTo>
                    <a:pt x="8915387" y="9525"/>
                  </a:lnTo>
                  <a:lnTo>
                    <a:pt x="8924912" y="9525"/>
                  </a:lnTo>
                  <a:lnTo>
                    <a:pt x="8924912" y="0"/>
                  </a:lnTo>
                  <a:close/>
                </a:path>
                <a:path w="9553575" h="9525">
                  <a:moveTo>
                    <a:pt x="8982062" y="0"/>
                  </a:moveTo>
                  <a:lnTo>
                    <a:pt x="8972537" y="0"/>
                  </a:lnTo>
                  <a:lnTo>
                    <a:pt x="8972537" y="9525"/>
                  </a:lnTo>
                  <a:lnTo>
                    <a:pt x="8982062" y="9525"/>
                  </a:lnTo>
                  <a:lnTo>
                    <a:pt x="8982062" y="0"/>
                  </a:lnTo>
                  <a:close/>
                </a:path>
                <a:path w="9553575" h="9525">
                  <a:moveTo>
                    <a:pt x="9039212" y="0"/>
                  </a:moveTo>
                  <a:lnTo>
                    <a:pt x="9029687" y="0"/>
                  </a:lnTo>
                  <a:lnTo>
                    <a:pt x="9029687" y="9525"/>
                  </a:lnTo>
                  <a:lnTo>
                    <a:pt x="9039212" y="9525"/>
                  </a:lnTo>
                  <a:lnTo>
                    <a:pt x="9039212" y="0"/>
                  </a:lnTo>
                  <a:close/>
                </a:path>
                <a:path w="9553575" h="9525">
                  <a:moveTo>
                    <a:pt x="9096362" y="0"/>
                  </a:moveTo>
                  <a:lnTo>
                    <a:pt x="9086837" y="0"/>
                  </a:lnTo>
                  <a:lnTo>
                    <a:pt x="9086837" y="9525"/>
                  </a:lnTo>
                  <a:lnTo>
                    <a:pt x="9096362" y="9525"/>
                  </a:lnTo>
                  <a:lnTo>
                    <a:pt x="9096362" y="0"/>
                  </a:lnTo>
                  <a:close/>
                </a:path>
                <a:path w="9553575" h="9525">
                  <a:moveTo>
                    <a:pt x="9153512" y="0"/>
                  </a:moveTo>
                  <a:lnTo>
                    <a:pt x="9143987" y="0"/>
                  </a:lnTo>
                  <a:lnTo>
                    <a:pt x="9143987" y="9525"/>
                  </a:lnTo>
                  <a:lnTo>
                    <a:pt x="9153512" y="9525"/>
                  </a:lnTo>
                  <a:lnTo>
                    <a:pt x="9153512" y="0"/>
                  </a:lnTo>
                  <a:close/>
                </a:path>
                <a:path w="9553575" h="9525">
                  <a:moveTo>
                    <a:pt x="9210662" y="0"/>
                  </a:moveTo>
                  <a:lnTo>
                    <a:pt x="9201137" y="0"/>
                  </a:lnTo>
                  <a:lnTo>
                    <a:pt x="9201137" y="9525"/>
                  </a:lnTo>
                  <a:lnTo>
                    <a:pt x="9210662" y="9525"/>
                  </a:lnTo>
                  <a:lnTo>
                    <a:pt x="9210662" y="0"/>
                  </a:lnTo>
                  <a:close/>
                </a:path>
                <a:path w="9553575" h="9525">
                  <a:moveTo>
                    <a:pt x="9267812" y="0"/>
                  </a:moveTo>
                  <a:lnTo>
                    <a:pt x="9258287" y="0"/>
                  </a:lnTo>
                  <a:lnTo>
                    <a:pt x="9258287" y="9525"/>
                  </a:lnTo>
                  <a:lnTo>
                    <a:pt x="9267812" y="9525"/>
                  </a:lnTo>
                  <a:lnTo>
                    <a:pt x="9267812" y="0"/>
                  </a:lnTo>
                  <a:close/>
                </a:path>
                <a:path w="9553575" h="9525">
                  <a:moveTo>
                    <a:pt x="9324962" y="0"/>
                  </a:moveTo>
                  <a:lnTo>
                    <a:pt x="9315437" y="0"/>
                  </a:lnTo>
                  <a:lnTo>
                    <a:pt x="9315437" y="9525"/>
                  </a:lnTo>
                  <a:lnTo>
                    <a:pt x="9324962" y="9525"/>
                  </a:lnTo>
                  <a:lnTo>
                    <a:pt x="9324962" y="0"/>
                  </a:lnTo>
                  <a:close/>
                </a:path>
                <a:path w="9553575" h="9525">
                  <a:moveTo>
                    <a:pt x="9382112" y="0"/>
                  </a:moveTo>
                  <a:lnTo>
                    <a:pt x="9372587" y="0"/>
                  </a:lnTo>
                  <a:lnTo>
                    <a:pt x="9372587" y="9525"/>
                  </a:lnTo>
                  <a:lnTo>
                    <a:pt x="9382112" y="9525"/>
                  </a:lnTo>
                  <a:lnTo>
                    <a:pt x="9382112" y="0"/>
                  </a:lnTo>
                  <a:close/>
                </a:path>
                <a:path w="9553575" h="9525">
                  <a:moveTo>
                    <a:pt x="9439262" y="0"/>
                  </a:moveTo>
                  <a:lnTo>
                    <a:pt x="9429737" y="0"/>
                  </a:lnTo>
                  <a:lnTo>
                    <a:pt x="9429737" y="9525"/>
                  </a:lnTo>
                  <a:lnTo>
                    <a:pt x="9439262" y="9525"/>
                  </a:lnTo>
                  <a:lnTo>
                    <a:pt x="9439262" y="0"/>
                  </a:lnTo>
                  <a:close/>
                </a:path>
                <a:path w="9553575" h="9525">
                  <a:moveTo>
                    <a:pt x="9496412" y="0"/>
                  </a:moveTo>
                  <a:lnTo>
                    <a:pt x="9486887" y="0"/>
                  </a:lnTo>
                  <a:lnTo>
                    <a:pt x="9486887" y="9525"/>
                  </a:lnTo>
                  <a:lnTo>
                    <a:pt x="9496412" y="9525"/>
                  </a:lnTo>
                  <a:lnTo>
                    <a:pt x="9496412" y="0"/>
                  </a:lnTo>
                  <a:close/>
                </a:path>
                <a:path w="9553575" h="9525">
                  <a:moveTo>
                    <a:pt x="9553562" y="0"/>
                  </a:moveTo>
                  <a:lnTo>
                    <a:pt x="9544037" y="0"/>
                  </a:lnTo>
                  <a:lnTo>
                    <a:pt x="9544037" y="9525"/>
                  </a:lnTo>
                  <a:lnTo>
                    <a:pt x="9553562" y="9525"/>
                  </a:lnTo>
                  <a:lnTo>
                    <a:pt x="955356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826770" y="4846650"/>
              <a:ext cx="11546205" cy="685165"/>
            </a:xfrm>
            <a:custGeom>
              <a:avLst/>
              <a:gdLst/>
              <a:ahLst/>
              <a:cxnLst/>
              <a:rect l="l" t="t" r="r" b="b"/>
              <a:pathLst>
                <a:path w="11546205" h="68516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546205" h="68516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546205" h="68516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546205" h="68516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546205" h="68516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546205" h="68516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546205" h="685164">
                  <a:moveTo>
                    <a:pt x="638162" y="0"/>
                  </a:moveTo>
                  <a:lnTo>
                    <a:pt x="628637" y="0"/>
                  </a:lnTo>
                  <a:lnTo>
                    <a:pt x="628637" y="9525"/>
                  </a:lnTo>
                  <a:lnTo>
                    <a:pt x="638162" y="9525"/>
                  </a:lnTo>
                  <a:lnTo>
                    <a:pt x="638162" y="0"/>
                  </a:lnTo>
                  <a:close/>
                </a:path>
                <a:path w="11546205" h="685164">
                  <a:moveTo>
                    <a:pt x="923925" y="0"/>
                  </a:moveTo>
                  <a:lnTo>
                    <a:pt x="921118" y="0"/>
                  </a:lnTo>
                  <a:lnTo>
                    <a:pt x="921118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1546205" h="685164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1546205" h="685164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11546205" h="685164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11546205" h="685164">
                  <a:moveTo>
                    <a:pt x="1895462" y="0"/>
                  </a:moveTo>
                  <a:lnTo>
                    <a:pt x="1885937" y="0"/>
                  </a:lnTo>
                  <a:lnTo>
                    <a:pt x="1885937" y="9525"/>
                  </a:lnTo>
                  <a:lnTo>
                    <a:pt x="1895462" y="9525"/>
                  </a:lnTo>
                  <a:lnTo>
                    <a:pt x="1895462" y="0"/>
                  </a:lnTo>
                  <a:close/>
                </a:path>
                <a:path w="11546205" h="685164">
                  <a:moveTo>
                    <a:pt x="1949348" y="0"/>
                  </a:moveTo>
                  <a:lnTo>
                    <a:pt x="1943087" y="0"/>
                  </a:lnTo>
                  <a:lnTo>
                    <a:pt x="1943087" y="9525"/>
                  </a:lnTo>
                  <a:lnTo>
                    <a:pt x="1949348" y="9525"/>
                  </a:lnTo>
                  <a:lnTo>
                    <a:pt x="1949348" y="0"/>
                  </a:lnTo>
                  <a:close/>
                </a:path>
                <a:path w="11546205" h="685164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11546205" h="685164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  <a:path w="11546205" h="685164">
                  <a:moveTo>
                    <a:pt x="2867012" y="0"/>
                  </a:moveTo>
                  <a:lnTo>
                    <a:pt x="2857487" y="0"/>
                  </a:lnTo>
                  <a:lnTo>
                    <a:pt x="2857487" y="9525"/>
                  </a:lnTo>
                  <a:lnTo>
                    <a:pt x="2867012" y="9525"/>
                  </a:lnTo>
                  <a:lnTo>
                    <a:pt x="2867012" y="0"/>
                  </a:lnTo>
                  <a:close/>
                </a:path>
                <a:path w="11546205" h="685164">
                  <a:moveTo>
                    <a:pt x="3209912" y="0"/>
                  </a:moveTo>
                  <a:lnTo>
                    <a:pt x="3200387" y="0"/>
                  </a:lnTo>
                  <a:lnTo>
                    <a:pt x="3200387" y="9525"/>
                  </a:lnTo>
                  <a:lnTo>
                    <a:pt x="3209912" y="9525"/>
                  </a:lnTo>
                  <a:lnTo>
                    <a:pt x="3209912" y="0"/>
                  </a:lnTo>
                  <a:close/>
                </a:path>
                <a:path w="11546205" h="685164">
                  <a:moveTo>
                    <a:pt x="3495662" y="0"/>
                  </a:moveTo>
                  <a:lnTo>
                    <a:pt x="3491700" y="0"/>
                  </a:lnTo>
                  <a:lnTo>
                    <a:pt x="3491700" y="9525"/>
                  </a:lnTo>
                  <a:lnTo>
                    <a:pt x="3495662" y="9525"/>
                  </a:lnTo>
                  <a:lnTo>
                    <a:pt x="3495662" y="0"/>
                  </a:lnTo>
                  <a:close/>
                </a:path>
                <a:path w="11546205" h="685164">
                  <a:moveTo>
                    <a:pt x="3552812" y="0"/>
                  </a:moveTo>
                  <a:lnTo>
                    <a:pt x="3543287" y="0"/>
                  </a:lnTo>
                  <a:lnTo>
                    <a:pt x="3543287" y="9525"/>
                  </a:lnTo>
                  <a:lnTo>
                    <a:pt x="3552812" y="9525"/>
                  </a:lnTo>
                  <a:lnTo>
                    <a:pt x="3552812" y="0"/>
                  </a:lnTo>
                  <a:close/>
                </a:path>
                <a:path w="11546205" h="685164">
                  <a:moveTo>
                    <a:pt x="3838562" y="0"/>
                  </a:moveTo>
                  <a:lnTo>
                    <a:pt x="3829037" y="0"/>
                  </a:lnTo>
                  <a:lnTo>
                    <a:pt x="3829037" y="9525"/>
                  </a:lnTo>
                  <a:lnTo>
                    <a:pt x="3838562" y="9525"/>
                  </a:lnTo>
                  <a:lnTo>
                    <a:pt x="3838562" y="0"/>
                  </a:lnTo>
                  <a:close/>
                </a:path>
                <a:path w="11546205" h="685164">
                  <a:moveTo>
                    <a:pt x="4181462" y="0"/>
                  </a:moveTo>
                  <a:lnTo>
                    <a:pt x="4171937" y="0"/>
                  </a:lnTo>
                  <a:lnTo>
                    <a:pt x="4171937" y="9525"/>
                  </a:lnTo>
                  <a:lnTo>
                    <a:pt x="4181462" y="9525"/>
                  </a:lnTo>
                  <a:lnTo>
                    <a:pt x="4181462" y="0"/>
                  </a:lnTo>
                  <a:close/>
                </a:path>
                <a:path w="11546205" h="685164">
                  <a:moveTo>
                    <a:pt x="4238612" y="0"/>
                  </a:moveTo>
                  <a:lnTo>
                    <a:pt x="4229087" y="0"/>
                  </a:lnTo>
                  <a:lnTo>
                    <a:pt x="4229087" y="9525"/>
                  </a:lnTo>
                  <a:lnTo>
                    <a:pt x="4238612" y="9525"/>
                  </a:lnTo>
                  <a:lnTo>
                    <a:pt x="4238612" y="0"/>
                  </a:lnTo>
                  <a:close/>
                </a:path>
                <a:path w="11546205" h="685164">
                  <a:moveTo>
                    <a:pt x="4295762" y="0"/>
                  </a:moveTo>
                  <a:lnTo>
                    <a:pt x="4286237" y="0"/>
                  </a:lnTo>
                  <a:lnTo>
                    <a:pt x="4286237" y="9525"/>
                  </a:lnTo>
                  <a:lnTo>
                    <a:pt x="4295762" y="9525"/>
                  </a:lnTo>
                  <a:lnTo>
                    <a:pt x="4295762" y="0"/>
                  </a:lnTo>
                  <a:close/>
                </a:path>
                <a:path w="11546205" h="685164">
                  <a:moveTo>
                    <a:pt x="4352912" y="0"/>
                  </a:moveTo>
                  <a:lnTo>
                    <a:pt x="4343387" y="0"/>
                  </a:lnTo>
                  <a:lnTo>
                    <a:pt x="4343387" y="9525"/>
                  </a:lnTo>
                  <a:lnTo>
                    <a:pt x="4352912" y="9525"/>
                  </a:lnTo>
                  <a:lnTo>
                    <a:pt x="4352912" y="0"/>
                  </a:lnTo>
                  <a:close/>
                </a:path>
                <a:path w="11546205" h="685164">
                  <a:moveTo>
                    <a:pt x="4410062" y="0"/>
                  </a:moveTo>
                  <a:lnTo>
                    <a:pt x="4400537" y="0"/>
                  </a:lnTo>
                  <a:lnTo>
                    <a:pt x="4400537" y="9525"/>
                  </a:lnTo>
                  <a:lnTo>
                    <a:pt x="4410062" y="9525"/>
                  </a:lnTo>
                  <a:lnTo>
                    <a:pt x="4410062" y="0"/>
                  </a:lnTo>
                  <a:close/>
                </a:path>
                <a:path w="11546205" h="685164">
                  <a:moveTo>
                    <a:pt x="4467212" y="0"/>
                  </a:moveTo>
                  <a:lnTo>
                    <a:pt x="4457687" y="0"/>
                  </a:lnTo>
                  <a:lnTo>
                    <a:pt x="4457687" y="9525"/>
                  </a:lnTo>
                  <a:lnTo>
                    <a:pt x="4467212" y="9525"/>
                  </a:lnTo>
                  <a:lnTo>
                    <a:pt x="4467212" y="0"/>
                  </a:lnTo>
                  <a:close/>
                </a:path>
                <a:path w="11546205" h="685164">
                  <a:moveTo>
                    <a:pt x="4524362" y="0"/>
                  </a:moveTo>
                  <a:lnTo>
                    <a:pt x="4514837" y="0"/>
                  </a:lnTo>
                  <a:lnTo>
                    <a:pt x="4514837" y="9525"/>
                  </a:lnTo>
                  <a:lnTo>
                    <a:pt x="4524362" y="9525"/>
                  </a:lnTo>
                  <a:lnTo>
                    <a:pt x="4524362" y="0"/>
                  </a:lnTo>
                  <a:close/>
                </a:path>
                <a:path w="11546205" h="685164">
                  <a:moveTo>
                    <a:pt x="4581512" y="0"/>
                  </a:moveTo>
                  <a:lnTo>
                    <a:pt x="4571987" y="0"/>
                  </a:lnTo>
                  <a:lnTo>
                    <a:pt x="4571987" y="9525"/>
                  </a:lnTo>
                  <a:lnTo>
                    <a:pt x="4581512" y="9525"/>
                  </a:lnTo>
                  <a:lnTo>
                    <a:pt x="4581512" y="0"/>
                  </a:lnTo>
                  <a:close/>
                </a:path>
                <a:path w="11546205" h="685164">
                  <a:moveTo>
                    <a:pt x="4638662" y="0"/>
                  </a:moveTo>
                  <a:lnTo>
                    <a:pt x="4629137" y="0"/>
                  </a:lnTo>
                  <a:lnTo>
                    <a:pt x="4629137" y="9525"/>
                  </a:lnTo>
                  <a:lnTo>
                    <a:pt x="4638662" y="9525"/>
                  </a:lnTo>
                  <a:lnTo>
                    <a:pt x="4638662" y="0"/>
                  </a:lnTo>
                  <a:close/>
                </a:path>
                <a:path w="11546205" h="685164">
                  <a:moveTo>
                    <a:pt x="4695812" y="0"/>
                  </a:moveTo>
                  <a:lnTo>
                    <a:pt x="4686287" y="0"/>
                  </a:lnTo>
                  <a:lnTo>
                    <a:pt x="4686287" y="9525"/>
                  </a:lnTo>
                  <a:lnTo>
                    <a:pt x="4695812" y="9525"/>
                  </a:lnTo>
                  <a:lnTo>
                    <a:pt x="4695812" y="0"/>
                  </a:lnTo>
                  <a:close/>
                </a:path>
                <a:path w="11546205" h="685164">
                  <a:moveTo>
                    <a:pt x="4752962" y="0"/>
                  </a:moveTo>
                  <a:lnTo>
                    <a:pt x="4743437" y="0"/>
                  </a:lnTo>
                  <a:lnTo>
                    <a:pt x="4743437" y="9525"/>
                  </a:lnTo>
                  <a:lnTo>
                    <a:pt x="4752962" y="9525"/>
                  </a:lnTo>
                  <a:lnTo>
                    <a:pt x="4752962" y="0"/>
                  </a:lnTo>
                  <a:close/>
                </a:path>
                <a:path w="11546205" h="685164">
                  <a:moveTo>
                    <a:pt x="4810112" y="0"/>
                  </a:moveTo>
                  <a:lnTo>
                    <a:pt x="4800587" y="0"/>
                  </a:lnTo>
                  <a:lnTo>
                    <a:pt x="4800587" y="9525"/>
                  </a:lnTo>
                  <a:lnTo>
                    <a:pt x="4810112" y="9525"/>
                  </a:lnTo>
                  <a:lnTo>
                    <a:pt x="4810112" y="0"/>
                  </a:lnTo>
                  <a:close/>
                </a:path>
                <a:path w="11546205" h="685164">
                  <a:moveTo>
                    <a:pt x="4867262" y="0"/>
                  </a:moveTo>
                  <a:lnTo>
                    <a:pt x="4857737" y="0"/>
                  </a:lnTo>
                  <a:lnTo>
                    <a:pt x="4857737" y="9525"/>
                  </a:lnTo>
                  <a:lnTo>
                    <a:pt x="4867262" y="9525"/>
                  </a:lnTo>
                  <a:lnTo>
                    <a:pt x="4867262" y="0"/>
                  </a:lnTo>
                  <a:close/>
                </a:path>
                <a:path w="11546205" h="685164">
                  <a:moveTo>
                    <a:pt x="4924412" y="0"/>
                  </a:moveTo>
                  <a:lnTo>
                    <a:pt x="4914887" y="0"/>
                  </a:lnTo>
                  <a:lnTo>
                    <a:pt x="4914887" y="9525"/>
                  </a:lnTo>
                  <a:lnTo>
                    <a:pt x="4924412" y="9525"/>
                  </a:lnTo>
                  <a:lnTo>
                    <a:pt x="4924412" y="0"/>
                  </a:lnTo>
                  <a:close/>
                </a:path>
                <a:path w="11546205" h="685164">
                  <a:moveTo>
                    <a:pt x="4981562" y="0"/>
                  </a:moveTo>
                  <a:lnTo>
                    <a:pt x="4972037" y="0"/>
                  </a:lnTo>
                  <a:lnTo>
                    <a:pt x="4972037" y="9525"/>
                  </a:lnTo>
                  <a:lnTo>
                    <a:pt x="4981562" y="9525"/>
                  </a:lnTo>
                  <a:lnTo>
                    <a:pt x="4981562" y="0"/>
                  </a:lnTo>
                  <a:close/>
                </a:path>
                <a:path w="11546205" h="685164">
                  <a:moveTo>
                    <a:pt x="9553562" y="675474"/>
                  </a:moveTo>
                  <a:lnTo>
                    <a:pt x="9544037" y="675474"/>
                  </a:lnTo>
                  <a:lnTo>
                    <a:pt x="9544037" y="684999"/>
                  </a:lnTo>
                  <a:lnTo>
                    <a:pt x="9553562" y="684999"/>
                  </a:lnTo>
                  <a:lnTo>
                    <a:pt x="9553562" y="675474"/>
                  </a:lnTo>
                  <a:close/>
                </a:path>
                <a:path w="11546205" h="685164">
                  <a:moveTo>
                    <a:pt x="9610712" y="675474"/>
                  </a:moveTo>
                  <a:lnTo>
                    <a:pt x="9601187" y="675474"/>
                  </a:lnTo>
                  <a:lnTo>
                    <a:pt x="9601187" y="684999"/>
                  </a:lnTo>
                  <a:lnTo>
                    <a:pt x="9610712" y="684999"/>
                  </a:lnTo>
                  <a:lnTo>
                    <a:pt x="9610712" y="675474"/>
                  </a:lnTo>
                  <a:close/>
                </a:path>
                <a:path w="11546205" h="685164">
                  <a:moveTo>
                    <a:pt x="9667862" y="675474"/>
                  </a:moveTo>
                  <a:lnTo>
                    <a:pt x="9658337" y="675474"/>
                  </a:lnTo>
                  <a:lnTo>
                    <a:pt x="9658337" y="684999"/>
                  </a:lnTo>
                  <a:lnTo>
                    <a:pt x="9667862" y="684999"/>
                  </a:lnTo>
                  <a:lnTo>
                    <a:pt x="9667862" y="675474"/>
                  </a:lnTo>
                  <a:close/>
                </a:path>
                <a:path w="11546205" h="685164">
                  <a:moveTo>
                    <a:pt x="9725012" y="675474"/>
                  </a:moveTo>
                  <a:lnTo>
                    <a:pt x="9715487" y="675474"/>
                  </a:lnTo>
                  <a:lnTo>
                    <a:pt x="9715487" y="684999"/>
                  </a:lnTo>
                  <a:lnTo>
                    <a:pt x="9725012" y="684999"/>
                  </a:lnTo>
                  <a:lnTo>
                    <a:pt x="9725012" y="675474"/>
                  </a:lnTo>
                  <a:close/>
                </a:path>
                <a:path w="11546205" h="685164">
                  <a:moveTo>
                    <a:pt x="9782162" y="675474"/>
                  </a:moveTo>
                  <a:lnTo>
                    <a:pt x="9772637" y="675474"/>
                  </a:lnTo>
                  <a:lnTo>
                    <a:pt x="9772637" y="684999"/>
                  </a:lnTo>
                  <a:lnTo>
                    <a:pt x="9782162" y="684999"/>
                  </a:lnTo>
                  <a:lnTo>
                    <a:pt x="9782162" y="675474"/>
                  </a:lnTo>
                  <a:close/>
                </a:path>
                <a:path w="11546205" h="685164">
                  <a:moveTo>
                    <a:pt x="9839312" y="675474"/>
                  </a:moveTo>
                  <a:lnTo>
                    <a:pt x="9829787" y="675474"/>
                  </a:lnTo>
                  <a:lnTo>
                    <a:pt x="9829787" y="684999"/>
                  </a:lnTo>
                  <a:lnTo>
                    <a:pt x="9839312" y="684999"/>
                  </a:lnTo>
                  <a:lnTo>
                    <a:pt x="9839312" y="675474"/>
                  </a:lnTo>
                  <a:close/>
                </a:path>
                <a:path w="11546205" h="685164">
                  <a:moveTo>
                    <a:pt x="9896462" y="675474"/>
                  </a:moveTo>
                  <a:lnTo>
                    <a:pt x="9886937" y="675474"/>
                  </a:lnTo>
                  <a:lnTo>
                    <a:pt x="9886937" y="684999"/>
                  </a:lnTo>
                  <a:lnTo>
                    <a:pt x="9896462" y="684999"/>
                  </a:lnTo>
                  <a:lnTo>
                    <a:pt x="9896462" y="675474"/>
                  </a:lnTo>
                  <a:close/>
                </a:path>
                <a:path w="11546205" h="685164">
                  <a:moveTo>
                    <a:pt x="9953612" y="675474"/>
                  </a:moveTo>
                  <a:lnTo>
                    <a:pt x="9944087" y="675474"/>
                  </a:lnTo>
                  <a:lnTo>
                    <a:pt x="9944087" y="684999"/>
                  </a:lnTo>
                  <a:lnTo>
                    <a:pt x="9953612" y="684999"/>
                  </a:lnTo>
                  <a:lnTo>
                    <a:pt x="9953612" y="675474"/>
                  </a:lnTo>
                  <a:close/>
                </a:path>
                <a:path w="11546205" h="685164">
                  <a:moveTo>
                    <a:pt x="10010762" y="675474"/>
                  </a:moveTo>
                  <a:lnTo>
                    <a:pt x="10001237" y="675474"/>
                  </a:lnTo>
                  <a:lnTo>
                    <a:pt x="10001237" y="684999"/>
                  </a:lnTo>
                  <a:lnTo>
                    <a:pt x="10010762" y="684999"/>
                  </a:lnTo>
                  <a:lnTo>
                    <a:pt x="10010762" y="675474"/>
                  </a:lnTo>
                  <a:close/>
                </a:path>
                <a:path w="11546205" h="685164">
                  <a:moveTo>
                    <a:pt x="10067912" y="675474"/>
                  </a:moveTo>
                  <a:lnTo>
                    <a:pt x="10058387" y="675474"/>
                  </a:lnTo>
                  <a:lnTo>
                    <a:pt x="10058387" y="684999"/>
                  </a:lnTo>
                  <a:lnTo>
                    <a:pt x="10067912" y="684999"/>
                  </a:lnTo>
                  <a:lnTo>
                    <a:pt x="10067912" y="675474"/>
                  </a:lnTo>
                  <a:close/>
                </a:path>
                <a:path w="11546205" h="685164">
                  <a:moveTo>
                    <a:pt x="10125062" y="675474"/>
                  </a:moveTo>
                  <a:lnTo>
                    <a:pt x="10115537" y="675474"/>
                  </a:lnTo>
                  <a:lnTo>
                    <a:pt x="10115537" y="684999"/>
                  </a:lnTo>
                  <a:lnTo>
                    <a:pt x="10125062" y="684999"/>
                  </a:lnTo>
                  <a:lnTo>
                    <a:pt x="10125062" y="675474"/>
                  </a:lnTo>
                  <a:close/>
                </a:path>
                <a:path w="11546205" h="685164">
                  <a:moveTo>
                    <a:pt x="10182212" y="675474"/>
                  </a:moveTo>
                  <a:lnTo>
                    <a:pt x="10172687" y="675474"/>
                  </a:lnTo>
                  <a:lnTo>
                    <a:pt x="10172687" y="684999"/>
                  </a:lnTo>
                  <a:lnTo>
                    <a:pt x="10182212" y="684999"/>
                  </a:lnTo>
                  <a:lnTo>
                    <a:pt x="10182212" y="675474"/>
                  </a:lnTo>
                  <a:close/>
                </a:path>
                <a:path w="11546205" h="685164">
                  <a:moveTo>
                    <a:pt x="10239362" y="675474"/>
                  </a:moveTo>
                  <a:lnTo>
                    <a:pt x="10229837" y="675474"/>
                  </a:lnTo>
                  <a:lnTo>
                    <a:pt x="10229837" y="684999"/>
                  </a:lnTo>
                  <a:lnTo>
                    <a:pt x="10239362" y="684999"/>
                  </a:lnTo>
                  <a:lnTo>
                    <a:pt x="10239362" y="675474"/>
                  </a:lnTo>
                  <a:close/>
                </a:path>
                <a:path w="11546205" h="685164">
                  <a:moveTo>
                    <a:pt x="10296512" y="675474"/>
                  </a:moveTo>
                  <a:lnTo>
                    <a:pt x="10286987" y="675474"/>
                  </a:lnTo>
                  <a:lnTo>
                    <a:pt x="10286987" y="684999"/>
                  </a:lnTo>
                  <a:lnTo>
                    <a:pt x="10296512" y="684999"/>
                  </a:lnTo>
                  <a:lnTo>
                    <a:pt x="10296512" y="675474"/>
                  </a:lnTo>
                  <a:close/>
                </a:path>
                <a:path w="11546205" h="685164">
                  <a:moveTo>
                    <a:pt x="10353662" y="675474"/>
                  </a:moveTo>
                  <a:lnTo>
                    <a:pt x="10344137" y="675474"/>
                  </a:lnTo>
                  <a:lnTo>
                    <a:pt x="10344137" y="684999"/>
                  </a:lnTo>
                  <a:lnTo>
                    <a:pt x="10353662" y="684999"/>
                  </a:lnTo>
                  <a:lnTo>
                    <a:pt x="10353662" y="675474"/>
                  </a:lnTo>
                  <a:close/>
                </a:path>
                <a:path w="11546205" h="685164">
                  <a:moveTo>
                    <a:pt x="10410812" y="675474"/>
                  </a:moveTo>
                  <a:lnTo>
                    <a:pt x="10401287" y="675474"/>
                  </a:lnTo>
                  <a:lnTo>
                    <a:pt x="10401287" y="684999"/>
                  </a:lnTo>
                  <a:lnTo>
                    <a:pt x="10410812" y="684999"/>
                  </a:lnTo>
                  <a:lnTo>
                    <a:pt x="10410812" y="675474"/>
                  </a:lnTo>
                  <a:close/>
                </a:path>
                <a:path w="11546205" h="685164">
                  <a:moveTo>
                    <a:pt x="10467962" y="675474"/>
                  </a:moveTo>
                  <a:lnTo>
                    <a:pt x="10458437" y="675474"/>
                  </a:lnTo>
                  <a:lnTo>
                    <a:pt x="10458437" y="684999"/>
                  </a:lnTo>
                  <a:lnTo>
                    <a:pt x="10467962" y="684999"/>
                  </a:lnTo>
                  <a:lnTo>
                    <a:pt x="10467962" y="675474"/>
                  </a:lnTo>
                  <a:close/>
                </a:path>
                <a:path w="11546205" h="685164">
                  <a:moveTo>
                    <a:pt x="10525112" y="675474"/>
                  </a:moveTo>
                  <a:lnTo>
                    <a:pt x="10515587" y="675474"/>
                  </a:lnTo>
                  <a:lnTo>
                    <a:pt x="10515587" y="684999"/>
                  </a:lnTo>
                  <a:lnTo>
                    <a:pt x="10525112" y="684999"/>
                  </a:lnTo>
                  <a:lnTo>
                    <a:pt x="10525112" y="675474"/>
                  </a:lnTo>
                  <a:close/>
                </a:path>
                <a:path w="11546205" h="685164">
                  <a:moveTo>
                    <a:pt x="10582262" y="675474"/>
                  </a:moveTo>
                  <a:lnTo>
                    <a:pt x="10572737" y="675474"/>
                  </a:lnTo>
                  <a:lnTo>
                    <a:pt x="10572737" y="684999"/>
                  </a:lnTo>
                  <a:lnTo>
                    <a:pt x="10582262" y="684999"/>
                  </a:lnTo>
                  <a:lnTo>
                    <a:pt x="10582262" y="675474"/>
                  </a:lnTo>
                  <a:close/>
                </a:path>
                <a:path w="11546205" h="685164">
                  <a:moveTo>
                    <a:pt x="10639412" y="675474"/>
                  </a:moveTo>
                  <a:lnTo>
                    <a:pt x="10629887" y="675474"/>
                  </a:lnTo>
                  <a:lnTo>
                    <a:pt x="10629887" y="684999"/>
                  </a:lnTo>
                  <a:lnTo>
                    <a:pt x="10639412" y="684999"/>
                  </a:lnTo>
                  <a:lnTo>
                    <a:pt x="10639412" y="675474"/>
                  </a:lnTo>
                  <a:close/>
                </a:path>
                <a:path w="11546205" h="685164">
                  <a:moveTo>
                    <a:pt x="10696562" y="675474"/>
                  </a:moveTo>
                  <a:lnTo>
                    <a:pt x="10687037" y="675474"/>
                  </a:lnTo>
                  <a:lnTo>
                    <a:pt x="10687037" y="684999"/>
                  </a:lnTo>
                  <a:lnTo>
                    <a:pt x="10696562" y="684999"/>
                  </a:lnTo>
                  <a:lnTo>
                    <a:pt x="10696562" y="675474"/>
                  </a:lnTo>
                  <a:close/>
                </a:path>
                <a:path w="11546205" h="685164">
                  <a:moveTo>
                    <a:pt x="10753712" y="675474"/>
                  </a:moveTo>
                  <a:lnTo>
                    <a:pt x="10744187" y="675474"/>
                  </a:lnTo>
                  <a:lnTo>
                    <a:pt x="10744187" y="684999"/>
                  </a:lnTo>
                  <a:lnTo>
                    <a:pt x="10753712" y="684999"/>
                  </a:lnTo>
                  <a:lnTo>
                    <a:pt x="10753712" y="675474"/>
                  </a:lnTo>
                  <a:close/>
                </a:path>
                <a:path w="11546205" h="685164">
                  <a:moveTo>
                    <a:pt x="10810862" y="675474"/>
                  </a:moveTo>
                  <a:lnTo>
                    <a:pt x="10801337" y="675474"/>
                  </a:lnTo>
                  <a:lnTo>
                    <a:pt x="10801337" y="684999"/>
                  </a:lnTo>
                  <a:lnTo>
                    <a:pt x="10810862" y="684999"/>
                  </a:lnTo>
                  <a:lnTo>
                    <a:pt x="10810862" y="675474"/>
                  </a:lnTo>
                  <a:close/>
                </a:path>
                <a:path w="11546205" h="685164">
                  <a:moveTo>
                    <a:pt x="10868012" y="675474"/>
                  </a:moveTo>
                  <a:lnTo>
                    <a:pt x="10858487" y="675474"/>
                  </a:lnTo>
                  <a:lnTo>
                    <a:pt x="10858487" y="684999"/>
                  </a:lnTo>
                  <a:lnTo>
                    <a:pt x="10868012" y="684999"/>
                  </a:lnTo>
                  <a:lnTo>
                    <a:pt x="10868012" y="675474"/>
                  </a:lnTo>
                  <a:close/>
                </a:path>
                <a:path w="11546205" h="685164">
                  <a:moveTo>
                    <a:pt x="10925162" y="675474"/>
                  </a:moveTo>
                  <a:lnTo>
                    <a:pt x="10915637" y="675474"/>
                  </a:lnTo>
                  <a:lnTo>
                    <a:pt x="10915637" y="684999"/>
                  </a:lnTo>
                  <a:lnTo>
                    <a:pt x="10925162" y="684999"/>
                  </a:lnTo>
                  <a:lnTo>
                    <a:pt x="10925162" y="675474"/>
                  </a:lnTo>
                  <a:close/>
                </a:path>
                <a:path w="11546205" h="685164">
                  <a:moveTo>
                    <a:pt x="10982312" y="675474"/>
                  </a:moveTo>
                  <a:lnTo>
                    <a:pt x="10972787" y="675474"/>
                  </a:lnTo>
                  <a:lnTo>
                    <a:pt x="10972787" y="684999"/>
                  </a:lnTo>
                  <a:lnTo>
                    <a:pt x="10982312" y="684999"/>
                  </a:lnTo>
                  <a:lnTo>
                    <a:pt x="10982312" y="675474"/>
                  </a:lnTo>
                  <a:close/>
                </a:path>
                <a:path w="11546205" h="685164">
                  <a:moveTo>
                    <a:pt x="11039462" y="675474"/>
                  </a:moveTo>
                  <a:lnTo>
                    <a:pt x="11029937" y="675474"/>
                  </a:lnTo>
                  <a:lnTo>
                    <a:pt x="11029937" y="684999"/>
                  </a:lnTo>
                  <a:lnTo>
                    <a:pt x="11039462" y="684999"/>
                  </a:lnTo>
                  <a:lnTo>
                    <a:pt x="11039462" y="675474"/>
                  </a:lnTo>
                  <a:close/>
                </a:path>
                <a:path w="11546205" h="685164">
                  <a:moveTo>
                    <a:pt x="11096612" y="675474"/>
                  </a:moveTo>
                  <a:lnTo>
                    <a:pt x="11087087" y="675474"/>
                  </a:lnTo>
                  <a:lnTo>
                    <a:pt x="11087087" y="684999"/>
                  </a:lnTo>
                  <a:lnTo>
                    <a:pt x="11096612" y="684999"/>
                  </a:lnTo>
                  <a:lnTo>
                    <a:pt x="11096612" y="675474"/>
                  </a:lnTo>
                  <a:close/>
                </a:path>
                <a:path w="11546205" h="685164">
                  <a:moveTo>
                    <a:pt x="11153762" y="675474"/>
                  </a:moveTo>
                  <a:lnTo>
                    <a:pt x="11144237" y="675474"/>
                  </a:lnTo>
                  <a:lnTo>
                    <a:pt x="11144237" y="684999"/>
                  </a:lnTo>
                  <a:lnTo>
                    <a:pt x="11153762" y="684999"/>
                  </a:lnTo>
                  <a:lnTo>
                    <a:pt x="11153762" y="675474"/>
                  </a:lnTo>
                  <a:close/>
                </a:path>
                <a:path w="11546205" h="685164">
                  <a:moveTo>
                    <a:pt x="11210912" y="675474"/>
                  </a:moveTo>
                  <a:lnTo>
                    <a:pt x="11201387" y="675474"/>
                  </a:lnTo>
                  <a:lnTo>
                    <a:pt x="11201387" y="684999"/>
                  </a:lnTo>
                  <a:lnTo>
                    <a:pt x="11210912" y="684999"/>
                  </a:lnTo>
                  <a:lnTo>
                    <a:pt x="11210912" y="675474"/>
                  </a:lnTo>
                  <a:close/>
                </a:path>
                <a:path w="11546205" h="685164">
                  <a:moveTo>
                    <a:pt x="11268062" y="675474"/>
                  </a:moveTo>
                  <a:lnTo>
                    <a:pt x="11258537" y="675474"/>
                  </a:lnTo>
                  <a:lnTo>
                    <a:pt x="11258537" y="684999"/>
                  </a:lnTo>
                  <a:lnTo>
                    <a:pt x="11268062" y="684999"/>
                  </a:lnTo>
                  <a:lnTo>
                    <a:pt x="11268062" y="675474"/>
                  </a:lnTo>
                  <a:close/>
                </a:path>
                <a:path w="11546205" h="685164">
                  <a:moveTo>
                    <a:pt x="11325212" y="675474"/>
                  </a:moveTo>
                  <a:lnTo>
                    <a:pt x="11315687" y="675474"/>
                  </a:lnTo>
                  <a:lnTo>
                    <a:pt x="11315687" y="684999"/>
                  </a:lnTo>
                  <a:lnTo>
                    <a:pt x="11325212" y="684999"/>
                  </a:lnTo>
                  <a:lnTo>
                    <a:pt x="11325212" y="675474"/>
                  </a:lnTo>
                  <a:close/>
                </a:path>
                <a:path w="11546205" h="685164">
                  <a:moveTo>
                    <a:pt x="11382362" y="675474"/>
                  </a:moveTo>
                  <a:lnTo>
                    <a:pt x="11372837" y="675474"/>
                  </a:lnTo>
                  <a:lnTo>
                    <a:pt x="11372837" y="684999"/>
                  </a:lnTo>
                  <a:lnTo>
                    <a:pt x="11382362" y="684999"/>
                  </a:lnTo>
                  <a:lnTo>
                    <a:pt x="11382362" y="675474"/>
                  </a:lnTo>
                  <a:close/>
                </a:path>
                <a:path w="11546205" h="685164">
                  <a:moveTo>
                    <a:pt x="11439512" y="675474"/>
                  </a:moveTo>
                  <a:lnTo>
                    <a:pt x="11429987" y="675474"/>
                  </a:lnTo>
                  <a:lnTo>
                    <a:pt x="11429987" y="684999"/>
                  </a:lnTo>
                  <a:lnTo>
                    <a:pt x="11439512" y="684999"/>
                  </a:lnTo>
                  <a:lnTo>
                    <a:pt x="11439512" y="675474"/>
                  </a:lnTo>
                  <a:close/>
                </a:path>
                <a:path w="11546205" h="685164">
                  <a:moveTo>
                    <a:pt x="11496662" y="675474"/>
                  </a:moveTo>
                  <a:lnTo>
                    <a:pt x="11487137" y="675474"/>
                  </a:lnTo>
                  <a:lnTo>
                    <a:pt x="11487137" y="684999"/>
                  </a:lnTo>
                  <a:lnTo>
                    <a:pt x="11496662" y="684999"/>
                  </a:lnTo>
                  <a:lnTo>
                    <a:pt x="11496662" y="675474"/>
                  </a:lnTo>
                  <a:close/>
                </a:path>
                <a:path w="11546205" h="685164">
                  <a:moveTo>
                    <a:pt x="11546192" y="675474"/>
                  </a:moveTo>
                  <a:lnTo>
                    <a:pt x="11544287" y="675474"/>
                  </a:lnTo>
                  <a:lnTo>
                    <a:pt x="11544287" y="684999"/>
                  </a:lnTo>
                  <a:lnTo>
                    <a:pt x="11546192" y="684999"/>
                  </a:lnTo>
                  <a:lnTo>
                    <a:pt x="11546192" y="67547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5798807" y="4846650"/>
              <a:ext cx="4981575" cy="9525"/>
            </a:xfrm>
            <a:custGeom>
              <a:avLst/>
              <a:gdLst/>
              <a:ahLst/>
              <a:cxnLst/>
              <a:rect l="l" t="t" r="r" b="b"/>
              <a:pathLst>
                <a:path w="49815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9815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9815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9815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9815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9815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9815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9815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9815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98157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98157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98157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98157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98157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9815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981575" h="9525">
                  <a:moveTo>
                    <a:pt x="1095375" y="0"/>
                  </a:moveTo>
                  <a:lnTo>
                    <a:pt x="1090244" y="0"/>
                  </a:lnTo>
                  <a:lnTo>
                    <a:pt x="1090244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9815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9815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9815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9815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9815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9815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9815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9815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9815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9815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9815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9815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9815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9815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9815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9815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9815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9815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9815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9815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9815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9815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9815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9815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9815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98157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98157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98157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98157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98157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98157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98157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98157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98157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98157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98157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98157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98157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  <a:path w="4981575" h="9525">
                  <a:moveTo>
                    <a:pt x="4067175" y="0"/>
                  </a:moveTo>
                  <a:lnTo>
                    <a:pt x="4057650" y="0"/>
                  </a:lnTo>
                  <a:lnTo>
                    <a:pt x="4057650" y="9525"/>
                  </a:lnTo>
                  <a:lnTo>
                    <a:pt x="4067175" y="9525"/>
                  </a:lnTo>
                  <a:lnTo>
                    <a:pt x="4067175" y="0"/>
                  </a:lnTo>
                  <a:close/>
                </a:path>
                <a:path w="4981575" h="9525">
                  <a:moveTo>
                    <a:pt x="4124325" y="0"/>
                  </a:moveTo>
                  <a:lnTo>
                    <a:pt x="4114800" y="0"/>
                  </a:lnTo>
                  <a:lnTo>
                    <a:pt x="4114800" y="9525"/>
                  </a:lnTo>
                  <a:lnTo>
                    <a:pt x="4124325" y="9525"/>
                  </a:lnTo>
                  <a:lnTo>
                    <a:pt x="4124325" y="0"/>
                  </a:lnTo>
                  <a:close/>
                </a:path>
                <a:path w="4981575" h="9525">
                  <a:moveTo>
                    <a:pt x="4181475" y="0"/>
                  </a:moveTo>
                  <a:lnTo>
                    <a:pt x="4171950" y="0"/>
                  </a:lnTo>
                  <a:lnTo>
                    <a:pt x="4171950" y="9525"/>
                  </a:lnTo>
                  <a:lnTo>
                    <a:pt x="4181475" y="9525"/>
                  </a:lnTo>
                  <a:lnTo>
                    <a:pt x="4181475" y="0"/>
                  </a:lnTo>
                  <a:close/>
                </a:path>
                <a:path w="4981575" h="9525">
                  <a:moveTo>
                    <a:pt x="4238625" y="0"/>
                  </a:moveTo>
                  <a:lnTo>
                    <a:pt x="4229100" y="0"/>
                  </a:lnTo>
                  <a:lnTo>
                    <a:pt x="4229100" y="9525"/>
                  </a:lnTo>
                  <a:lnTo>
                    <a:pt x="4238625" y="9525"/>
                  </a:lnTo>
                  <a:lnTo>
                    <a:pt x="4238625" y="0"/>
                  </a:lnTo>
                  <a:close/>
                </a:path>
                <a:path w="4981575" h="9525">
                  <a:moveTo>
                    <a:pt x="4295775" y="0"/>
                  </a:moveTo>
                  <a:lnTo>
                    <a:pt x="4286250" y="0"/>
                  </a:lnTo>
                  <a:lnTo>
                    <a:pt x="4286250" y="9525"/>
                  </a:lnTo>
                  <a:lnTo>
                    <a:pt x="4295775" y="9525"/>
                  </a:lnTo>
                  <a:lnTo>
                    <a:pt x="4295775" y="0"/>
                  </a:lnTo>
                  <a:close/>
                </a:path>
                <a:path w="4981575" h="9525">
                  <a:moveTo>
                    <a:pt x="4352925" y="0"/>
                  </a:moveTo>
                  <a:lnTo>
                    <a:pt x="4343400" y="0"/>
                  </a:lnTo>
                  <a:lnTo>
                    <a:pt x="4343400" y="9525"/>
                  </a:lnTo>
                  <a:lnTo>
                    <a:pt x="4352925" y="9525"/>
                  </a:lnTo>
                  <a:lnTo>
                    <a:pt x="4352925" y="0"/>
                  </a:lnTo>
                  <a:close/>
                </a:path>
                <a:path w="4981575" h="9525">
                  <a:moveTo>
                    <a:pt x="4410075" y="0"/>
                  </a:moveTo>
                  <a:lnTo>
                    <a:pt x="4400550" y="0"/>
                  </a:lnTo>
                  <a:lnTo>
                    <a:pt x="4400550" y="9525"/>
                  </a:lnTo>
                  <a:lnTo>
                    <a:pt x="4410075" y="9525"/>
                  </a:lnTo>
                  <a:lnTo>
                    <a:pt x="4410075" y="0"/>
                  </a:lnTo>
                  <a:close/>
                </a:path>
                <a:path w="4981575" h="9525">
                  <a:moveTo>
                    <a:pt x="4467225" y="0"/>
                  </a:moveTo>
                  <a:lnTo>
                    <a:pt x="4457700" y="0"/>
                  </a:lnTo>
                  <a:lnTo>
                    <a:pt x="4457700" y="9525"/>
                  </a:lnTo>
                  <a:lnTo>
                    <a:pt x="4467225" y="9525"/>
                  </a:lnTo>
                  <a:lnTo>
                    <a:pt x="4467225" y="0"/>
                  </a:lnTo>
                  <a:close/>
                </a:path>
                <a:path w="4981575" h="9525">
                  <a:moveTo>
                    <a:pt x="4524375" y="0"/>
                  </a:moveTo>
                  <a:lnTo>
                    <a:pt x="4514850" y="0"/>
                  </a:lnTo>
                  <a:lnTo>
                    <a:pt x="4514850" y="9525"/>
                  </a:lnTo>
                  <a:lnTo>
                    <a:pt x="4524375" y="9525"/>
                  </a:lnTo>
                  <a:lnTo>
                    <a:pt x="4524375" y="0"/>
                  </a:lnTo>
                  <a:close/>
                </a:path>
                <a:path w="4981575" h="9525">
                  <a:moveTo>
                    <a:pt x="4581525" y="0"/>
                  </a:moveTo>
                  <a:lnTo>
                    <a:pt x="4572000" y="0"/>
                  </a:lnTo>
                  <a:lnTo>
                    <a:pt x="4572000" y="9525"/>
                  </a:lnTo>
                  <a:lnTo>
                    <a:pt x="4581525" y="9525"/>
                  </a:lnTo>
                  <a:lnTo>
                    <a:pt x="4581525" y="0"/>
                  </a:lnTo>
                  <a:close/>
                </a:path>
                <a:path w="4981575" h="9525">
                  <a:moveTo>
                    <a:pt x="4638675" y="0"/>
                  </a:moveTo>
                  <a:lnTo>
                    <a:pt x="4629150" y="0"/>
                  </a:lnTo>
                  <a:lnTo>
                    <a:pt x="4629150" y="9525"/>
                  </a:lnTo>
                  <a:lnTo>
                    <a:pt x="4638675" y="9525"/>
                  </a:lnTo>
                  <a:lnTo>
                    <a:pt x="4638675" y="0"/>
                  </a:lnTo>
                  <a:close/>
                </a:path>
                <a:path w="4981575" h="9525">
                  <a:moveTo>
                    <a:pt x="4695825" y="0"/>
                  </a:moveTo>
                  <a:lnTo>
                    <a:pt x="4686300" y="0"/>
                  </a:lnTo>
                  <a:lnTo>
                    <a:pt x="4686300" y="9525"/>
                  </a:lnTo>
                  <a:lnTo>
                    <a:pt x="4695825" y="9525"/>
                  </a:lnTo>
                  <a:lnTo>
                    <a:pt x="4695825" y="0"/>
                  </a:lnTo>
                  <a:close/>
                </a:path>
                <a:path w="4981575" h="9525">
                  <a:moveTo>
                    <a:pt x="4752975" y="0"/>
                  </a:moveTo>
                  <a:lnTo>
                    <a:pt x="4743450" y="0"/>
                  </a:lnTo>
                  <a:lnTo>
                    <a:pt x="4743450" y="9525"/>
                  </a:lnTo>
                  <a:lnTo>
                    <a:pt x="4752975" y="9525"/>
                  </a:lnTo>
                  <a:lnTo>
                    <a:pt x="4752975" y="0"/>
                  </a:lnTo>
                  <a:close/>
                </a:path>
                <a:path w="4981575" h="9525">
                  <a:moveTo>
                    <a:pt x="4810125" y="0"/>
                  </a:moveTo>
                  <a:lnTo>
                    <a:pt x="4800600" y="0"/>
                  </a:lnTo>
                  <a:lnTo>
                    <a:pt x="4800600" y="9525"/>
                  </a:lnTo>
                  <a:lnTo>
                    <a:pt x="4810125" y="9525"/>
                  </a:lnTo>
                  <a:lnTo>
                    <a:pt x="4810125" y="0"/>
                  </a:lnTo>
                  <a:close/>
                </a:path>
                <a:path w="4981575" h="9525">
                  <a:moveTo>
                    <a:pt x="4867275" y="0"/>
                  </a:moveTo>
                  <a:lnTo>
                    <a:pt x="4857750" y="0"/>
                  </a:lnTo>
                  <a:lnTo>
                    <a:pt x="4857750" y="9525"/>
                  </a:lnTo>
                  <a:lnTo>
                    <a:pt x="4867275" y="9525"/>
                  </a:lnTo>
                  <a:lnTo>
                    <a:pt x="4867275" y="0"/>
                  </a:lnTo>
                  <a:close/>
                </a:path>
                <a:path w="4981575" h="9525">
                  <a:moveTo>
                    <a:pt x="4924425" y="0"/>
                  </a:moveTo>
                  <a:lnTo>
                    <a:pt x="4914900" y="0"/>
                  </a:lnTo>
                  <a:lnTo>
                    <a:pt x="4914900" y="9525"/>
                  </a:lnTo>
                  <a:lnTo>
                    <a:pt x="4924425" y="9525"/>
                  </a:lnTo>
                  <a:lnTo>
                    <a:pt x="4924425" y="0"/>
                  </a:lnTo>
                  <a:close/>
                </a:path>
                <a:path w="4981575" h="9525">
                  <a:moveTo>
                    <a:pt x="4981575" y="0"/>
                  </a:moveTo>
                  <a:lnTo>
                    <a:pt x="4972050" y="0"/>
                  </a:lnTo>
                  <a:lnTo>
                    <a:pt x="4972050" y="9525"/>
                  </a:lnTo>
                  <a:lnTo>
                    <a:pt x="4981575" y="9525"/>
                  </a:lnTo>
                  <a:lnTo>
                    <a:pt x="49815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826770" y="4171162"/>
              <a:ext cx="11546205" cy="685165"/>
            </a:xfrm>
            <a:custGeom>
              <a:avLst/>
              <a:gdLst/>
              <a:ahLst/>
              <a:cxnLst/>
              <a:rect l="l" t="t" r="r" b="b"/>
              <a:pathLst>
                <a:path w="11546205" h="68516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546205" h="68516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546205" h="68516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546205" h="68516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546205" h="68516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546205" h="68516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546205" h="685164">
                  <a:moveTo>
                    <a:pt x="638162" y="0"/>
                  </a:moveTo>
                  <a:lnTo>
                    <a:pt x="628637" y="0"/>
                  </a:lnTo>
                  <a:lnTo>
                    <a:pt x="628637" y="9525"/>
                  </a:lnTo>
                  <a:lnTo>
                    <a:pt x="638162" y="9525"/>
                  </a:lnTo>
                  <a:lnTo>
                    <a:pt x="638162" y="0"/>
                  </a:lnTo>
                  <a:close/>
                </a:path>
                <a:path w="11546205" h="685164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11546205" h="685164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11546205" h="685164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11546205" h="685164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11546205" h="685164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11546205" h="685164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11546205" h="685164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11546205" h="685164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11546205" h="685164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11546205" h="685164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11546205" h="685164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11546205" h="685164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11546205" h="685164">
                  <a:moveTo>
                    <a:pt x="1666862" y="0"/>
                  </a:moveTo>
                  <a:lnTo>
                    <a:pt x="1657337" y="0"/>
                  </a:lnTo>
                  <a:lnTo>
                    <a:pt x="1657337" y="9525"/>
                  </a:lnTo>
                  <a:lnTo>
                    <a:pt x="1666862" y="9525"/>
                  </a:lnTo>
                  <a:lnTo>
                    <a:pt x="1666862" y="0"/>
                  </a:lnTo>
                  <a:close/>
                </a:path>
                <a:path w="11546205" h="685164">
                  <a:moveTo>
                    <a:pt x="1724012" y="0"/>
                  </a:moveTo>
                  <a:lnTo>
                    <a:pt x="1714487" y="0"/>
                  </a:lnTo>
                  <a:lnTo>
                    <a:pt x="1714487" y="9525"/>
                  </a:lnTo>
                  <a:lnTo>
                    <a:pt x="1724012" y="9525"/>
                  </a:lnTo>
                  <a:lnTo>
                    <a:pt x="1724012" y="0"/>
                  </a:lnTo>
                  <a:close/>
                </a:path>
                <a:path w="11546205" h="685164">
                  <a:moveTo>
                    <a:pt x="1781162" y="0"/>
                  </a:moveTo>
                  <a:lnTo>
                    <a:pt x="1771637" y="0"/>
                  </a:lnTo>
                  <a:lnTo>
                    <a:pt x="1771637" y="9525"/>
                  </a:lnTo>
                  <a:lnTo>
                    <a:pt x="1781162" y="9525"/>
                  </a:lnTo>
                  <a:lnTo>
                    <a:pt x="1781162" y="0"/>
                  </a:lnTo>
                  <a:close/>
                </a:path>
                <a:path w="11546205" h="685164">
                  <a:moveTo>
                    <a:pt x="1838312" y="0"/>
                  </a:moveTo>
                  <a:lnTo>
                    <a:pt x="1828787" y="0"/>
                  </a:lnTo>
                  <a:lnTo>
                    <a:pt x="1828787" y="9525"/>
                  </a:lnTo>
                  <a:lnTo>
                    <a:pt x="1838312" y="9525"/>
                  </a:lnTo>
                  <a:lnTo>
                    <a:pt x="1838312" y="0"/>
                  </a:lnTo>
                  <a:close/>
                </a:path>
                <a:path w="11546205" h="685164">
                  <a:moveTo>
                    <a:pt x="1895462" y="0"/>
                  </a:moveTo>
                  <a:lnTo>
                    <a:pt x="1885937" y="0"/>
                  </a:lnTo>
                  <a:lnTo>
                    <a:pt x="1885937" y="9525"/>
                  </a:lnTo>
                  <a:lnTo>
                    <a:pt x="1895462" y="9525"/>
                  </a:lnTo>
                  <a:lnTo>
                    <a:pt x="1895462" y="0"/>
                  </a:lnTo>
                  <a:close/>
                </a:path>
                <a:path w="11546205" h="685164">
                  <a:moveTo>
                    <a:pt x="1949348" y="0"/>
                  </a:moveTo>
                  <a:lnTo>
                    <a:pt x="1943087" y="0"/>
                  </a:lnTo>
                  <a:lnTo>
                    <a:pt x="1943087" y="9525"/>
                  </a:lnTo>
                  <a:lnTo>
                    <a:pt x="1949348" y="9525"/>
                  </a:lnTo>
                  <a:lnTo>
                    <a:pt x="1949348" y="0"/>
                  </a:lnTo>
                  <a:close/>
                </a:path>
                <a:path w="11546205" h="685164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11546205" h="685164">
                  <a:moveTo>
                    <a:pt x="2295512" y="0"/>
                  </a:moveTo>
                  <a:lnTo>
                    <a:pt x="2285987" y="0"/>
                  </a:lnTo>
                  <a:lnTo>
                    <a:pt x="2285987" y="9525"/>
                  </a:lnTo>
                  <a:lnTo>
                    <a:pt x="2295512" y="9525"/>
                  </a:lnTo>
                  <a:lnTo>
                    <a:pt x="2295512" y="0"/>
                  </a:lnTo>
                  <a:close/>
                </a:path>
                <a:path w="11546205" h="685164">
                  <a:moveTo>
                    <a:pt x="2352662" y="0"/>
                  </a:moveTo>
                  <a:lnTo>
                    <a:pt x="2343137" y="0"/>
                  </a:lnTo>
                  <a:lnTo>
                    <a:pt x="2343137" y="9525"/>
                  </a:lnTo>
                  <a:lnTo>
                    <a:pt x="2352662" y="9525"/>
                  </a:lnTo>
                  <a:lnTo>
                    <a:pt x="2352662" y="0"/>
                  </a:lnTo>
                  <a:close/>
                </a:path>
                <a:path w="11546205" h="685164">
                  <a:moveTo>
                    <a:pt x="2409812" y="0"/>
                  </a:moveTo>
                  <a:lnTo>
                    <a:pt x="2400287" y="0"/>
                  </a:lnTo>
                  <a:lnTo>
                    <a:pt x="2400287" y="9525"/>
                  </a:lnTo>
                  <a:lnTo>
                    <a:pt x="2409812" y="9525"/>
                  </a:lnTo>
                  <a:lnTo>
                    <a:pt x="2409812" y="0"/>
                  </a:lnTo>
                  <a:close/>
                </a:path>
                <a:path w="11546205" h="685164">
                  <a:moveTo>
                    <a:pt x="2466962" y="0"/>
                  </a:moveTo>
                  <a:lnTo>
                    <a:pt x="2457437" y="0"/>
                  </a:lnTo>
                  <a:lnTo>
                    <a:pt x="2457437" y="9525"/>
                  </a:lnTo>
                  <a:lnTo>
                    <a:pt x="2466962" y="9525"/>
                  </a:lnTo>
                  <a:lnTo>
                    <a:pt x="2466962" y="0"/>
                  </a:lnTo>
                  <a:close/>
                </a:path>
                <a:path w="11546205" h="685164">
                  <a:moveTo>
                    <a:pt x="2524112" y="0"/>
                  </a:moveTo>
                  <a:lnTo>
                    <a:pt x="2514587" y="0"/>
                  </a:lnTo>
                  <a:lnTo>
                    <a:pt x="2514587" y="9525"/>
                  </a:lnTo>
                  <a:lnTo>
                    <a:pt x="2524112" y="9525"/>
                  </a:lnTo>
                  <a:lnTo>
                    <a:pt x="2524112" y="0"/>
                  </a:lnTo>
                  <a:close/>
                </a:path>
                <a:path w="11546205" h="685164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  <a:path w="11546205" h="685164">
                  <a:moveTo>
                    <a:pt x="2867012" y="0"/>
                  </a:moveTo>
                  <a:lnTo>
                    <a:pt x="2857487" y="0"/>
                  </a:lnTo>
                  <a:lnTo>
                    <a:pt x="2857487" y="9525"/>
                  </a:lnTo>
                  <a:lnTo>
                    <a:pt x="2867012" y="9525"/>
                  </a:lnTo>
                  <a:lnTo>
                    <a:pt x="2867012" y="0"/>
                  </a:lnTo>
                  <a:close/>
                </a:path>
                <a:path w="11546205" h="685164">
                  <a:moveTo>
                    <a:pt x="2924162" y="0"/>
                  </a:moveTo>
                  <a:lnTo>
                    <a:pt x="2914637" y="0"/>
                  </a:lnTo>
                  <a:lnTo>
                    <a:pt x="2914637" y="9525"/>
                  </a:lnTo>
                  <a:lnTo>
                    <a:pt x="2924162" y="9525"/>
                  </a:lnTo>
                  <a:lnTo>
                    <a:pt x="2924162" y="0"/>
                  </a:lnTo>
                  <a:close/>
                </a:path>
                <a:path w="11546205" h="685164">
                  <a:moveTo>
                    <a:pt x="2981312" y="0"/>
                  </a:moveTo>
                  <a:lnTo>
                    <a:pt x="2971787" y="0"/>
                  </a:lnTo>
                  <a:lnTo>
                    <a:pt x="2971787" y="9525"/>
                  </a:lnTo>
                  <a:lnTo>
                    <a:pt x="2981312" y="9525"/>
                  </a:lnTo>
                  <a:lnTo>
                    <a:pt x="2981312" y="0"/>
                  </a:lnTo>
                  <a:close/>
                </a:path>
                <a:path w="11546205" h="685164">
                  <a:moveTo>
                    <a:pt x="3038462" y="0"/>
                  </a:moveTo>
                  <a:lnTo>
                    <a:pt x="3028937" y="0"/>
                  </a:lnTo>
                  <a:lnTo>
                    <a:pt x="3028937" y="9525"/>
                  </a:lnTo>
                  <a:lnTo>
                    <a:pt x="3038462" y="9525"/>
                  </a:lnTo>
                  <a:lnTo>
                    <a:pt x="3038462" y="0"/>
                  </a:lnTo>
                  <a:close/>
                </a:path>
                <a:path w="11546205" h="685164">
                  <a:moveTo>
                    <a:pt x="3095612" y="0"/>
                  </a:moveTo>
                  <a:lnTo>
                    <a:pt x="3086087" y="0"/>
                  </a:lnTo>
                  <a:lnTo>
                    <a:pt x="3086087" y="9525"/>
                  </a:lnTo>
                  <a:lnTo>
                    <a:pt x="3095612" y="9525"/>
                  </a:lnTo>
                  <a:lnTo>
                    <a:pt x="3095612" y="0"/>
                  </a:lnTo>
                  <a:close/>
                </a:path>
                <a:path w="11546205" h="685164">
                  <a:moveTo>
                    <a:pt x="3152762" y="0"/>
                  </a:moveTo>
                  <a:lnTo>
                    <a:pt x="3143237" y="0"/>
                  </a:lnTo>
                  <a:lnTo>
                    <a:pt x="3143237" y="9525"/>
                  </a:lnTo>
                  <a:lnTo>
                    <a:pt x="3152762" y="9525"/>
                  </a:lnTo>
                  <a:lnTo>
                    <a:pt x="3152762" y="0"/>
                  </a:lnTo>
                  <a:close/>
                </a:path>
                <a:path w="11546205" h="685164">
                  <a:moveTo>
                    <a:pt x="3209912" y="0"/>
                  </a:moveTo>
                  <a:lnTo>
                    <a:pt x="3200387" y="0"/>
                  </a:lnTo>
                  <a:lnTo>
                    <a:pt x="3200387" y="9525"/>
                  </a:lnTo>
                  <a:lnTo>
                    <a:pt x="3209912" y="9525"/>
                  </a:lnTo>
                  <a:lnTo>
                    <a:pt x="3209912" y="0"/>
                  </a:lnTo>
                  <a:close/>
                </a:path>
                <a:path w="11546205" h="685164">
                  <a:moveTo>
                    <a:pt x="3267062" y="0"/>
                  </a:moveTo>
                  <a:lnTo>
                    <a:pt x="3257537" y="0"/>
                  </a:lnTo>
                  <a:lnTo>
                    <a:pt x="3257537" y="9525"/>
                  </a:lnTo>
                  <a:lnTo>
                    <a:pt x="3267062" y="9525"/>
                  </a:lnTo>
                  <a:lnTo>
                    <a:pt x="3267062" y="0"/>
                  </a:lnTo>
                  <a:close/>
                </a:path>
                <a:path w="11546205" h="685164">
                  <a:moveTo>
                    <a:pt x="3324212" y="0"/>
                  </a:moveTo>
                  <a:lnTo>
                    <a:pt x="3314687" y="0"/>
                  </a:lnTo>
                  <a:lnTo>
                    <a:pt x="3314687" y="9525"/>
                  </a:lnTo>
                  <a:lnTo>
                    <a:pt x="3324212" y="9525"/>
                  </a:lnTo>
                  <a:lnTo>
                    <a:pt x="3324212" y="0"/>
                  </a:lnTo>
                  <a:close/>
                </a:path>
                <a:path w="11546205" h="685164">
                  <a:moveTo>
                    <a:pt x="3381362" y="0"/>
                  </a:moveTo>
                  <a:lnTo>
                    <a:pt x="3371837" y="0"/>
                  </a:lnTo>
                  <a:lnTo>
                    <a:pt x="3371837" y="9525"/>
                  </a:lnTo>
                  <a:lnTo>
                    <a:pt x="3381362" y="9525"/>
                  </a:lnTo>
                  <a:lnTo>
                    <a:pt x="3381362" y="0"/>
                  </a:lnTo>
                  <a:close/>
                </a:path>
                <a:path w="11546205" h="685164">
                  <a:moveTo>
                    <a:pt x="9953612" y="675487"/>
                  </a:moveTo>
                  <a:lnTo>
                    <a:pt x="9944087" y="675487"/>
                  </a:lnTo>
                  <a:lnTo>
                    <a:pt x="9944087" y="685012"/>
                  </a:lnTo>
                  <a:lnTo>
                    <a:pt x="9953612" y="685012"/>
                  </a:lnTo>
                  <a:lnTo>
                    <a:pt x="9953612" y="675487"/>
                  </a:lnTo>
                  <a:close/>
                </a:path>
                <a:path w="11546205" h="685164">
                  <a:moveTo>
                    <a:pt x="10010762" y="675487"/>
                  </a:moveTo>
                  <a:lnTo>
                    <a:pt x="10001237" y="675487"/>
                  </a:lnTo>
                  <a:lnTo>
                    <a:pt x="10001237" y="685012"/>
                  </a:lnTo>
                  <a:lnTo>
                    <a:pt x="10010762" y="685012"/>
                  </a:lnTo>
                  <a:lnTo>
                    <a:pt x="10010762" y="675487"/>
                  </a:lnTo>
                  <a:close/>
                </a:path>
                <a:path w="11546205" h="685164">
                  <a:moveTo>
                    <a:pt x="10067912" y="675487"/>
                  </a:moveTo>
                  <a:lnTo>
                    <a:pt x="10058387" y="675487"/>
                  </a:lnTo>
                  <a:lnTo>
                    <a:pt x="10058387" y="685012"/>
                  </a:lnTo>
                  <a:lnTo>
                    <a:pt x="10067912" y="685012"/>
                  </a:lnTo>
                  <a:lnTo>
                    <a:pt x="10067912" y="675487"/>
                  </a:lnTo>
                  <a:close/>
                </a:path>
                <a:path w="11546205" h="685164">
                  <a:moveTo>
                    <a:pt x="10125062" y="675487"/>
                  </a:moveTo>
                  <a:lnTo>
                    <a:pt x="10115537" y="675487"/>
                  </a:lnTo>
                  <a:lnTo>
                    <a:pt x="10115537" y="685012"/>
                  </a:lnTo>
                  <a:lnTo>
                    <a:pt x="10125062" y="685012"/>
                  </a:lnTo>
                  <a:lnTo>
                    <a:pt x="10125062" y="675487"/>
                  </a:lnTo>
                  <a:close/>
                </a:path>
                <a:path w="11546205" h="685164">
                  <a:moveTo>
                    <a:pt x="10182212" y="675487"/>
                  </a:moveTo>
                  <a:lnTo>
                    <a:pt x="10172687" y="675487"/>
                  </a:lnTo>
                  <a:lnTo>
                    <a:pt x="10172687" y="685012"/>
                  </a:lnTo>
                  <a:lnTo>
                    <a:pt x="10182212" y="685012"/>
                  </a:lnTo>
                  <a:lnTo>
                    <a:pt x="10182212" y="675487"/>
                  </a:lnTo>
                  <a:close/>
                </a:path>
                <a:path w="11546205" h="685164">
                  <a:moveTo>
                    <a:pt x="10239362" y="675487"/>
                  </a:moveTo>
                  <a:lnTo>
                    <a:pt x="10229837" y="675487"/>
                  </a:lnTo>
                  <a:lnTo>
                    <a:pt x="10229837" y="685012"/>
                  </a:lnTo>
                  <a:lnTo>
                    <a:pt x="10239362" y="685012"/>
                  </a:lnTo>
                  <a:lnTo>
                    <a:pt x="10239362" y="675487"/>
                  </a:lnTo>
                  <a:close/>
                </a:path>
                <a:path w="11546205" h="685164">
                  <a:moveTo>
                    <a:pt x="10296512" y="675487"/>
                  </a:moveTo>
                  <a:lnTo>
                    <a:pt x="10286987" y="675487"/>
                  </a:lnTo>
                  <a:lnTo>
                    <a:pt x="10286987" y="685012"/>
                  </a:lnTo>
                  <a:lnTo>
                    <a:pt x="10296512" y="685012"/>
                  </a:lnTo>
                  <a:lnTo>
                    <a:pt x="10296512" y="675487"/>
                  </a:lnTo>
                  <a:close/>
                </a:path>
                <a:path w="11546205" h="685164">
                  <a:moveTo>
                    <a:pt x="10353662" y="675487"/>
                  </a:moveTo>
                  <a:lnTo>
                    <a:pt x="10344137" y="675487"/>
                  </a:lnTo>
                  <a:lnTo>
                    <a:pt x="10344137" y="685012"/>
                  </a:lnTo>
                  <a:lnTo>
                    <a:pt x="10353662" y="685012"/>
                  </a:lnTo>
                  <a:lnTo>
                    <a:pt x="10353662" y="675487"/>
                  </a:lnTo>
                  <a:close/>
                </a:path>
                <a:path w="11546205" h="685164">
                  <a:moveTo>
                    <a:pt x="10410812" y="675487"/>
                  </a:moveTo>
                  <a:lnTo>
                    <a:pt x="10401287" y="675487"/>
                  </a:lnTo>
                  <a:lnTo>
                    <a:pt x="10401287" y="685012"/>
                  </a:lnTo>
                  <a:lnTo>
                    <a:pt x="10410812" y="685012"/>
                  </a:lnTo>
                  <a:lnTo>
                    <a:pt x="10410812" y="675487"/>
                  </a:lnTo>
                  <a:close/>
                </a:path>
                <a:path w="11546205" h="685164">
                  <a:moveTo>
                    <a:pt x="10467962" y="675487"/>
                  </a:moveTo>
                  <a:lnTo>
                    <a:pt x="10458437" y="675487"/>
                  </a:lnTo>
                  <a:lnTo>
                    <a:pt x="10458437" y="685012"/>
                  </a:lnTo>
                  <a:lnTo>
                    <a:pt x="10467962" y="685012"/>
                  </a:lnTo>
                  <a:lnTo>
                    <a:pt x="10467962" y="675487"/>
                  </a:lnTo>
                  <a:close/>
                </a:path>
                <a:path w="11546205" h="685164">
                  <a:moveTo>
                    <a:pt x="10525112" y="675487"/>
                  </a:moveTo>
                  <a:lnTo>
                    <a:pt x="10515587" y="675487"/>
                  </a:lnTo>
                  <a:lnTo>
                    <a:pt x="10515587" y="685012"/>
                  </a:lnTo>
                  <a:lnTo>
                    <a:pt x="10525112" y="685012"/>
                  </a:lnTo>
                  <a:lnTo>
                    <a:pt x="10525112" y="675487"/>
                  </a:lnTo>
                  <a:close/>
                </a:path>
                <a:path w="11546205" h="685164">
                  <a:moveTo>
                    <a:pt x="10582262" y="675487"/>
                  </a:moveTo>
                  <a:lnTo>
                    <a:pt x="10572737" y="675487"/>
                  </a:lnTo>
                  <a:lnTo>
                    <a:pt x="10572737" y="685012"/>
                  </a:lnTo>
                  <a:lnTo>
                    <a:pt x="10582262" y="685012"/>
                  </a:lnTo>
                  <a:lnTo>
                    <a:pt x="10582262" y="675487"/>
                  </a:lnTo>
                  <a:close/>
                </a:path>
                <a:path w="11546205" h="685164">
                  <a:moveTo>
                    <a:pt x="10639412" y="675487"/>
                  </a:moveTo>
                  <a:lnTo>
                    <a:pt x="10629887" y="675487"/>
                  </a:lnTo>
                  <a:lnTo>
                    <a:pt x="10629887" y="685012"/>
                  </a:lnTo>
                  <a:lnTo>
                    <a:pt x="10639412" y="685012"/>
                  </a:lnTo>
                  <a:lnTo>
                    <a:pt x="10639412" y="675487"/>
                  </a:lnTo>
                  <a:close/>
                </a:path>
                <a:path w="11546205" h="685164">
                  <a:moveTo>
                    <a:pt x="10696562" y="675487"/>
                  </a:moveTo>
                  <a:lnTo>
                    <a:pt x="10687037" y="675487"/>
                  </a:lnTo>
                  <a:lnTo>
                    <a:pt x="10687037" y="685012"/>
                  </a:lnTo>
                  <a:lnTo>
                    <a:pt x="10696562" y="685012"/>
                  </a:lnTo>
                  <a:lnTo>
                    <a:pt x="10696562" y="675487"/>
                  </a:lnTo>
                  <a:close/>
                </a:path>
                <a:path w="11546205" h="685164">
                  <a:moveTo>
                    <a:pt x="10753712" y="675487"/>
                  </a:moveTo>
                  <a:lnTo>
                    <a:pt x="10744187" y="675487"/>
                  </a:lnTo>
                  <a:lnTo>
                    <a:pt x="10744187" y="685012"/>
                  </a:lnTo>
                  <a:lnTo>
                    <a:pt x="10753712" y="685012"/>
                  </a:lnTo>
                  <a:lnTo>
                    <a:pt x="10753712" y="675487"/>
                  </a:lnTo>
                  <a:close/>
                </a:path>
                <a:path w="11546205" h="685164">
                  <a:moveTo>
                    <a:pt x="10810862" y="675487"/>
                  </a:moveTo>
                  <a:lnTo>
                    <a:pt x="10801337" y="675487"/>
                  </a:lnTo>
                  <a:lnTo>
                    <a:pt x="10801337" y="685012"/>
                  </a:lnTo>
                  <a:lnTo>
                    <a:pt x="10810862" y="685012"/>
                  </a:lnTo>
                  <a:lnTo>
                    <a:pt x="10810862" y="675487"/>
                  </a:lnTo>
                  <a:close/>
                </a:path>
                <a:path w="11546205" h="685164">
                  <a:moveTo>
                    <a:pt x="10868012" y="675487"/>
                  </a:moveTo>
                  <a:lnTo>
                    <a:pt x="10858487" y="675487"/>
                  </a:lnTo>
                  <a:lnTo>
                    <a:pt x="10858487" y="685012"/>
                  </a:lnTo>
                  <a:lnTo>
                    <a:pt x="10868012" y="685012"/>
                  </a:lnTo>
                  <a:lnTo>
                    <a:pt x="10868012" y="675487"/>
                  </a:lnTo>
                  <a:close/>
                </a:path>
                <a:path w="11546205" h="685164">
                  <a:moveTo>
                    <a:pt x="10925162" y="675487"/>
                  </a:moveTo>
                  <a:lnTo>
                    <a:pt x="10915637" y="675487"/>
                  </a:lnTo>
                  <a:lnTo>
                    <a:pt x="10915637" y="685012"/>
                  </a:lnTo>
                  <a:lnTo>
                    <a:pt x="10925162" y="685012"/>
                  </a:lnTo>
                  <a:lnTo>
                    <a:pt x="10925162" y="675487"/>
                  </a:lnTo>
                  <a:close/>
                </a:path>
                <a:path w="11546205" h="685164">
                  <a:moveTo>
                    <a:pt x="10982312" y="675487"/>
                  </a:moveTo>
                  <a:lnTo>
                    <a:pt x="10972787" y="675487"/>
                  </a:lnTo>
                  <a:lnTo>
                    <a:pt x="10972787" y="685012"/>
                  </a:lnTo>
                  <a:lnTo>
                    <a:pt x="10982312" y="685012"/>
                  </a:lnTo>
                  <a:lnTo>
                    <a:pt x="10982312" y="675487"/>
                  </a:lnTo>
                  <a:close/>
                </a:path>
                <a:path w="11546205" h="685164">
                  <a:moveTo>
                    <a:pt x="11039462" y="675487"/>
                  </a:moveTo>
                  <a:lnTo>
                    <a:pt x="11029937" y="675487"/>
                  </a:lnTo>
                  <a:lnTo>
                    <a:pt x="11029937" y="685012"/>
                  </a:lnTo>
                  <a:lnTo>
                    <a:pt x="11039462" y="685012"/>
                  </a:lnTo>
                  <a:lnTo>
                    <a:pt x="11039462" y="675487"/>
                  </a:lnTo>
                  <a:close/>
                </a:path>
                <a:path w="11546205" h="685164">
                  <a:moveTo>
                    <a:pt x="11096612" y="675487"/>
                  </a:moveTo>
                  <a:lnTo>
                    <a:pt x="11087087" y="675487"/>
                  </a:lnTo>
                  <a:lnTo>
                    <a:pt x="11087087" y="685012"/>
                  </a:lnTo>
                  <a:lnTo>
                    <a:pt x="11096612" y="685012"/>
                  </a:lnTo>
                  <a:lnTo>
                    <a:pt x="11096612" y="675487"/>
                  </a:lnTo>
                  <a:close/>
                </a:path>
                <a:path w="11546205" h="685164">
                  <a:moveTo>
                    <a:pt x="11153762" y="675487"/>
                  </a:moveTo>
                  <a:lnTo>
                    <a:pt x="11144237" y="675487"/>
                  </a:lnTo>
                  <a:lnTo>
                    <a:pt x="11144237" y="685012"/>
                  </a:lnTo>
                  <a:lnTo>
                    <a:pt x="11153762" y="685012"/>
                  </a:lnTo>
                  <a:lnTo>
                    <a:pt x="11153762" y="675487"/>
                  </a:lnTo>
                  <a:close/>
                </a:path>
                <a:path w="11546205" h="685164">
                  <a:moveTo>
                    <a:pt x="11210912" y="675487"/>
                  </a:moveTo>
                  <a:lnTo>
                    <a:pt x="11201387" y="675487"/>
                  </a:lnTo>
                  <a:lnTo>
                    <a:pt x="11201387" y="685012"/>
                  </a:lnTo>
                  <a:lnTo>
                    <a:pt x="11210912" y="685012"/>
                  </a:lnTo>
                  <a:lnTo>
                    <a:pt x="11210912" y="675487"/>
                  </a:lnTo>
                  <a:close/>
                </a:path>
                <a:path w="11546205" h="685164">
                  <a:moveTo>
                    <a:pt x="11268062" y="675487"/>
                  </a:moveTo>
                  <a:lnTo>
                    <a:pt x="11258537" y="675487"/>
                  </a:lnTo>
                  <a:lnTo>
                    <a:pt x="11258537" y="685012"/>
                  </a:lnTo>
                  <a:lnTo>
                    <a:pt x="11268062" y="685012"/>
                  </a:lnTo>
                  <a:lnTo>
                    <a:pt x="11268062" y="675487"/>
                  </a:lnTo>
                  <a:close/>
                </a:path>
                <a:path w="11546205" h="685164">
                  <a:moveTo>
                    <a:pt x="11325212" y="675487"/>
                  </a:moveTo>
                  <a:lnTo>
                    <a:pt x="11315687" y="675487"/>
                  </a:lnTo>
                  <a:lnTo>
                    <a:pt x="11315687" y="685012"/>
                  </a:lnTo>
                  <a:lnTo>
                    <a:pt x="11325212" y="685012"/>
                  </a:lnTo>
                  <a:lnTo>
                    <a:pt x="11325212" y="675487"/>
                  </a:lnTo>
                  <a:close/>
                </a:path>
                <a:path w="11546205" h="685164">
                  <a:moveTo>
                    <a:pt x="11382362" y="675487"/>
                  </a:moveTo>
                  <a:lnTo>
                    <a:pt x="11372837" y="675487"/>
                  </a:lnTo>
                  <a:lnTo>
                    <a:pt x="11372837" y="685012"/>
                  </a:lnTo>
                  <a:lnTo>
                    <a:pt x="11382362" y="685012"/>
                  </a:lnTo>
                  <a:lnTo>
                    <a:pt x="11382362" y="675487"/>
                  </a:lnTo>
                  <a:close/>
                </a:path>
                <a:path w="11546205" h="685164">
                  <a:moveTo>
                    <a:pt x="11439512" y="675487"/>
                  </a:moveTo>
                  <a:lnTo>
                    <a:pt x="11429987" y="675487"/>
                  </a:lnTo>
                  <a:lnTo>
                    <a:pt x="11429987" y="685012"/>
                  </a:lnTo>
                  <a:lnTo>
                    <a:pt x="11439512" y="685012"/>
                  </a:lnTo>
                  <a:lnTo>
                    <a:pt x="11439512" y="675487"/>
                  </a:lnTo>
                  <a:close/>
                </a:path>
                <a:path w="11546205" h="685164">
                  <a:moveTo>
                    <a:pt x="11496662" y="675487"/>
                  </a:moveTo>
                  <a:lnTo>
                    <a:pt x="11487137" y="675487"/>
                  </a:lnTo>
                  <a:lnTo>
                    <a:pt x="11487137" y="685012"/>
                  </a:lnTo>
                  <a:lnTo>
                    <a:pt x="11496662" y="685012"/>
                  </a:lnTo>
                  <a:lnTo>
                    <a:pt x="11496662" y="675487"/>
                  </a:lnTo>
                  <a:close/>
                </a:path>
                <a:path w="11546205" h="685164">
                  <a:moveTo>
                    <a:pt x="11546192" y="675487"/>
                  </a:moveTo>
                  <a:lnTo>
                    <a:pt x="11544287" y="675487"/>
                  </a:lnTo>
                  <a:lnTo>
                    <a:pt x="11544287" y="685012"/>
                  </a:lnTo>
                  <a:lnTo>
                    <a:pt x="11546192" y="685012"/>
                  </a:lnTo>
                  <a:lnTo>
                    <a:pt x="11546192" y="675487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4198607" y="4171162"/>
              <a:ext cx="4524375" cy="9525"/>
            </a:xfrm>
            <a:custGeom>
              <a:avLst/>
              <a:gdLst/>
              <a:ahLst/>
              <a:cxnLst/>
              <a:rect l="l" t="t" r="r" b="b"/>
              <a:pathLst>
                <a:path w="452437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52437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52437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52437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52437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52437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52437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52437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52437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52437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52437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52437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52437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52437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52437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52437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52437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52437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52437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52437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52437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52437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52437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52437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52437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52437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52437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52437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52437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52437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52437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52437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52437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52437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52437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52437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52437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52437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52437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52437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52437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52437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52437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52437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52437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52437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52437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52437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52437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52437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52437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52437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52437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52437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52437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52437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52437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52437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52437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52437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52437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52437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  <a:path w="4524375" h="9525">
                  <a:moveTo>
                    <a:pt x="4067175" y="0"/>
                  </a:moveTo>
                  <a:lnTo>
                    <a:pt x="4057650" y="0"/>
                  </a:lnTo>
                  <a:lnTo>
                    <a:pt x="4057650" y="9525"/>
                  </a:lnTo>
                  <a:lnTo>
                    <a:pt x="4067175" y="9525"/>
                  </a:lnTo>
                  <a:lnTo>
                    <a:pt x="4067175" y="0"/>
                  </a:lnTo>
                  <a:close/>
                </a:path>
                <a:path w="4524375" h="9525">
                  <a:moveTo>
                    <a:pt x="4124325" y="0"/>
                  </a:moveTo>
                  <a:lnTo>
                    <a:pt x="4114800" y="0"/>
                  </a:lnTo>
                  <a:lnTo>
                    <a:pt x="4114800" y="9525"/>
                  </a:lnTo>
                  <a:lnTo>
                    <a:pt x="4124325" y="9525"/>
                  </a:lnTo>
                  <a:lnTo>
                    <a:pt x="4124325" y="0"/>
                  </a:lnTo>
                  <a:close/>
                </a:path>
                <a:path w="4524375" h="9525">
                  <a:moveTo>
                    <a:pt x="4181475" y="0"/>
                  </a:moveTo>
                  <a:lnTo>
                    <a:pt x="4171950" y="0"/>
                  </a:lnTo>
                  <a:lnTo>
                    <a:pt x="4171950" y="9525"/>
                  </a:lnTo>
                  <a:lnTo>
                    <a:pt x="4181475" y="9525"/>
                  </a:lnTo>
                  <a:lnTo>
                    <a:pt x="4181475" y="0"/>
                  </a:lnTo>
                  <a:close/>
                </a:path>
                <a:path w="4524375" h="9525">
                  <a:moveTo>
                    <a:pt x="4238625" y="0"/>
                  </a:moveTo>
                  <a:lnTo>
                    <a:pt x="4229100" y="0"/>
                  </a:lnTo>
                  <a:lnTo>
                    <a:pt x="4229100" y="9525"/>
                  </a:lnTo>
                  <a:lnTo>
                    <a:pt x="4238625" y="9525"/>
                  </a:lnTo>
                  <a:lnTo>
                    <a:pt x="4238625" y="0"/>
                  </a:lnTo>
                  <a:close/>
                </a:path>
                <a:path w="4524375" h="9525">
                  <a:moveTo>
                    <a:pt x="4295775" y="0"/>
                  </a:moveTo>
                  <a:lnTo>
                    <a:pt x="4286250" y="0"/>
                  </a:lnTo>
                  <a:lnTo>
                    <a:pt x="4286250" y="9525"/>
                  </a:lnTo>
                  <a:lnTo>
                    <a:pt x="4295775" y="9525"/>
                  </a:lnTo>
                  <a:lnTo>
                    <a:pt x="4295775" y="0"/>
                  </a:lnTo>
                  <a:close/>
                </a:path>
                <a:path w="4524375" h="9525">
                  <a:moveTo>
                    <a:pt x="4352925" y="0"/>
                  </a:moveTo>
                  <a:lnTo>
                    <a:pt x="4343400" y="0"/>
                  </a:lnTo>
                  <a:lnTo>
                    <a:pt x="4343400" y="9525"/>
                  </a:lnTo>
                  <a:lnTo>
                    <a:pt x="4352925" y="9525"/>
                  </a:lnTo>
                  <a:lnTo>
                    <a:pt x="4352925" y="0"/>
                  </a:lnTo>
                  <a:close/>
                </a:path>
                <a:path w="4524375" h="9525">
                  <a:moveTo>
                    <a:pt x="4410075" y="0"/>
                  </a:moveTo>
                  <a:lnTo>
                    <a:pt x="4400550" y="0"/>
                  </a:lnTo>
                  <a:lnTo>
                    <a:pt x="4400550" y="9525"/>
                  </a:lnTo>
                  <a:lnTo>
                    <a:pt x="4410075" y="9525"/>
                  </a:lnTo>
                  <a:lnTo>
                    <a:pt x="4410075" y="0"/>
                  </a:lnTo>
                  <a:close/>
                </a:path>
                <a:path w="4524375" h="9525">
                  <a:moveTo>
                    <a:pt x="4467225" y="0"/>
                  </a:moveTo>
                  <a:lnTo>
                    <a:pt x="4457700" y="0"/>
                  </a:lnTo>
                  <a:lnTo>
                    <a:pt x="4457700" y="9525"/>
                  </a:lnTo>
                  <a:lnTo>
                    <a:pt x="4467225" y="9525"/>
                  </a:lnTo>
                  <a:lnTo>
                    <a:pt x="4467225" y="0"/>
                  </a:lnTo>
                  <a:close/>
                </a:path>
                <a:path w="4524375" h="9525">
                  <a:moveTo>
                    <a:pt x="4524375" y="0"/>
                  </a:moveTo>
                  <a:lnTo>
                    <a:pt x="4514850" y="0"/>
                  </a:lnTo>
                  <a:lnTo>
                    <a:pt x="4514850" y="9525"/>
                  </a:lnTo>
                  <a:lnTo>
                    <a:pt x="4524375" y="9525"/>
                  </a:lnTo>
                  <a:lnTo>
                    <a:pt x="452437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826770" y="3495687"/>
              <a:ext cx="11546205" cy="685165"/>
            </a:xfrm>
            <a:custGeom>
              <a:avLst/>
              <a:gdLst/>
              <a:ahLst/>
              <a:cxnLst/>
              <a:rect l="l" t="t" r="r" b="b"/>
              <a:pathLst>
                <a:path w="11546205" h="685164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11546205" h="685164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11546205" h="685164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1546205" h="685164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11546205" h="685164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11546205" h="685164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11546205" h="685164">
                  <a:moveTo>
                    <a:pt x="7896212" y="675474"/>
                  </a:moveTo>
                  <a:lnTo>
                    <a:pt x="7886687" y="675474"/>
                  </a:lnTo>
                  <a:lnTo>
                    <a:pt x="7886687" y="684999"/>
                  </a:lnTo>
                  <a:lnTo>
                    <a:pt x="7896212" y="684999"/>
                  </a:lnTo>
                  <a:lnTo>
                    <a:pt x="7896212" y="675474"/>
                  </a:lnTo>
                  <a:close/>
                </a:path>
                <a:path w="11546205" h="685164">
                  <a:moveTo>
                    <a:pt x="7953362" y="675474"/>
                  </a:moveTo>
                  <a:lnTo>
                    <a:pt x="7943837" y="675474"/>
                  </a:lnTo>
                  <a:lnTo>
                    <a:pt x="7943837" y="684999"/>
                  </a:lnTo>
                  <a:lnTo>
                    <a:pt x="7953362" y="684999"/>
                  </a:lnTo>
                  <a:lnTo>
                    <a:pt x="7953362" y="675474"/>
                  </a:lnTo>
                  <a:close/>
                </a:path>
                <a:path w="11546205" h="685164">
                  <a:moveTo>
                    <a:pt x="8010512" y="675474"/>
                  </a:moveTo>
                  <a:lnTo>
                    <a:pt x="8000987" y="675474"/>
                  </a:lnTo>
                  <a:lnTo>
                    <a:pt x="8000987" y="684999"/>
                  </a:lnTo>
                  <a:lnTo>
                    <a:pt x="8010512" y="684999"/>
                  </a:lnTo>
                  <a:lnTo>
                    <a:pt x="8010512" y="675474"/>
                  </a:lnTo>
                  <a:close/>
                </a:path>
                <a:path w="11546205" h="685164">
                  <a:moveTo>
                    <a:pt x="8067662" y="675474"/>
                  </a:moveTo>
                  <a:lnTo>
                    <a:pt x="8058137" y="675474"/>
                  </a:lnTo>
                  <a:lnTo>
                    <a:pt x="8058137" y="684999"/>
                  </a:lnTo>
                  <a:lnTo>
                    <a:pt x="8067662" y="684999"/>
                  </a:lnTo>
                  <a:lnTo>
                    <a:pt x="8067662" y="675474"/>
                  </a:lnTo>
                  <a:close/>
                </a:path>
                <a:path w="11546205" h="685164">
                  <a:moveTo>
                    <a:pt x="8124812" y="675474"/>
                  </a:moveTo>
                  <a:lnTo>
                    <a:pt x="8115287" y="675474"/>
                  </a:lnTo>
                  <a:lnTo>
                    <a:pt x="8115287" y="684999"/>
                  </a:lnTo>
                  <a:lnTo>
                    <a:pt x="8124812" y="684999"/>
                  </a:lnTo>
                  <a:lnTo>
                    <a:pt x="8124812" y="675474"/>
                  </a:lnTo>
                  <a:close/>
                </a:path>
                <a:path w="11546205" h="685164">
                  <a:moveTo>
                    <a:pt x="8181962" y="675474"/>
                  </a:moveTo>
                  <a:lnTo>
                    <a:pt x="8172437" y="675474"/>
                  </a:lnTo>
                  <a:lnTo>
                    <a:pt x="8172437" y="684999"/>
                  </a:lnTo>
                  <a:lnTo>
                    <a:pt x="8181962" y="684999"/>
                  </a:lnTo>
                  <a:lnTo>
                    <a:pt x="8181962" y="675474"/>
                  </a:lnTo>
                  <a:close/>
                </a:path>
                <a:path w="11546205" h="685164">
                  <a:moveTo>
                    <a:pt x="8239112" y="675474"/>
                  </a:moveTo>
                  <a:lnTo>
                    <a:pt x="8229587" y="675474"/>
                  </a:lnTo>
                  <a:lnTo>
                    <a:pt x="8229587" y="684999"/>
                  </a:lnTo>
                  <a:lnTo>
                    <a:pt x="8239112" y="684999"/>
                  </a:lnTo>
                  <a:lnTo>
                    <a:pt x="8239112" y="675474"/>
                  </a:lnTo>
                  <a:close/>
                </a:path>
                <a:path w="11546205" h="685164">
                  <a:moveTo>
                    <a:pt x="8296262" y="675474"/>
                  </a:moveTo>
                  <a:lnTo>
                    <a:pt x="8286737" y="675474"/>
                  </a:lnTo>
                  <a:lnTo>
                    <a:pt x="8286737" y="684999"/>
                  </a:lnTo>
                  <a:lnTo>
                    <a:pt x="8296262" y="684999"/>
                  </a:lnTo>
                  <a:lnTo>
                    <a:pt x="8296262" y="675474"/>
                  </a:lnTo>
                  <a:close/>
                </a:path>
                <a:path w="11546205" h="685164">
                  <a:moveTo>
                    <a:pt x="8353412" y="675474"/>
                  </a:moveTo>
                  <a:lnTo>
                    <a:pt x="8343887" y="675474"/>
                  </a:lnTo>
                  <a:lnTo>
                    <a:pt x="8343887" y="684999"/>
                  </a:lnTo>
                  <a:lnTo>
                    <a:pt x="8353412" y="684999"/>
                  </a:lnTo>
                  <a:lnTo>
                    <a:pt x="8353412" y="675474"/>
                  </a:lnTo>
                  <a:close/>
                </a:path>
                <a:path w="11546205" h="685164">
                  <a:moveTo>
                    <a:pt x="8410562" y="675474"/>
                  </a:moveTo>
                  <a:lnTo>
                    <a:pt x="8401037" y="675474"/>
                  </a:lnTo>
                  <a:lnTo>
                    <a:pt x="8401037" y="684999"/>
                  </a:lnTo>
                  <a:lnTo>
                    <a:pt x="8410562" y="684999"/>
                  </a:lnTo>
                  <a:lnTo>
                    <a:pt x="8410562" y="675474"/>
                  </a:lnTo>
                  <a:close/>
                </a:path>
                <a:path w="11546205" h="685164">
                  <a:moveTo>
                    <a:pt x="8467712" y="675474"/>
                  </a:moveTo>
                  <a:lnTo>
                    <a:pt x="8458187" y="675474"/>
                  </a:lnTo>
                  <a:lnTo>
                    <a:pt x="8458187" y="684999"/>
                  </a:lnTo>
                  <a:lnTo>
                    <a:pt x="8467712" y="684999"/>
                  </a:lnTo>
                  <a:lnTo>
                    <a:pt x="8467712" y="675474"/>
                  </a:lnTo>
                  <a:close/>
                </a:path>
                <a:path w="11546205" h="685164">
                  <a:moveTo>
                    <a:pt x="8524862" y="675474"/>
                  </a:moveTo>
                  <a:lnTo>
                    <a:pt x="8515337" y="675474"/>
                  </a:lnTo>
                  <a:lnTo>
                    <a:pt x="8515337" y="684999"/>
                  </a:lnTo>
                  <a:lnTo>
                    <a:pt x="8524862" y="684999"/>
                  </a:lnTo>
                  <a:lnTo>
                    <a:pt x="8524862" y="675474"/>
                  </a:lnTo>
                  <a:close/>
                </a:path>
                <a:path w="11546205" h="685164">
                  <a:moveTo>
                    <a:pt x="8582012" y="675474"/>
                  </a:moveTo>
                  <a:lnTo>
                    <a:pt x="8572487" y="675474"/>
                  </a:lnTo>
                  <a:lnTo>
                    <a:pt x="8572487" y="684999"/>
                  </a:lnTo>
                  <a:lnTo>
                    <a:pt x="8582012" y="684999"/>
                  </a:lnTo>
                  <a:lnTo>
                    <a:pt x="8582012" y="675474"/>
                  </a:lnTo>
                  <a:close/>
                </a:path>
                <a:path w="11546205" h="685164">
                  <a:moveTo>
                    <a:pt x="8639162" y="675474"/>
                  </a:moveTo>
                  <a:lnTo>
                    <a:pt x="8629637" y="675474"/>
                  </a:lnTo>
                  <a:lnTo>
                    <a:pt x="8629637" y="684999"/>
                  </a:lnTo>
                  <a:lnTo>
                    <a:pt x="8639162" y="684999"/>
                  </a:lnTo>
                  <a:lnTo>
                    <a:pt x="8639162" y="675474"/>
                  </a:lnTo>
                  <a:close/>
                </a:path>
                <a:path w="11546205" h="685164">
                  <a:moveTo>
                    <a:pt x="8696312" y="675474"/>
                  </a:moveTo>
                  <a:lnTo>
                    <a:pt x="8686787" y="675474"/>
                  </a:lnTo>
                  <a:lnTo>
                    <a:pt x="8686787" y="684999"/>
                  </a:lnTo>
                  <a:lnTo>
                    <a:pt x="8696312" y="684999"/>
                  </a:lnTo>
                  <a:lnTo>
                    <a:pt x="8696312" y="675474"/>
                  </a:lnTo>
                  <a:close/>
                </a:path>
                <a:path w="11546205" h="685164">
                  <a:moveTo>
                    <a:pt x="8753462" y="675474"/>
                  </a:moveTo>
                  <a:lnTo>
                    <a:pt x="8743937" y="675474"/>
                  </a:lnTo>
                  <a:lnTo>
                    <a:pt x="8743937" y="684999"/>
                  </a:lnTo>
                  <a:lnTo>
                    <a:pt x="8753462" y="684999"/>
                  </a:lnTo>
                  <a:lnTo>
                    <a:pt x="8753462" y="675474"/>
                  </a:lnTo>
                  <a:close/>
                </a:path>
                <a:path w="11546205" h="685164">
                  <a:moveTo>
                    <a:pt x="8810612" y="675474"/>
                  </a:moveTo>
                  <a:lnTo>
                    <a:pt x="8801087" y="675474"/>
                  </a:lnTo>
                  <a:lnTo>
                    <a:pt x="8801087" y="684999"/>
                  </a:lnTo>
                  <a:lnTo>
                    <a:pt x="8810612" y="684999"/>
                  </a:lnTo>
                  <a:lnTo>
                    <a:pt x="8810612" y="675474"/>
                  </a:lnTo>
                  <a:close/>
                </a:path>
                <a:path w="11546205" h="685164">
                  <a:moveTo>
                    <a:pt x="8867762" y="675474"/>
                  </a:moveTo>
                  <a:lnTo>
                    <a:pt x="8858237" y="675474"/>
                  </a:lnTo>
                  <a:lnTo>
                    <a:pt x="8858237" y="684999"/>
                  </a:lnTo>
                  <a:lnTo>
                    <a:pt x="8867762" y="684999"/>
                  </a:lnTo>
                  <a:lnTo>
                    <a:pt x="8867762" y="675474"/>
                  </a:lnTo>
                  <a:close/>
                </a:path>
                <a:path w="11546205" h="685164">
                  <a:moveTo>
                    <a:pt x="8924912" y="675474"/>
                  </a:moveTo>
                  <a:lnTo>
                    <a:pt x="8915387" y="675474"/>
                  </a:lnTo>
                  <a:lnTo>
                    <a:pt x="8915387" y="684999"/>
                  </a:lnTo>
                  <a:lnTo>
                    <a:pt x="8924912" y="684999"/>
                  </a:lnTo>
                  <a:lnTo>
                    <a:pt x="8924912" y="675474"/>
                  </a:lnTo>
                  <a:close/>
                </a:path>
                <a:path w="11546205" h="685164">
                  <a:moveTo>
                    <a:pt x="8982062" y="675474"/>
                  </a:moveTo>
                  <a:lnTo>
                    <a:pt x="8972537" y="675474"/>
                  </a:lnTo>
                  <a:lnTo>
                    <a:pt x="8972537" y="684999"/>
                  </a:lnTo>
                  <a:lnTo>
                    <a:pt x="8982062" y="684999"/>
                  </a:lnTo>
                  <a:lnTo>
                    <a:pt x="8982062" y="675474"/>
                  </a:lnTo>
                  <a:close/>
                </a:path>
                <a:path w="11546205" h="685164">
                  <a:moveTo>
                    <a:pt x="9039212" y="675474"/>
                  </a:moveTo>
                  <a:lnTo>
                    <a:pt x="9029687" y="675474"/>
                  </a:lnTo>
                  <a:lnTo>
                    <a:pt x="9029687" y="684999"/>
                  </a:lnTo>
                  <a:lnTo>
                    <a:pt x="9039212" y="684999"/>
                  </a:lnTo>
                  <a:lnTo>
                    <a:pt x="9039212" y="675474"/>
                  </a:lnTo>
                  <a:close/>
                </a:path>
                <a:path w="11546205" h="685164">
                  <a:moveTo>
                    <a:pt x="9096362" y="675474"/>
                  </a:moveTo>
                  <a:lnTo>
                    <a:pt x="9086837" y="675474"/>
                  </a:lnTo>
                  <a:lnTo>
                    <a:pt x="9086837" y="684999"/>
                  </a:lnTo>
                  <a:lnTo>
                    <a:pt x="9096362" y="684999"/>
                  </a:lnTo>
                  <a:lnTo>
                    <a:pt x="9096362" y="675474"/>
                  </a:lnTo>
                  <a:close/>
                </a:path>
                <a:path w="11546205" h="685164">
                  <a:moveTo>
                    <a:pt x="9153512" y="675474"/>
                  </a:moveTo>
                  <a:lnTo>
                    <a:pt x="9143987" y="675474"/>
                  </a:lnTo>
                  <a:lnTo>
                    <a:pt x="9143987" y="684999"/>
                  </a:lnTo>
                  <a:lnTo>
                    <a:pt x="9153512" y="684999"/>
                  </a:lnTo>
                  <a:lnTo>
                    <a:pt x="9153512" y="675474"/>
                  </a:lnTo>
                  <a:close/>
                </a:path>
                <a:path w="11546205" h="685164">
                  <a:moveTo>
                    <a:pt x="9210662" y="675474"/>
                  </a:moveTo>
                  <a:lnTo>
                    <a:pt x="9201137" y="675474"/>
                  </a:lnTo>
                  <a:lnTo>
                    <a:pt x="9201137" y="684999"/>
                  </a:lnTo>
                  <a:lnTo>
                    <a:pt x="9210662" y="684999"/>
                  </a:lnTo>
                  <a:lnTo>
                    <a:pt x="9210662" y="675474"/>
                  </a:lnTo>
                  <a:close/>
                </a:path>
                <a:path w="11546205" h="685164">
                  <a:moveTo>
                    <a:pt x="9267812" y="675474"/>
                  </a:moveTo>
                  <a:lnTo>
                    <a:pt x="9258287" y="675474"/>
                  </a:lnTo>
                  <a:lnTo>
                    <a:pt x="9258287" y="684999"/>
                  </a:lnTo>
                  <a:lnTo>
                    <a:pt x="9267812" y="684999"/>
                  </a:lnTo>
                  <a:lnTo>
                    <a:pt x="9267812" y="675474"/>
                  </a:lnTo>
                  <a:close/>
                </a:path>
                <a:path w="11546205" h="685164">
                  <a:moveTo>
                    <a:pt x="9324962" y="675474"/>
                  </a:moveTo>
                  <a:lnTo>
                    <a:pt x="9315437" y="675474"/>
                  </a:lnTo>
                  <a:lnTo>
                    <a:pt x="9315437" y="684999"/>
                  </a:lnTo>
                  <a:lnTo>
                    <a:pt x="9324962" y="684999"/>
                  </a:lnTo>
                  <a:lnTo>
                    <a:pt x="9324962" y="675474"/>
                  </a:lnTo>
                  <a:close/>
                </a:path>
                <a:path w="11546205" h="685164">
                  <a:moveTo>
                    <a:pt x="9382112" y="675474"/>
                  </a:moveTo>
                  <a:lnTo>
                    <a:pt x="9372587" y="675474"/>
                  </a:lnTo>
                  <a:lnTo>
                    <a:pt x="9372587" y="684999"/>
                  </a:lnTo>
                  <a:lnTo>
                    <a:pt x="9382112" y="684999"/>
                  </a:lnTo>
                  <a:lnTo>
                    <a:pt x="9382112" y="675474"/>
                  </a:lnTo>
                  <a:close/>
                </a:path>
                <a:path w="11546205" h="685164">
                  <a:moveTo>
                    <a:pt x="9439262" y="675474"/>
                  </a:moveTo>
                  <a:lnTo>
                    <a:pt x="9429737" y="675474"/>
                  </a:lnTo>
                  <a:lnTo>
                    <a:pt x="9429737" y="684999"/>
                  </a:lnTo>
                  <a:lnTo>
                    <a:pt x="9439262" y="684999"/>
                  </a:lnTo>
                  <a:lnTo>
                    <a:pt x="9439262" y="675474"/>
                  </a:lnTo>
                  <a:close/>
                </a:path>
                <a:path w="11546205" h="685164">
                  <a:moveTo>
                    <a:pt x="9496412" y="675474"/>
                  </a:moveTo>
                  <a:lnTo>
                    <a:pt x="9486887" y="675474"/>
                  </a:lnTo>
                  <a:lnTo>
                    <a:pt x="9486887" y="684999"/>
                  </a:lnTo>
                  <a:lnTo>
                    <a:pt x="9496412" y="684999"/>
                  </a:lnTo>
                  <a:lnTo>
                    <a:pt x="9496412" y="675474"/>
                  </a:lnTo>
                  <a:close/>
                </a:path>
                <a:path w="11546205" h="685164">
                  <a:moveTo>
                    <a:pt x="9553562" y="675474"/>
                  </a:moveTo>
                  <a:lnTo>
                    <a:pt x="9544037" y="675474"/>
                  </a:lnTo>
                  <a:lnTo>
                    <a:pt x="9544037" y="684999"/>
                  </a:lnTo>
                  <a:lnTo>
                    <a:pt x="9553562" y="684999"/>
                  </a:lnTo>
                  <a:lnTo>
                    <a:pt x="9553562" y="675474"/>
                  </a:lnTo>
                  <a:close/>
                </a:path>
                <a:path w="11546205" h="685164">
                  <a:moveTo>
                    <a:pt x="9610712" y="675474"/>
                  </a:moveTo>
                  <a:lnTo>
                    <a:pt x="9601187" y="675474"/>
                  </a:lnTo>
                  <a:lnTo>
                    <a:pt x="9601187" y="684999"/>
                  </a:lnTo>
                  <a:lnTo>
                    <a:pt x="9610712" y="684999"/>
                  </a:lnTo>
                  <a:lnTo>
                    <a:pt x="9610712" y="675474"/>
                  </a:lnTo>
                  <a:close/>
                </a:path>
                <a:path w="11546205" h="685164">
                  <a:moveTo>
                    <a:pt x="9667862" y="675474"/>
                  </a:moveTo>
                  <a:lnTo>
                    <a:pt x="9658337" y="675474"/>
                  </a:lnTo>
                  <a:lnTo>
                    <a:pt x="9658337" y="684999"/>
                  </a:lnTo>
                  <a:lnTo>
                    <a:pt x="9667862" y="684999"/>
                  </a:lnTo>
                  <a:lnTo>
                    <a:pt x="9667862" y="675474"/>
                  </a:lnTo>
                  <a:close/>
                </a:path>
                <a:path w="11546205" h="685164">
                  <a:moveTo>
                    <a:pt x="9725012" y="675474"/>
                  </a:moveTo>
                  <a:lnTo>
                    <a:pt x="9715487" y="675474"/>
                  </a:lnTo>
                  <a:lnTo>
                    <a:pt x="9715487" y="684999"/>
                  </a:lnTo>
                  <a:lnTo>
                    <a:pt x="9725012" y="684999"/>
                  </a:lnTo>
                  <a:lnTo>
                    <a:pt x="9725012" y="675474"/>
                  </a:lnTo>
                  <a:close/>
                </a:path>
                <a:path w="11546205" h="685164">
                  <a:moveTo>
                    <a:pt x="9782162" y="675474"/>
                  </a:moveTo>
                  <a:lnTo>
                    <a:pt x="9772637" y="675474"/>
                  </a:lnTo>
                  <a:lnTo>
                    <a:pt x="9772637" y="684999"/>
                  </a:lnTo>
                  <a:lnTo>
                    <a:pt x="9782162" y="684999"/>
                  </a:lnTo>
                  <a:lnTo>
                    <a:pt x="9782162" y="675474"/>
                  </a:lnTo>
                  <a:close/>
                </a:path>
                <a:path w="11546205" h="685164">
                  <a:moveTo>
                    <a:pt x="9839312" y="675474"/>
                  </a:moveTo>
                  <a:lnTo>
                    <a:pt x="9829787" y="675474"/>
                  </a:lnTo>
                  <a:lnTo>
                    <a:pt x="9829787" y="684999"/>
                  </a:lnTo>
                  <a:lnTo>
                    <a:pt x="9839312" y="684999"/>
                  </a:lnTo>
                  <a:lnTo>
                    <a:pt x="9839312" y="675474"/>
                  </a:lnTo>
                  <a:close/>
                </a:path>
                <a:path w="11546205" h="685164">
                  <a:moveTo>
                    <a:pt x="9896462" y="675474"/>
                  </a:moveTo>
                  <a:lnTo>
                    <a:pt x="9886937" y="675474"/>
                  </a:lnTo>
                  <a:lnTo>
                    <a:pt x="9886937" y="684999"/>
                  </a:lnTo>
                  <a:lnTo>
                    <a:pt x="9896462" y="684999"/>
                  </a:lnTo>
                  <a:lnTo>
                    <a:pt x="9896462" y="675474"/>
                  </a:lnTo>
                  <a:close/>
                </a:path>
                <a:path w="11546205" h="685164">
                  <a:moveTo>
                    <a:pt x="9953612" y="675474"/>
                  </a:moveTo>
                  <a:lnTo>
                    <a:pt x="9944087" y="675474"/>
                  </a:lnTo>
                  <a:lnTo>
                    <a:pt x="9944087" y="684999"/>
                  </a:lnTo>
                  <a:lnTo>
                    <a:pt x="9953612" y="684999"/>
                  </a:lnTo>
                  <a:lnTo>
                    <a:pt x="9953612" y="675474"/>
                  </a:lnTo>
                  <a:close/>
                </a:path>
                <a:path w="11546205" h="685164">
                  <a:moveTo>
                    <a:pt x="10010762" y="675474"/>
                  </a:moveTo>
                  <a:lnTo>
                    <a:pt x="10001237" y="675474"/>
                  </a:lnTo>
                  <a:lnTo>
                    <a:pt x="10001237" y="684999"/>
                  </a:lnTo>
                  <a:lnTo>
                    <a:pt x="10010762" y="684999"/>
                  </a:lnTo>
                  <a:lnTo>
                    <a:pt x="10010762" y="675474"/>
                  </a:lnTo>
                  <a:close/>
                </a:path>
                <a:path w="11546205" h="685164">
                  <a:moveTo>
                    <a:pt x="10067912" y="675474"/>
                  </a:moveTo>
                  <a:lnTo>
                    <a:pt x="10058387" y="675474"/>
                  </a:lnTo>
                  <a:lnTo>
                    <a:pt x="10058387" y="684999"/>
                  </a:lnTo>
                  <a:lnTo>
                    <a:pt x="10067912" y="684999"/>
                  </a:lnTo>
                  <a:lnTo>
                    <a:pt x="10067912" y="675474"/>
                  </a:lnTo>
                  <a:close/>
                </a:path>
                <a:path w="11546205" h="685164">
                  <a:moveTo>
                    <a:pt x="10125062" y="675474"/>
                  </a:moveTo>
                  <a:lnTo>
                    <a:pt x="10115537" y="675474"/>
                  </a:lnTo>
                  <a:lnTo>
                    <a:pt x="10115537" y="684999"/>
                  </a:lnTo>
                  <a:lnTo>
                    <a:pt x="10125062" y="684999"/>
                  </a:lnTo>
                  <a:lnTo>
                    <a:pt x="10125062" y="675474"/>
                  </a:lnTo>
                  <a:close/>
                </a:path>
                <a:path w="11546205" h="685164">
                  <a:moveTo>
                    <a:pt x="10182212" y="675474"/>
                  </a:moveTo>
                  <a:lnTo>
                    <a:pt x="10172687" y="675474"/>
                  </a:lnTo>
                  <a:lnTo>
                    <a:pt x="10172687" y="684999"/>
                  </a:lnTo>
                  <a:lnTo>
                    <a:pt x="10182212" y="684999"/>
                  </a:lnTo>
                  <a:lnTo>
                    <a:pt x="10182212" y="675474"/>
                  </a:lnTo>
                  <a:close/>
                </a:path>
                <a:path w="11546205" h="685164">
                  <a:moveTo>
                    <a:pt x="10239362" y="675474"/>
                  </a:moveTo>
                  <a:lnTo>
                    <a:pt x="10229837" y="675474"/>
                  </a:lnTo>
                  <a:lnTo>
                    <a:pt x="10229837" y="684999"/>
                  </a:lnTo>
                  <a:lnTo>
                    <a:pt x="10239362" y="684999"/>
                  </a:lnTo>
                  <a:lnTo>
                    <a:pt x="10239362" y="675474"/>
                  </a:lnTo>
                  <a:close/>
                </a:path>
                <a:path w="11546205" h="685164">
                  <a:moveTo>
                    <a:pt x="10296512" y="675474"/>
                  </a:moveTo>
                  <a:lnTo>
                    <a:pt x="10286987" y="675474"/>
                  </a:lnTo>
                  <a:lnTo>
                    <a:pt x="10286987" y="684999"/>
                  </a:lnTo>
                  <a:lnTo>
                    <a:pt x="10296512" y="684999"/>
                  </a:lnTo>
                  <a:lnTo>
                    <a:pt x="10296512" y="675474"/>
                  </a:lnTo>
                  <a:close/>
                </a:path>
                <a:path w="11546205" h="685164">
                  <a:moveTo>
                    <a:pt x="10353662" y="675474"/>
                  </a:moveTo>
                  <a:lnTo>
                    <a:pt x="10344137" y="675474"/>
                  </a:lnTo>
                  <a:lnTo>
                    <a:pt x="10344137" y="684999"/>
                  </a:lnTo>
                  <a:lnTo>
                    <a:pt x="10353662" y="684999"/>
                  </a:lnTo>
                  <a:lnTo>
                    <a:pt x="10353662" y="675474"/>
                  </a:lnTo>
                  <a:close/>
                </a:path>
                <a:path w="11546205" h="685164">
                  <a:moveTo>
                    <a:pt x="10410812" y="675474"/>
                  </a:moveTo>
                  <a:lnTo>
                    <a:pt x="10401287" y="675474"/>
                  </a:lnTo>
                  <a:lnTo>
                    <a:pt x="10401287" y="684999"/>
                  </a:lnTo>
                  <a:lnTo>
                    <a:pt x="10410812" y="684999"/>
                  </a:lnTo>
                  <a:lnTo>
                    <a:pt x="10410812" y="675474"/>
                  </a:lnTo>
                  <a:close/>
                </a:path>
                <a:path w="11546205" h="685164">
                  <a:moveTo>
                    <a:pt x="10467962" y="675474"/>
                  </a:moveTo>
                  <a:lnTo>
                    <a:pt x="10458437" y="675474"/>
                  </a:lnTo>
                  <a:lnTo>
                    <a:pt x="10458437" y="684999"/>
                  </a:lnTo>
                  <a:lnTo>
                    <a:pt x="10467962" y="684999"/>
                  </a:lnTo>
                  <a:lnTo>
                    <a:pt x="10467962" y="675474"/>
                  </a:lnTo>
                  <a:close/>
                </a:path>
                <a:path w="11546205" h="685164">
                  <a:moveTo>
                    <a:pt x="10525112" y="675474"/>
                  </a:moveTo>
                  <a:lnTo>
                    <a:pt x="10515587" y="675474"/>
                  </a:lnTo>
                  <a:lnTo>
                    <a:pt x="10515587" y="684999"/>
                  </a:lnTo>
                  <a:lnTo>
                    <a:pt x="10525112" y="684999"/>
                  </a:lnTo>
                  <a:lnTo>
                    <a:pt x="10525112" y="675474"/>
                  </a:lnTo>
                  <a:close/>
                </a:path>
                <a:path w="11546205" h="685164">
                  <a:moveTo>
                    <a:pt x="10582262" y="675474"/>
                  </a:moveTo>
                  <a:lnTo>
                    <a:pt x="10572737" y="675474"/>
                  </a:lnTo>
                  <a:lnTo>
                    <a:pt x="10572737" y="684999"/>
                  </a:lnTo>
                  <a:lnTo>
                    <a:pt x="10582262" y="684999"/>
                  </a:lnTo>
                  <a:lnTo>
                    <a:pt x="10582262" y="675474"/>
                  </a:lnTo>
                  <a:close/>
                </a:path>
                <a:path w="11546205" h="685164">
                  <a:moveTo>
                    <a:pt x="10639412" y="675474"/>
                  </a:moveTo>
                  <a:lnTo>
                    <a:pt x="10629887" y="675474"/>
                  </a:lnTo>
                  <a:lnTo>
                    <a:pt x="10629887" y="684999"/>
                  </a:lnTo>
                  <a:lnTo>
                    <a:pt x="10639412" y="684999"/>
                  </a:lnTo>
                  <a:lnTo>
                    <a:pt x="10639412" y="675474"/>
                  </a:lnTo>
                  <a:close/>
                </a:path>
                <a:path w="11546205" h="685164">
                  <a:moveTo>
                    <a:pt x="10696562" y="675474"/>
                  </a:moveTo>
                  <a:lnTo>
                    <a:pt x="10687037" y="675474"/>
                  </a:lnTo>
                  <a:lnTo>
                    <a:pt x="10687037" y="684999"/>
                  </a:lnTo>
                  <a:lnTo>
                    <a:pt x="10696562" y="684999"/>
                  </a:lnTo>
                  <a:lnTo>
                    <a:pt x="10696562" y="675474"/>
                  </a:lnTo>
                  <a:close/>
                </a:path>
                <a:path w="11546205" h="685164">
                  <a:moveTo>
                    <a:pt x="10753712" y="675474"/>
                  </a:moveTo>
                  <a:lnTo>
                    <a:pt x="10744187" y="675474"/>
                  </a:lnTo>
                  <a:lnTo>
                    <a:pt x="10744187" y="684999"/>
                  </a:lnTo>
                  <a:lnTo>
                    <a:pt x="10753712" y="684999"/>
                  </a:lnTo>
                  <a:lnTo>
                    <a:pt x="10753712" y="675474"/>
                  </a:lnTo>
                  <a:close/>
                </a:path>
                <a:path w="11546205" h="685164">
                  <a:moveTo>
                    <a:pt x="10810862" y="675474"/>
                  </a:moveTo>
                  <a:lnTo>
                    <a:pt x="10801337" y="675474"/>
                  </a:lnTo>
                  <a:lnTo>
                    <a:pt x="10801337" y="684999"/>
                  </a:lnTo>
                  <a:lnTo>
                    <a:pt x="10810862" y="684999"/>
                  </a:lnTo>
                  <a:lnTo>
                    <a:pt x="10810862" y="675474"/>
                  </a:lnTo>
                  <a:close/>
                </a:path>
                <a:path w="11546205" h="685164">
                  <a:moveTo>
                    <a:pt x="10868012" y="675474"/>
                  </a:moveTo>
                  <a:lnTo>
                    <a:pt x="10858487" y="675474"/>
                  </a:lnTo>
                  <a:lnTo>
                    <a:pt x="10858487" y="684999"/>
                  </a:lnTo>
                  <a:lnTo>
                    <a:pt x="10868012" y="684999"/>
                  </a:lnTo>
                  <a:lnTo>
                    <a:pt x="10868012" y="675474"/>
                  </a:lnTo>
                  <a:close/>
                </a:path>
                <a:path w="11546205" h="685164">
                  <a:moveTo>
                    <a:pt x="10925162" y="675474"/>
                  </a:moveTo>
                  <a:lnTo>
                    <a:pt x="10915637" y="675474"/>
                  </a:lnTo>
                  <a:lnTo>
                    <a:pt x="10915637" y="684999"/>
                  </a:lnTo>
                  <a:lnTo>
                    <a:pt x="10925162" y="684999"/>
                  </a:lnTo>
                  <a:lnTo>
                    <a:pt x="10925162" y="675474"/>
                  </a:lnTo>
                  <a:close/>
                </a:path>
                <a:path w="11546205" h="685164">
                  <a:moveTo>
                    <a:pt x="10982312" y="675474"/>
                  </a:moveTo>
                  <a:lnTo>
                    <a:pt x="10972787" y="675474"/>
                  </a:lnTo>
                  <a:lnTo>
                    <a:pt x="10972787" y="684999"/>
                  </a:lnTo>
                  <a:lnTo>
                    <a:pt x="10982312" y="684999"/>
                  </a:lnTo>
                  <a:lnTo>
                    <a:pt x="10982312" y="675474"/>
                  </a:lnTo>
                  <a:close/>
                </a:path>
                <a:path w="11546205" h="685164">
                  <a:moveTo>
                    <a:pt x="11039462" y="675474"/>
                  </a:moveTo>
                  <a:lnTo>
                    <a:pt x="11029937" y="675474"/>
                  </a:lnTo>
                  <a:lnTo>
                    <a:pt x="11029937" y="684999"/>
                  </a:lnTo>
                  <a:lnTo>
                    <a:pt x="11039462" y="684999"/>
                  </a:lnTo>
                  <a:lnTo>
                    <a:pt x="11039462" y="675474"/>
                  </a:lnTo>
                  <a:close/>
                </a:path>
                <a:path w="11546205" h="685164">
                  <a:moveTo>
                    <a:pt x="11096612" y="675474"/>
                  </a:moveTo>
                  <a:lnTo>
                    <a:pt x="11087087" y="675474"/>
                  </a:lnTo>
                  <a:lnTo>
                    <a:pt x="11087087" y="684999"/>
                  </a:lnTo>
                  <a:lnTo>
                    <a:pt x="11096612" y="684999"/>
                  </a:lnTo>
                  <a:lnTo>
                    <a:pt x="11096612" y="675474"/>
                  </a:lnTo>
                  <a:close/>
                </a:path>
                <a:path w="11546205" h="685164">
                  <a:moveTo>
                    <a:pt x="11153762" y="675474"/>
                  </a:moveTo>
                  <a:lnTo>
                    <a:pt x="11144237" y="675474"/>
                  </a:lnTo>
                  <a:lnTo>
                    <a:pt x="11144237" y="684999"/>
                  </a:lnTo>
                  <a:lnTo>
                    <a:pt x="11153762" y="684999"/>
                  </a:lnTo>
                  <a:lnTo>
                    <a:pt x="11153762" y="675474"/>
                  </a:lnTo>
                  <a:close/>
                </a:path>
                <a:path w="11546205" h="685164">
                  <a:moveTo>
                    <a:pt x="11210912" y="675474"/>
                  </a:moveTo>
                  <a:lnTo>
                    <a:pt x="11201387" y="675474"/>
                  </a:lnTo>
                  <a:lnTo>
                    <a:pt x="11201387" y="684999"/>
                  </a:lnTo>
                  <a:lnTo>
                    <a:pt x="11210912" y="684999"/>
                  </a:lnTo>
                  <a:lnTo>
                    <a:pt x="11210912" y="675474"/>
                  </a:lnTo>
                  <a:close/>
                </a:path>
                <a:path w="11546205" h="685164">
                  <a:moveTo>
                    <a:pt x="11268062" y="675474"/>
                  </a:moveTo>
                  <a:lnTo>
                    <a:pt x="11258537" y="675474"/>
                  </a:lnTo>
                  <a:lnTo>
                    <a:pt x="11258537" y="684999"/>
                  </a:lnTo>
                  <a:lnTo>
                    <a:pt x="11268062" y="684999"/>
                  </a:lnTo>
                  <a:lnTo>
                    <a:pt x="11268062" y="675474"/>
                  </a:lnTo>
                  <a:close/>
                </a:path>
                <a:path w="11546205" h="685164">
                  <a:moveTo>
                    <a:pt x="11325212" y="675474"/>
                  </a:moveTo>
                  <a:lnTo>
                    <a:pt x="11315687" y="675474"/>
                  </a:lnTo>
                  <a:lnTo>
                    <a:pt x="11315687" y="684999"/>
                  </a:lnTo>
                  <a:lnTo>
                    <a:pt x="11325212" y="684999"/>
                  </a:lnTo>
                  <a:lnTo>
                    <a:pt x="11325212" y="675474"/>
                  </a:lnTo>
                  <a:close/>
                </a:path>
                <a:path w="11546205" h="685164">
                  <a:moveTo>
                    <a:pt x="11382362" y="675474"/>
                  </a:moveTo>
                  <a:lnTo>
                    <a:pt x="11372837" y="675474"/>
                  </a:lnTo>
                  <a:lnTo>
                    <a:pt x="11372837" y="684999"/>
                  </a:lnTo>
                  <a:lnTo>
                    <a:pt x="11382362" y="684999"/>
                  </a:lnTo>
                  <a:lnTo>
                    <a:pt x="11382362" y="675474"/>
                  </a:lnTo>
                  <a:close/>
                </a:path>
                <a:path w="11546205" h="685164">
                  <a:moveTo>
                    <a:pt x="11439512" y="675474"/>
                  </a:moveTo>
                  <a:lnTo>
                    <a:pt x="11429987" y="675474"/>
                  </a:lnTo>
                  <a:lnTo>
                    <a:pt x="11429987" y="684999"/>
                  </a:lnTo>
                  <a:lnTo>
                    <a:pt x="11439512" y="684999"/>
                  </a:lnTo>
                  <a:lnTo>
                    <a:pt x="11439512" y="675474"/>
                  </a:lnTo>
                  <a:close/>
                </a:path>
                <a:path w="11546205" h="685164">
                  <a:moveTo>
                    <a:pt x="11496662" y="675474"/>
                  </a:moveTo>
                  <a:lnTo>
                    <a:pt x="11487137" y="675474"/>
                  </a:lnTo>
                  <a:lnTo>
                    <a:pt x="11487137" y="684999"/>
                  </a:lnTo>
                  <a:lnTo>
                    <a:pt x="11496662" y="684999"/>
                  </a:lnTo>
                  <a:lnTo>
                    <a:pt x="11496662" y="675474"/>
                  </a:lnTo>
                  <a:close/>
                </a:path>
                <a:path w="11546205" h="685164">
                  <a:moveTo>
                    <a:pt x="11546192" y="675474"/>
                  </a:moveTo>
                  <a:lnTo>
                    <a:pt x="11544287" y="675474"/>
                  </a:lnTo>
                  <a:lnTo>
                    <a:pt x="11544287" y="684999"/>
                  </a:lnTo>
                  <a:lnTo>
                    <a:pt x="11546192" y="684999"/>
                  </a:lnTo>
                  <a:lnTo>
                    <a:pt x="11546192" y="67547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1112520" y="3495687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12" y="0"/>
                  </a:moveTo>
                  <a:lnTo>
                    <a:pt x="342887" y="0"/>
                  </a:lnTo>
                  <a:lnTo>
                    <a:pt x="342887" y="9525"/>
                  </a:lnTo>
                  <a:lnTo>
                    <a:pt x="352412" y="9525"/>
                  </a:lnTo>
                  <a:lnTo>
                    <a:pt x="352412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62" y="0"/>
                  </a:moveTo>
                  <a:lnTo>
                    <a:pt x="971537" y="0"/>
                  </a:lnTo>
                  <a:lnTo>
                    <a:pt x="971537" y="9525"/>
                  </a:lnTo>
                  <a:lnTo>
                    <a:pt x="981062" y="9525"/>
                  </a:lnTo>
                  <a:lnTo>
                    <a:pt x="981062" y="0"/>
                  </a:lnTo>
                  <a:close/>
                </a:path>
                <a:path w="4010025" h="9525">
                  <a:moveTo>
                    <a:pt x="1038212" y="0"/>
                  </a:moveTo>
                  <a:lnTo>
                    <a:pt x="1028687" y="0"/>
                  </a:lnTo>
                  <a:lnTo>
                    <a:pt x="1028687" y="9525"/>
                  </a:lnTo>
                  <a:lnTo>
                    <a:pt x="1038212" y="9525"/>
                  </a:lnTo>
                  <a:lnTo>
                    <a:pt x="1038212" y="0"/>
                  </a:lnTo>
                  <a:close/>
                </a:path>
                <a:path w="4010025" h="9525">
                  <a:moveTo>
                    <a:pt x="1095362" y="0"/>
                  </a:moveTo>
                  <a:lnTo>
                    <a:pt x="1085837" y="0"/>
                  </a:lnTo>
                  <a:lnTo>
                    <a:pt x="1085837" y="9525"/>
                  </a:lnTo>
                  <a:lnTo>
                    <a:pt x="1095362" y="9525"/>
                  </a:lnTo>
                  <a:lnTo>
                    <a:pt x="1095362" y="0"/>
                  </a:lnTo>
                  <a:close/>
                </a:path>
                <a:path w="4010025" h="9525">
                  <a:moveTo>
                    <a:pt x="1152512" y="0"/>
                  </a:moveTo>
                  <a:lnTo>
                    <a:pt x="1142987" y="0"/>
                  </a:lnTo>
                  <a:lnTo>
                    <a:pt x="1142987" y="9525"/>
                  </a:lnTo>
                  <a:lnTo>
                    <a:pt x="1152512" y="9525"/>
                  </a:lnTo>
                  <a:lnTo>
                    <a:pt x="1152512" y="0"/>
                  </a:lnTo>
                  <a:close/>
                </a:path>
                <a:path w="4010025" h="9525">
                  <a:moveTo>
                    <a:pt x="1209662" y="0"/>
                  </a:moveTo>
                  <a:lnTo>
                    <a:pt x="1200137" y="0"/>
                  </a:lnTo>
                  <a:lnTo>
                    <a:pt x="1200137" y="9525"/>
                  </a:lnTo>
                  <a:lnTo>
                    <a:pt x="1209662" y="9525"/>
                  </a:lnTo>
                  <a:lnTo>
                    <a:pt x="1209662" y="0"/>
                  </a:lnTo>
                  <a:close/>
                </a:path>
                <a:path w="4010025" h="9525">
                  <a:moveTo>
                    <a:pt x="1266812" y="0"/>
                  </a:moveTo>
                  <a:lnTo>
                    <a:pt x="1257287" y="0"/>
                  </a:lnTo>
                  <a:lnTo>
                    <a:pt x="1257287" y="9525"/>
                  </a:lnTo>
                  <a:lnTo>
                    <a:pt x="1266812" y="9525"/>
                  </a:lnTo>
                  <a:lnTo>
                    <a:pt x="1266812" y="0"/>
                  </a:lnTo>
                  <a:close/>
                </a:path>
                <a:path w="4010025" h="9525">
                  <a:moveTo>
                    <a:pt x="1323962" y="0"/>
                  </a:moveTo>
                  <a:lnTo>
                    <a:pt x="1314437" y="0"/>
                  </a:lnTo>
                  <a:lnTo>
                    <a:pt x="1314437" y="9525"/>
                  </a:lnTo>
                  <a:lnTo>
                    <a:pt x="1323962" y="9525"/>
                  </a:lnTo>
                  <a:lnTo>
                    <a:pt x="1323962" y="0"/>
                  </a:lnTo>
                  <a:close/>
                </a:path>
                <a:path w="4010025" h="9525">
                  <a:moveTo>
                    <a:pt x="1381112" y="0"/>
                  </a:moveTo>
                  <a:lnTo>
                    <a:pt x="1371587" y="0"/>
                  </a:lnTo>
                  <a:lnTo>
                    <a:pt x="1371587" y="9525"/>
                  </a:lnTo>
                  <a:lnTo>
                    <a:pt x="1381112" y="9525"/>
                  </a:lnTo>
                  <a:lnTo>
                    <a:pt x="1381112" y="0"/>
                  </a:lnTo>
                  <a:close/>
                </a:path>
                <a:path w="4010025" h="9525">
                  <a:moveTo>
                    <a:pt x="1438262" y="0"/>
                  </a:moveTo>
                  <a:lnTo>
                    <a:pt x="1428737" y="0"/>
                  </a:lnTo>
                  <a:lnTo>
                    <a:pt x="1428737" y="9525"/>
                  </a:lnTo>
                  <a:lnTo>
                    <a:pt x="1438262" y="9525"/>
                  </a:lnTo>
                  <a:lnTo>
                    <a:pt x="1438262" y="0"/>
                  </a:lnTo>
                  <a:close/>
                </a:path>
                <a:path w="4010025" h="9525">
                  <a:moveTo>
                    <a:pt x="1495412" y="0"/>
                  </a:moveTo>
                  <a:lnTo>
                    <a:pt x="1485887" y="0"/>
                  </a:lnTo>
                  <a:lnTo>
                    <a:pt x="1485887" y="9525"/>
                  </a:lnTo>
                  <a:lnTo>
                    <a:pt x="1495412" y="9525"/>
                  </a:lnTo>
                  <a:lnTo>
                    <a:pt x="1495412" y="0"/>
                  </a:lnTo>
                  <a:close/>
                </a:path>
                <a:path w="4010025" h="9525">
                  <a:moveTo>
                    <a:pt x="1552562" y="0"/>
                  </a:moveTo>
                  <a:lnTo>
                    <a:pt x="1543037" y="0"/>
                  </a:lnTo>
                  <a:lnTo>
                    <a:pt x="1543037" y="9525"/>
                  </a:lnTo>
                  <a:lnTo>
                    <a:pt x="1552562" y="9525"/>
                  </a:lnTo>
                  <a:lnTo>
                    <a:pt x="1552562" y="0"/>
                  </a:lnTo>
                  <a:close/>
                </a:path>
                <a:path w="4010025" h="9525">
                  <a:moveTo>
                    <a:pt x="1609712" y="0"/>
                  </a:moveTo>
                  <a:lnTo>
                    <a:pt x="1600187" y="0"/>
                  </a:lnTo>
                  <a:lnTo>
                    <a:pt x="1600187" y="9525"/>
                  </a:lnTo>
                  <a:lnTo>
                    <a:pt x="1609712" y="9525"/>
                  </a:lnTo>
                  <a:lnTo>
                    <a:pt x="1609712" y="0"/>
                  </a:lnTo>
                  <a:close/>
                </a:path>
                <a:path w="4010025" h="9525">
                  <a:moveTo>
                    <a:pt x="1666862" y="0"/>
                  </a:moveTo>
                  <a:lnTo>
                    <a:pt x="1657337" y="0"/>
                  </a:lnTo>
                  <a:lnTo>
                    <a:pt x="1657337" y="9525"/>
                  </a:lnTo>
                  <a:lnTo>
                    <a:pt x="1666862" y="9525"/>
                  </a:lnTo>
                  <a:lnTo>
                    <a:pt x="1666862" y="0"/>
                  </a:lnTo>
                  <a:close/>
                </a:path>
                <a:path w="4010025" h="9525">
                  <a:moveTo>
                    <a:pt x="1724012" y="0"/>
                  </a:moveTo>
                  <a:lnTo>
                    <a:pt x="1714487" y="0"/>
                  </a:lnTo>
                  <a:lnTo>
                    <a:pt x="1714487" y="9525"/>
                  </a:lnTo>
                  <a:lnTo>
                    <a:pt x="1724012" y="9525"/>
                  </a:lnTo>
                  <a:lnTo>
                    <a:pt x="1724012" y="0"/>
                  </a:lnTo>
                  <a:close/>
                </a:path>
                <a:path w="4010025" h="9525">
                  <a:moveTo>
                    <a:pt x="1781162" y="0"/>
                  </a:moveTo>
                  <a:lnTo>
                    <a:pt x="1771637" y="0"/>
                  </a:lnTo>
                  <a:lnTo>
                    <a:pt x="1771637" y="9525"/>
                  </a:lnTo>
                  <a:lnTo>
                    <a:pt x="1781162" y="9525"/>
                  </a:lnTo>
                  <a:lnTo>
                    <a:pt x="1781162" y="0"/>
                  </a:lnTo>
                  <a:close/>
                </a:path>
                <a:path w="4010025" h="9525">
                  <a:moveTo>
                    <a:pt x="1838312" y="0"/>
                  </a:moveTo>
                  <a:lnTo>
                    <a:pt x="1828787" y="0"/>
                  </a:lnTo>
                  <a:lnTo>
                    <a:pt x="1828787" y="9525"/>
                  </a:lnTo>
                  <a:lnTo>
                    <a:pt x="1838312" y="9525"/>
                  </a:lnTo>
                  <a:lnTo>
                    <a:pt x="1838312" y="0"/>
                  </a:lnTo>
                  <a:close/>
                </a:path>
                <a:path w="4010025" h="9525">
                  <a:moveTo>
                    <a:pt x="1895462" y="0"/>
                  </a:moveTo>
                  <a:lnTo>
                    <a:pt x="1885937" y="0"/>
                  </a:lnTo>
                  <a:lnTo>
                    <a:pt x="1885937" y="9525"/>
                  </a:lnTo>
                  <a:lnTo>
                    <a:pt x="1895462" y="9525"/>
                  </a:lnTo>
                  <a:lnTo>
                    <a:pt x="1895462" y="0"/>
                  </a:lnTo>
                  <a:close/>
                </a:path>
                <a:path w="4010025" h="9525">
                  <a:moveTo>
                    <a:pt x="1952612" y="0"/>
                  </a:moveTo>
                  <a:lnTo>
                    <a:pt x="1943087" y="0"/>
                  </a:lnTo>
                  <a:lnTo>
                    <a:pt x="1943087" y="9525"/>
                  </a:lnTo>
                  <a:lnTo>
                    <a:pt x="1952612" y="9525"/>
                  </a:lnTo>
                  <a:lnTo>
                    <a:pt x="1952612" y="0"/>
                  </a:lnTo>
                  <a:close/>
                </a:path>
                <a:path w="4010025" h="9525">
                  <a:moveTo>
                    <a:pt x="2009762" y="0"/>
                  </a:moveTo>
                  <a:lnTo>
                    <a:pt x="2000237" y="0"/>
                  </a:lnTo>
                  <a:lnTo>
                    <a:pt x="2000237" y="9525"/>
                  </a:lnTo>
                  <a:lnTo>
                    <a:pt x="2009762" y="9525"/>
                  </a:lnTo>
                  <a:lnTo>
                    <a:pt x="2009762" y="0"/>
                  </a:lnTo>
                  <a:close/>
                </a:path>
                <a:path w="4010025" h="9525">
                  <a:moveTo>
                    <a:pt x="2066912" y="0"/>
                  </a:moveTo>
                  <a:lnTo>
                    <a:pt x="2057387" y="0"/>
                  </a:lnTo>
                  <a:lnTo>
                    <a:pt x="2057387" y="9525"/>
                  </a:lnTo>
                  <a:lnTo>
                    <a:pt x="2066912" y="9525"/>
                  </a:lnTo>
                  <a:lnTo>
                    <a:pt x="2066912" y="0"/>
                  </a:lnTo>
                  <a:close/>
                </a:path>
                <a:path w="4010025" h="9525">
                  <a:moveTo>
                    <a:pt x="2124062" y="0"/>
                  </a:moveTo>
                  <a:lnTo>
                    <a:pt x="2114537" y="0"/>
                  </a:lnTo>
                  <a:lnTo>
                    <a:pt x="2114537" y="9525"/>
                  </a:lnTo>
                  <a:lnTo>
                    <a:pt x="2124062" y="9525"/>
                  </a:lnTo>
                  <a:lnTo>
                    <a:pt x="2124062" y="0"/>
                  </a:lnTo>
                  <a:close/>
                </a:path>
                <a:path w="4010025" h="9525">
                  <a:moveTo>
                    <a:pt x="2181212" y="0"/>
                  </a:moveTo>
                  <a:lnTo>
                    <a:pt x="2171687" y="0"/>
                  </a:lnTo>
                  <a:lnTo>
                    <a:pt x="2171687" y="9525"/>
                  </a:lnTo>
                  <a:lnTo>
                    <a:pt x="2181212" y="9525"/>
                  </a:lnTo>
                  <a:lnTo>
                    <a:pt x="2181212" y="0"/>
                  </a:lnTo>
                  <a:close/>
                </a:path>
                <a:path w="4010025" h="9525">
                  <a:moveTo>
                    <a:pt x="2238362" y="0"/>
                  </a:moveTo>
                  <a:lnTo>
                    <a:pt x="2228837" y="0"/>
                  </a:lnTo>
                  <a:lnTo>
                    <a:pt x="2228837" y="9525"/>
                  </a:lnTo>
                  <a:lnTo>
                    <a:pt x="2238362" y="9525"/>
                  </a:lnTo>
                  <a:lnTo>
                    <a:pt x="2238362" y="0"/>
                  </a:lnTo>
                  <a:close/>
                </a:path>
                <a:path w="4010025" h="9525">
                  <a:moveTo>
                    <a:pt x="2295512" y="0"/>
                  </a:moveTo>
                  <a:lnTo>
                    <a:pt x="2285987" y="0"/>
                  </a:lnTo>
                  <a:lnTo>
                    <a:pt x="2285987" y="9525"/>
                  </a:lnTo>
                  <a:lnTo>
                    <a:pt x="2295512" y="9525"/>
                  </a:lnTo>
                  <a:lnTo>
                    <a:pt x="2295512" y="0"/>
                  </a:lnTo>
                  <a:close/>
                </a:path>
                <a:path w="4010025" h="9525">
                  <a:moveTo>
                    <a:pt x="2352662" y="0"/>
                  </a:moveTo>
                  <a:lnTo>
                    <a:pt x="2343137" y="0"/>
                  </a:lnTo>
                  <a:lnTo>
                    <a:pt x="2343137" y="9525"/>
                  </a:lnTo>
                  <a:lnTo>
                    <a:pt x="2352662" y="9525"/>
                  </a:lnTo>
                  <a:lnTo>
                    <a:pt x="2352662" y="0"/>
                  </a:lnTo>
                  <a:close/>
                </a:path>
                <a:path w="4010025" h="9525">
                  <a:moveTo>
                    <a:pt x="2409812" y="0"/>
                  </a:moveTo>
                  <a:lnTo>
                    <a:pt x="2400287" y="0"/>
                  </a:lnTo>
                  <a:lnTo>
                    <a:pt x="2400287" y="9525"/>
                  </a:lnTo>
                  <a:lnTo>
                    <a:pt x="2409812" y="9525"/>
                  </a:lnTo>
                  <a:lnTo>
                    <a:pt x="2409812" y="0"/>
                  </a:lnTo>
                  <a:close/>
                </a:path>
                <a:path w="4010025" h="9525">
                  <a:moveTo>
                    <a:pt x="2466962" y="0"/>
                  </a:moveTo>
                  <a:lnTo>
                    <a:pt x="2457437" y="0"/>
                  </a:lnTo>
                  <a:lnTo>
                    <a:pt x="2457437" y="9525"/>
                  </a:lnTo>
                  <a:lnTo>
                    <a:pt x="2466962" y="9525"/>
                  </a:lnTo>
                  <a:lnTo>
                    <a:pt x="2466962" y="0"/>
                  </a:lnTo>
                  <a:close/>
                </a:path>
                <a:path w="4010025" h="9525">
                  <a:moveTo>
                    <a:pt x="2524112" y="0"/>
                  </a:moveTo>
                  <a:lnTo>
                    <a:pt x="2514587" y="0"/>
                  </a:lnTo>
                  <a:lnTo>
                    <a:pt x="2514587" y="9525"/>
                  </a:lnTo>
                  <a:lnTo>
                    <a:pt x="2524112" y="9525"/>
                  </a:lnTo>
                  <a:lnTo>
                    <a:pt x="2524112" y="0"/>
                  </a:lnTo>
                  <a:close/>
                </a:path>
                <a:path w="4010025" h="9525">
                  <a:moveTo>
                    <a:pt x="2581262" y="0"/>
                  </a:moveTo>
                  <a:lnTo>
                    <a:pt x="2571737" y="0"/>
                  </a:lnTo>
                  <a:lnTo>
                    <a:pt x="2571737" y="9525"/>
                  </a:lnTo>
                  <a:lnTo>
                    <a:pt x="2581262" y="9525"/>
                  </a:lnTo>
                  <a:lnTo>
                    <a:pt x="2581262" y="0"/>
                  </a:lnTo>
                  <a:close/>
                </a:path>
                <a:path w="4010025" h="9525">
                  <a:moveTo>
                    <a:pt x="2638412" y="0"/>
                  </a:moveTo>
                  <a:lnTo>
                    <a:pt x="2628887" y="0"/>
                  </a:lnTo>
                  <a:lnTo>
                    <a:pt x="2628887" y="9525"/>
                  </a:lnTo>
                  <a:lnTo>
                    <a:pt x="2638412" y="9525"/>
                  </a:lnTo>
                  <a:lnTo>
                    <a:pt x="2638412" y="0"/>
                  </a:lnTo>
                  <a:close/>
                </a:path>
                <a:path w="4010025" h="9525">
                  <a:moveTo>
                    <a:pt x="2695562" y="0"/>
                  </a:moveTo>
                  <a:lnTo>
                    <a:pt x="2686037" y="0"/>
                  </a:lnTo>
                  <a:lnTo>
                    <a:pt x="2686037" y="9525"/>
                  </a:lnTo>
                  <a:lnTo>
                    <a:pt x="2695562" y="9525"/>
                  </a:lnTo>
                  <a:lnTo>
                    <a:pt x="2695562" y="0"/>
                  </a:lnTo>
                  <a:close/>
                </a:path>
                <a:path w="4010025" h="9525">
                  <a:moveTo>
                    <a:pt x="2752712" y="0"/>
                  </a:moveTo>
                  <a:lnTo>
                    <a:pt x="2743187" y="0"/>
                  </a:lnTo>
                  <a:lnTo>
                    <a:pt x="2743187" y="9525"/>
                  </a:lnTo>
                  <a:lnTo>
                    <a:pt x="2752712" y="9525"/>
                  </a:lnTo>
                  <a:lnTo>
                    <a:pt x="2752712" y="0"/>
                  </a:lnTo>
                  <a:close/>
                </a:path>
                <a:path w="4010025" h="9525">
                  <a:moveTo>
                    <a:pt x="2809862" y="0"/>
                  </a:moveTo>
                  <a:lnTo>
                    <a:pt x="2800337" y="0"/>
                  </a:lnTo>
                  <a:lnTo>
                    <a:pt x="2800337" y="9525"/>
                  </a:lnTo>
                  <a:lnTo>
                    <a:pt x="2809862" y="9525"/>
                  </a:lnTo>
                  <a:lnTo>
                    <a:pt x="2809862" y="0"/>
                  </a:lnTo>
                  <a:close/>
                </a:path>
                <a:path w="4010025" h="9525">
                  <a:moveTo>
                    <a:pt x="2867012" y="0"/>
                  </a:moveTo>
                  <a:lnTo>
                    <a:pt x="2857487" y="0"/>
                  </a:lnTo>
                  <a:lnTo>
                    <a:pt x="2857487" y="9525"/>
                  </a:lnTo>
                  <a:lnTo>
                    <a:pt x="2867012" y="9525"/>
                  </a:lnTo>
                  <a:lnTo>
                    <a:pt x="2867012" y="0"/>
                  </a:lnTo>
                  <a:close/>
                </a:path>
                <a:path w="4010025" h="9525">
                  <a:moveTo>
                    <a:pt x="2924162" y="0"/>
                  </a:moveTo>
                  <a:lnTo>
                    <a:pt x="2914637" y="0"/>
                  </a:lnTo>
                  <a:lnTo>
                    <a:pt x="2914637" y="9525"/>
                  </a:lnTo>
                  <a:lnTo>
                    <a:pt x="2924162" y="9525"/>
                  </a:lnTo>
                  <a:lnTo>
                    <a:pt x="2924162" y="0"/>
                  </a:lnTo>
                  <a:close/>
                </a:path>
                <a:path w="4010025" h="9525">
                  <a:moveTo>
                    <a:pt x="2981312" y="0"/>
                  </a:moveTo>
                  <a:lnTo>
                    <a:pt x="2971787" y="0"/>
                  </a:lnTo>
                  <a:lnTo>
                    <a:pt x="2971787" y="9525"/>
                  </a:lnTo>
                  <a:lnTo>
                    <a:pt x="2981312" y="9525"/>
                  </a:lnTo>
                  <a:lnTo>
                    <a:pt x="2981312" y="0"/>
                  </a:lnTo>
                  <a:close/>
                </a:path>
                <a:path w="4010025" h="9525">
                  <a:moveTo>
                    <a:pt x="3038462" y="0"/>
                  </a:moveTo>
                  <a:lnTo>
                    <a:pt x="3028937" y="0"/>
                  </a:lnTo>
                  <a:lnTo>
                    <a:pt x="3028937" y="9525"/>
                  </a:lnTo>
                  <a:lnTo>
                    <a:pt x="3038462" y="9525"/>
                  </a:lnTo>
                  <a:lnTo>
                    <a:pt x="3038462" y="0"/>
                  </a:lnTo>
                  <a:close/>
                </a:path>
                <a:path w="4010025" h="9525">
                  <a:moveTo>
                    <a:pt x="3095612" y="0"/>
                  </a:moveTo>
                  <a:lnTo>
                    <a:pt x="3086087" y="0"/>
                  </a:lnTo>
                  <a:lnTo>
                    <a:pt x="3086087" y="9525"/>
                  </a:lnTo>
                  <a:lnTo>
                    <a:pt x="3095612" y="9525"/>
                  </a:lnTo>
                  <a:lnTo>
                    <a:pt x="3095612" y="0"/>
                  </a:lnTo>
                  <a:close/>
                </a:path>
                <a:path w="4010025" h="9525">
                  <a:moveTo>
                    <a:pt x="3152762" y="0"/>
                  </a:moveTo>
                  <a:lnTo>
                    <a:pt x="3143237" y="0"/>
                  </a:lnTo>
                  <a:lnTo>
                    <a:pt x="3143237" y="9525"/>
                  </a:lnTo>
                  <a:lnTo>
                    <a:pt x="3152762" y="9525"/>
                  </a:lnTo>
                  <a:lnTo>
                    <a:pt x="3152762" y="0"/>
                  </a:lnTo>
                  <a:close/>
                </a:path>
                <a:path w="4010025" h="9525">
                  <a:moveTo>
                    <a:pt x="3209912" y="0"/>
                  </a:moveTo>
                  <a:lnTo>
                    <a:pt x="3200387" y="0"/>
                  </a:lnTo>
                  <a:lnTo>
                    <a:pt x="3200387" y="9525"/>
                  </a:lnTo>
                  <a:lnTo>
                    <a:pt x="3209912" y="9525"/>
                  </a:lnTo>
                  <a:lnTo>
                    <a:pt x="3209912" y="0"/>
                  </a:lnTo>
                  <a:close/>
                </a:path>
                <a:path w="4010025" h="9525">
                  <a:moveTo>
                    <a:pt x="3267062" y="0"/>
                  </a:moveTo>
                  <a:lnTo>
                    <a:pt x="3257537" y="0"/>
                  </a:lnTo>
                  <a:lnTo>
                    <a:pt x="3257537" y="9525"/>
                  </a:lnTo>
                  <a:lnTo>
                    <a:pt x="3267062" y="9525"/>
                  </a:lnTo>
                  <a:lnTo>
                    <a:pt x="3267062" y="0"/>
                  </a:lnTo>
                  <a:close/>
                </a:path>
                <a:path w="4010025" h="9525">
                  <a:moveTo>
                    <a:pt x="3324212" y="0"/>
                  </a:moveTo>
                  <a:lnTo>
                    <a:pt x="3314687" y="0"/>
                  </a:lnTo>
                  <a:lnTo>
                    <a:pt x="3314687" y="9525"/>
                  </a:lnTo>
                  <a:lnTo>
                    <a:pt x="3324212" y="9525"/>
                  </a:lnTo>
                  <a:lnTo>
                    <a:pt x="3324212" y="0"/>
                  </a:lnTo>
                  <a:close/>
                </a:path>
                <a:path w="4010025" h="9525">
                  <a:moveTo>
                    <a:pt x="3381362" y="0"/>
                  </a:moveTo>
                  <a:lnTo>
                    <a:pt x="3371837" y="0"/>
                  </a:lnTo>
                  <a:lnTo>
                    <a:pt x="3371837" y="9525"/>
                  </a:lnTo>
                  <a:lnTo>
                    <a:pt x="3381362" y="9525"/>
                  </a:lnTo>
                  <a:lnTo>
                    <a:pt x="3381362" y="0"/>
                  </a:lnTo>
                  <a:close/>
                </a:path>
                <a:path w="4010025" h="9525">
                  <a:moveTo>
                    <a:pt x="3438512" y="0"/>
                  </a:moveTo>
                  <a:lnTo>
                    <a:pt x="3428987" y="0"/>
                  </a:lnTo>
                  <a:lnTo>
                    <a:pt x="3428987" y="9525"/>
                  </a:lnTo>
                  <a:lnTo>
                    <a:pt x="3438512" y="9525"/>
                  </a:lnTo>
                  <a:lnTo>
                    <a:pt x="3438512" y="0"/>
                  </a:lnTo>
                  <a:close/>
                </a:path>
                <a:path w="4010025" h="9525">
                  <a:moveTo>
                    <a:pt x="3495662" y="0"/>
                  </a:moveTo>
                  <a:lnTo>
                    <a:pt x="3486137" y="0"/>
                  </a:lnTo>
                  <a:lnTo>
                    <a:pt x="3486137" y="9525"/>
                  </a:lnTo>
                  <a:lnTo>
                    <a:pt x="3495662" y="9525"/>
                  </a:lnTo>
                  <a:lnTo>
                    <a:pt x="3495662" y="0"/>
                  </a:lnTo>
                  <a:close/>
                </a:path>
                <a:path w="4010025" h="9525">
                  <a:moveTo>
                    <a:pt x="3552812" y="0"/>
                  </a:moveTo>
                  <a:lnTo>
                    <a:pt x="3543287" y="0"/>
                  </a:lnTo>
                  <a:lnTo>
                    <a:pt x="3543287" y="9525"/>
                  </a:lnTo>
                  <a:lnTo>
                    <a:pt x="3552812" y="9525"/>
                  </a:lnTo>
                  <a:lnTo>
                    <a:pt x="3552812" y="0"/>
                  </a:lnTo>
                  <a:close/>
                </a:path>
                <a:path w="4010025" h="9525">
                  <a:moveTo>
                    <a:pt x="3609962" y="0"/>
                  </a:moveTo>
                  <a:lnTo>
                    <a:pt x="3600437" y="0"/>
                  </a:lnTo>
                  <a:lnTo>
                    <a:pt x="3600437" y="9525"/>
                  </a:lnTo>
                  <a:lnTo>
                    <a:pt x="3609962" y="9525"/>
                  </a:lnTo>
                  <a:lnTo>
                    <a:pt x="3609962" y="0"/>
                  </a:lnTo>
                  <a:close/>
                </a:path>
                <a:path w="4010025" h="9525">
                  <a:moveTo>
                    <a:pt x="3667112" y="0"/>
                  </a:moveTo>
                  <a:lnTo>
                    <a:pt x="3657587" y="0"/>
                  </a:lnTo>
                  <a:lnTo>
                    <a:pt x="3657587" y="9525"/>
                  </a:lnTo>
                  <a:lnTo>
                    <a:pt x="3667112" y="9525"/>
                  </a:lnTo>
                  <a:lnTo>
                    <a:pt x="3667112" y="0"/>
                  </a:lnTo>
                  <a:close/>
                </a:path>
                <a:path w="4010025" h="9525">
                  <a:moveTo>
                    <a:pt x="3724262" y="0"/>
                  </a:moveTo>
                  <a:lnTo>
                    <a:pt x="3714737" y="0"/>
                  </a:lnTo>
                  <a:lnTo>
                    <a:pt x="3714737" y="9525"/>
                  </a:lnTo>
                  <a:lnTo>
                    <a:pt x="3724262" y="9525"/>
                  </a:lnTo>
                  <a:lnTo>
                    <a:pt x="3724262" y="0"/>
                  </a:lnTo>
                  <a:close/>
                </a:path>
                <a:path w="4010025" h="9525">
                  <a:moveTo>
                    <a:pt x="3781412" y="0"/>
                  </a:moveTo>
                  <a:lnTo>
                    <a:pt x="3771887" y="0"/>
                  </a:lnTo>
                  <a:lnTo>
                    <a:pt x="3771887" y="9525"/>
                  </a:lnTo>
                  <a:lnTo>
                    <a:pt x="3781412" y="9525"/>
                  </a:lnTo>
                  <a:lnTo>
                    <a:pt x="3781412" y="0"/>
                  </a:lnTo>
                  <a:close/>
                </a:path>
                <a:path w="4010025" h="9525">
                  <a:moveTo>
                    <a:pt x="3838562" y="0"/>
                  </a:moveTo>
                  <a:lnTo>
                    <a:pt x="3829037" y="0"/>
                  </a:lnTo>
                  <a:lnTo>
                    <a:pt x="3829037" y="9525"/>
                  </a:lnTo>
                  <a:lnTo>
                    <a:pt x="3838562" y="9525"/>
                  </a:lnTo>
                  <a:lnTo>
                    <a:pt x="3838562" y="0"/>
                  </a:lnTo>
                  <a:close/>
                </a:path>
                <a:path w="4010025" h="9525">
                  <a:moveTo>
                    <a:pt x="3895712" y="0"/>
                  </a:moveTo>
                  <a:lnTo>
                    <a:pt x="3886187" y="0"/>
                  </a:lnTo>
                  <a:lnTo>
                    <a:pt x="3886187" y="9525"/>
                  </a:lnTo>
                  <a:lnTo>
                    <a:pt x="3895712" y="9525"/>
                  </a:lnTo>
                  <a:lnTo>
                    <a:pt x="3895712" y="0"/>
                  </a:lnTo>
                  <a:close/>
                </a:path>
                <a:path w="4010025" h="9525">
                  <a:moveTo>
                    <a:pt x="3952862" y="0"/>
                  </a:moveTo>
                  <a:lnTo>
                    <a:pt x="3943337" y="0"/>
                  </a:lnTo>
                  <a:lnTo>
                    <a:pt x="3943337" y="9525"/>
                  </a:lnTo>
                  <a:lnTo>
                    <a:pt x="3952862" y="9525"/>
                  </a:lnTo>
                  <a:lnTo>
                    <a:pt x="3952862" y="0"/>
                  </a:lnTo>
                  <a:close/>
                </a:path>
                <a:path w="4010025" h="9525">
                  <a:moveTo>
                    <a:pt x="4010012" y="0"/>
                  </a:moveTo>
                  <a:lnTo>
                    <a:pt x="4000487" y="0"/>
                  </a:lnTo>
                  <a:lnTo>
                    <a:pt x="4000487" y="9525"/>
                  </a:lnTo>
                  <a:lnTo>
                    <a:pt x="4010012" y="9525"/>
                  </a:lnTo>
                  <a:lnTo>
                    <a:pt x="4010012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5113007" y="3495687"/>
              <a:ext cx="4010025" cy="9525"/>
            </a:xfrm>
            <a:custGeom>
              <a:avLst/>
              <a:gdLst/>
              <a:ahLst/>
              <a:cxnLst/>
              <a:rect l="l" t="t" r="r" b="b"/>
              <a:pathLst>
                <a:path w="4010025" h="952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010025" h="9525">
                  <a:moveTo>
                    <a:pt x="66675" y="0"/>
                  </a:moveTo>
                  <a:lnTo>
                    <a:pt x="57150" y="0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0"/>
                  </a:lnTo>
                  <a:close/>
                </a:path>
                <a:path w="4010025" h="9525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4010025" h="9525">
                  <a:moveTo>
                    <a:pt x="180975" y="0"/>
                  </a:moveTo>
                  <a:lnTo>
                    <a:pt x="171450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0"/>
                  </a:lnTo>
                  <a:close/>
                </a:path>
                <a:path w="4010025" h="9525">
                  <a:moveTo>
                    <a:pt x="238125" y="0"/>
                  </a:moveTo>
                  <a:lnTo>
                    <a:pt x="228600" y="0"/>
                  </a:ln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010025" h="9525">
                  <a:moveTo>
                    <a:pt x="29527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0"/>
                  </a:lnTo>
                  <a:close/>
                </a:path>
                <a:path w="4010025" h="9525">
                  <a:moveTo>
                    <a:pt x="352425" y="0"/>
                  </a:moveTo>
                  <a:lnTo>
                    <a:pt x="342900" y="0"/>
                  </a:lnTo>
                  <a:lnTo>
                    <a:pt x="342900" y="9525"/>
                  </a:lnTo>
                  <a:lnTo>
                    <a:pt x="352425" y="9525"/>
                  </a:lnTo>
                  <a:lnTo>
                    <a:pt x="352425" y="0"/>
                  </a:lnTo>
                  <a:close/>
                </a:path>
                <a:path w="4010025" h="9525">
                  <a:moveTo>
                    <a:pt x="409575" y="0"/>
                  </a:moveTo>
                  <a:lnTo>
                    <a:pt x="400050" y="0"/>
                  </a:lnTo>
                  <a:lnTo>
                    <a:pt x="400050" y="9525"/>
                  </a:lnTo>
                  <a:lnTo>
                    <a:pt x="409575" y="9525"/>
                  </a:lnTo>
                  <a:lnTo>
                    <a:pt x="409575" y="0"/>
                  </a:lnTo>
                  <a:close/>
                </a:path>
                <a:path w="4010025" h="9525">
                  <a:moveTo>
                    <a:pt x="466725" y="0"/>
                  </a:moveTo>
                  <a:lnTo>
                    <a:pt x="457200" y="0"/>
                  </a:lnTo>
                  <a:lnTo>
                    <a:pt x="457200" y="9525"/>
                  </a:lnTo>
                  <a:lnTo>
                    <a:pt x="466725" y="9525"/>
                  </a:lnTo>
                  <a:lnTo>
                    <a:pt x="466725" y="0"/>
                  </a:lnTo>
                  <a:close/>
                </a:path>
                <a:path w="4010025" h="9525">
                  <a:moveTo>
                    <a:pt x="523875" y="0"/>
                  </a:moveTo>
                  <a:lnTo>
                    <a:pt x="514350" y="0"/>
                  </a:lnTo>
                  <a:lnTo>
                    <a:pt x="514350" y="9525"/>
                  </a:lnTo>
                  <a:lnTo>
                    <a:pt x="523875" y="9525"/>
                  </a:lnTo>
                  <a:lnTo>
                    <a:pt x="523875" y="0"/>
                  </a:lnTo>
                  <a:close/>
                </a:path>
                <a:path w="4010025" h="9525">
                  <a:moveTo>
                    <a:pt x="581025" y="0"/>
                  </a:moveTo>
                  <a:lnTo>
                    <a:pt x="571500" y="0"/>
                  </a:lnTo>
                  <a:lnTo>
                    <a:pt x="571500" y="9525"/>
                  </a:lnTo>
                  <a:lnTo>
                    <a:pt x="581025" y="9525"/>
                  </a:lnTo>
                  <a:lnTo>
                    <a:pt x="581025" y="0"/>
                  </a:lnTo>
                  <a:close/>
                </a:path>
                <a:path w="4010025" h="9525">
                  <a:moveTo>
                    <a:pt x="638175" y="0"/>
                  </a:moveTo>
                  <a:lnTo>
                    <a:pt x="628650" y="0"/>
                  </a:lnTo>
                  <a:lnTo>
                    <a:pt x="628650" y="9525"/>
                  </a:lnTo>
                  <a:lnTo>
                    <a:pt x="638175" y="9525"/>
                  </a:lnTo>
                  <a:lnTo>
                    <a:pt x="638175" y="0"/>
                  </a:lnTo>
                  <a:close/>
                </a:path>
                <a:path w="4010025" h="9525">
                  <a:moveTo>
                    <a:pt x="695325" y="0"/>
                  </a:moveTo>
                  <a:lnTo>
                    <a:pt x="685800" y="0"/>
                  </a:lnTo>
                  <a:lnTo>
                    <a:pt x="685800" y="9525"/>
                  </a:lnTo>
                  <a:lnTo>
                    <a:pt x="695325" y="9525"/>
                  </a:lnTo>
                  <a:lnTo>
                    <a:pt x="695325" y="0"/>
                  </a:lnTo>
                  <a:close/>
                </a:path>
                <a:path w="4010025" h="9525">
                  <a:moveTo>
                    <a:pt x="752475" y="0"/>
                  </a:moveTo>
                  <a:lnTo>
                    <a:pt x="742950" y="0"/>
                  </a:lnTo>
                  <a:lnTo>
                    <a:pt x="742950" y="9525"/>
                  </a:lnTo>
                  <a:lnTo>
                    <a:pt x="752475" y="9525"/>
                  </a:lnTo>
                  <a:lnTo>
                    <a:pt x="752475" y="0"/>
                  </a:lnTo>
                  <a:close/>
                </a:path>
                <a:path w="4010025" h="9525">
                  <a:moveTo>
                    <a:pt x="809625" y="0"/>
                  </a:moveTo>
                  <a:lnTo>
                    <a:pt x="800100" y="0"/>
                  </a:lnTo>
                  <a:lnTo>
                    <a:pt x="800100" y="9525"/>
                  </a:lnTo>
                  <a:lnTo>
                    <a:pt x="809625" y="9525"/>
                  </a:lnTo>
                  <a:lnTo>
                    <a:pt x="809625" y="0"/>
                  </a:lnTo>
                  <a:close/>
                </a:path>
                <a:path w="4010025" h="9525">
                  <a:moveTo>
                    <a:pt x="866775" y="0"/>
                  </a:moveTo>
                  <a:lnTo>
                    <a:pt x="857250" y="0"/>
                  </a:lnTo>
                  <a:lnTo>
                    <a:pt x="857250" y="9525"/>
                  </a:lnTo>
                  <a:lnTo>
                    <a:pt x="866775" y="9525"/>
                  </a:lnTo>
                  <a:lnTo>
                    <a:pt x="866775" y="0"/>
                  </a:lnTo>
                  <a:close/>
                </a:path>
                <a:path w="4010025" h="9525">
                  <a:moveTo>
                    <a:pt x="923925" y="0"/>
                  </a:moveTo>
                  <a:lnTo>
                    <a:pt x="914400" y="0"/>
                  </a:lnTo>
                  <a:lnTo>
                    <a:pt x="914400" y="9525"/>
                  </a:lnTo>
                  <a:lnTo>
                    <a:pt x="923925" y="9525"/>
                  </a:lnTo>
                  <a:lnTo>
                    <a:pt x="923925" y="0"/>
                  </a:lnTo>
                  <a:close/>
                </a:path>
                <a:path w="4010025" h="9525">
                  <a:moveTo>
                    <a:pt x="981075" y="0"/>
                  </a:moveTo>
                  <a:lnTo>
                    <a:pt x="971550" y="0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81075" y="0"/>
                  </a:lnTo>
                  <a:close/>
                </a:path>
                <a:path w="4010025" h="9525">
                  <a:moveTo>
                    <a:pt x="1038225" y="0"/>
                  </a:move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38225" y="0"/>
                  </a:lnTo>
                  <a:close/>
                </a:path>
                <a:path w="4010025" h="9525">
                  <a:moveTo>
                    <a:pt x="1095375" y="0"/>
                  </a:moveTo>
                  <a:lnTo>
                    <a:pt x="1085850" y="0"/>
                  </a:lnTo>
                  <a:lnTo>
                    <a:pt x="1085850" y="9525"/>
                  </a:lnTo>
                  <a:lnTo>
                    <a:pt x="1095375" y="9525"/>
                  </a:lnTo>
                  <a:lnTo>
                    <a:pt x="1095375" y="0"/>
                  </a:lnTo>
                  <a:close/>
                </a:path>
                <a:path w="4010025" h="9525">
                  <a:moveTo>
                    <a:pt x="1152525" y="0"/>
                  </a:moveTo>
                  <a:lnTo>
                    <a:pt x="1143000" y="0"/>
                  </a:lnTo>
                  <a:lnTo>
                    <a:pt x="1143000" y="9525"/>
                  </a:lnTo>
                  <a:lnTo>
                    <a:pt x="1152525" y="9525"/>
                  </a:lnTo>
                  <a:lnTo>
                    <a:pt x="1152525" y="0"/>
                  </a:lnTo>
                  <a:close/>
                </a:path>
                <a:path w="4010025" h="9525">
                  <a:moveTo>
                    <a:pt x="1209675" y="0"/>
                  </a:moveTo>
                  <a:lnTo>
                    <a:pt x="1200150" y="0"/>
                  </a:lnTo>
                  <a:lnTo>
                    <a:pt x="1200150" y="9525"/>
                  </a:lnTo>
                  <a:lnTo>
                    <a:pt x="1209675" y="9525"/>
                  </a:lnTo>
                  <a:lnTo>
                    <a:pt x="1209675" y="0"/>
                  </a:lnTo>
                  <a:close/>
                </a:path>
                <a:path w="4010025" h="9525">
                  <a:moveTo>
                    <a:pt x="1266825" y="0"/>
                  </a:moveTo>
                  <a:lnTo>
                    <a:pt x="1257300" y="0"/>
                  </a:lnTo>
                  <a:lnTo>
                    <a:pt x="1257300" y="9525"/>
                  </a:lnTo>
                  <a:lnTo>
                    <a:pt x="1266825" y="9525"/>
                  </a:lnTo>
                  <a:lnTo>
                    <a:pt x="1266825" y="0"/>
                  </a:lnTo>
                  <a:close/>
                </a:path>
                <a:path w="4010025" h="9525">
                  <a:moveTo>
                    <a:pt x="1323975" y="0"/>
                  </a:moveTo>
                  <a:lnTo>
                    <a:pt x="1314450" y="0"/>
                  </a:lnTo>
                  <a:lnTo>
                    <a:pt x="1314450" y="9525"/>
                  </a:lnTo>
                  <a:lnTo>
                    <a:pt x="1323975" y="9525"/>
                  </a:lnTo>
                  <a:lnTo>
                    <a:pt x="1323975" y="0"/>
                  </a:lnTo>
                  <a:close/>
                </a:path>
                <a:path w="4010025" h="9525">
                  <a:moveTo>
                    <a:pt x="1381125" y="0"/>
                  </a:moveTo>
                  <a:lnTo>
                    <a:pt x="1371600" y="0"/>
                  </a:lnTo>
                  <a:lnTo>
                    <a:pt x="1371600" y="9525"/>
                  </a:lnTo>
                  <a:lnTo>
                    <a:pt x="1381125" y="9525"/>
                  </a:lnTo>
                  <a:lnTo>
                    <a:pt x="1381125" y="0"/>
                  </a:lnTo>
                  <a:close/>
                </a:path>
                <a:path w="4010025" h="9525">
                  <a:moveTo>
                    <a:pt x="1438275" y="0"/>
                  </a:moveTo>
                  <a:lnTo>
                    <a:pt x="1428750" y="0"/>
                  </a:lnTo>
                  <a:lnTo>
                    <a:pt x="1428750" y="9525"/>
                  </a:lnTo>
                  <a:lnTo>
                    <a:pt x="1438275" y="9525"/>
                  </a:lnTo>
                  <a:lnTo>
                    <a:pt x="1438275" y="0"/>
                  </a:lnTo>
                  <a:close/>
                </a:path>
                <a:path w="4010025" h="9525">
                  <a:moveTo>
                    <a:pt x="1495425" y="0"/>
                  </a:moveTo>
                  <a:lnTo>
                    <a:pt x="1485900" y="0"/>
                  </a:lnTo>
                  <a:lnTo>
                    <a:pt x="1485900" y="9525"/>
                  </a:lnTo>
                  <a:lnTo>
                    <a:pt x="1495425" y="9525"/>
                  </a:lnTo>
                  <a:lnTo>
                    <a:pt x="1495425" y="0"/>
                  </a:lnTo>
                  <a:close/>
                </a:path>
                <a:path w="4010025" h="9525">
                  <a:moveTo>
                    <a:pt x="1552575" y="0"/>
                  </a:moveTo>
                  <a:lnTo>
                    <a:pt x="1543050" y="0"/>
                  </a:lnTo>
                  <a:lnTo>
                    <a:pt x="1543050" y="9525"/>
                  </a:lnTo>
                  <a:lnTo>
                    <a:pt x="1552575" y="9525"/>
                  </a:lnTo>
                  <a:lnTo>
                    <a:pt x="1552575" y="0"/>
                  </a:lnTo>
                  <a:close/>
                </a:path>
                <a:path w="4010025" h="9525">
                  <a:moveTo>
                    <a:pt x="1609725" y="0"/>
                  </a:moveTo>
                  <a:lnTo>
                    <a:pt x="1600200" y="0"/>
                  </a:lnTo>
                  <a:lnTo>
                    <a:pt x="1600200" y="9525"/>
                  </a:lnTo>
                  <a:lnTo>
                    <a:pt x="1609725" y="9525"/>
                  </a:lnTo>
                  <a:lnTo>
                    <a:pt x="1609725" y="0"/>
                  </a:lnTo>
                  <a:close/>
                </a:path>
                <a:path w="4010025" h="9525">
                  <a:moveTo>
                    <a:pt x="1666875" y="0"/>
                  </a:moveTo>
                  <a:lnTo>
                    <a:pt x="1657350" y="0"/>
                  </a:lnTo>
                  <a:lnTo>
                    <a:pt x="1657350" y="9525"/>
                  </a:lnTo>
                  <a:lnTo>
                    <a:pt x="1666875" y="9525"/>
                  </a:lnTo>
                  <a:lnTo>
                    <a:pt x="1666875" y="0"/>
                  </a:lnTo>
                  <a:close/>
                </a:path>
                <a:path w="4010025" h="9525">
                  <a:moveTo>
                    <a:pt x="1724025" y="0"/>
                  </a:moveTo>
                  <a:lnTo>
                    <a:pt x="1714500" y="0"/>
                  </a:lnTo>
                  <a:lnTo>
                    <a:pt x="1714500" y="9525"/>
                  </a:lnTo>
                  <a:lnTo>
                    <a:pt x="1724025" y="9525"/>
                  </a:lnTo>
                  <a:lnTo>
                    <a:pt x="1724025" y="0"/>
                  </a:lnTo>
                  <a:close/>
                </a:path>
                <a:path w="4010025" h="9525">
                  <a:moveTo>
                    <a:pt x="1781175" y="0"/>
                  </a:moveTo>
                  <a:lnTo>
                    <a:pt x="1771650" y="0"/>
                  </a:lnTo>
                  <a:lnTo>
                    <a:pt x="1771650" y="9525"/>
                  </a:lnTo>
                  <a:lnTo>
                    <a:pt x="1781175" y="9525"/>
                  </a:lnTo>
                  <a:lnTo>
                    <a:pt x="1781175" y="0"/>
                  </a:lnTo>
                  <a:close/>
                </a:path>
                <a:path w="4010025" h="9525">
                  <a:moveTo>
                    <a:pt x="1838325" y="0"/>
                  </a:moveTo>
                  <a:lnTo>
                    <a:pt x="1828800" y="0"/>
                  </a:lnTo>
                  <a:lnTo>
                    <a:pt x="1828800" y="9525"/>
                  </a:lnTo>
                  <a:lnTo>
                    <a:pt x="1838325" y="9525"/>
                  </a:lnTo>
                  <a:lnTo>
                    <a:pt x="1838325" y="0"/>
                  </a:lnTo>
                  <a:close/>
                </a:path>
                <a:path w="4010025" h="9525">
                  <a:moveTo>
                    <a:pt x="1895475" y="0"/>
                  </a:moveTo>
                  <a:lnTo>
                    <a:pt x="1885950" y="0"/>
                  </a:lnTo>
                  <a:lnTo>
                    <a:pt x="1885950" y="9525"/>
                  </a:lnTo>
                  <a:lnTo>
                    <a:pt x="1895475" y="9525"/>
                  </a:lnTo>
                  <a:lnTo>
                    <a:pt x="1895475" y="0"/>
                  </a:lnTo>
                  <a:close/>
                </a:path>
                <a:path w="4010025" h="9525">
                  <a:moveTo>
                    <a:pt x="1952625" y="0"/>
                  </a:moveTo>
                  <a:lnTo>
                    <a:pt x="1943100" y="0"/>
                  </a:lnTo>
                  <a:lnTo>
                    <a:pt x="1943100" y="9525"/>
                  </a:lnTo>
                  <a:lnTo>
                    <a:pt x="1952625" y="9525"/>
                  </a:lnTo>
                  <a:lnTo>
                    <a:pt x="1952625" y="0"/>
                  </a:lnTo>
                  <a:close/>
                </a:path>
                <a:path w="4010025" h="9525">
                  <a:moveTo>
                    <a:pt x="2009775" y="0"/>
                  </a:moveTo>
                  <a:lnTo>
                    <a:pt x="2000250" y="0"/>
                  </a:lnTo>
                  <a:lnTo>
                    <a:pt x="2000250" y="9525"/>
                  </a:lnTo>
                  <a:lnTo>
                    <a:pt x="2009775" y="9525"/>
                  </a:lnTo>
                  <a:lnTo>
                    <a:pt x="2009775" y="0"/>
                  </a:lnTo>
                  <a:close/>
                </a:path>
                <a:path w="4010025" h="9525">
                  <a:moveTo>
                    <a:pt x="2066925" y="0"/>
                  </a:moveTo>
                  <a:lnTo>
                    <a:pt x="2057400" y="0"/>
                  </a:lnTo>
                  <a:lnTo>
                    <a:pt x="2057400" y="9525"/>
                  </a:lnTo>
                  <a:lnTo>
                    <a:pt x="2066925" y="9525"/>
                  </a:lnTo>
                  <a:lnTo>
                    <a:pt x="2066925" y="0"/>
                  </a:lnTo>
                  <a:close/>
                </a:path>
                <a:path w="4010025" h="9525">
                  <a:moveTo>
                    <a:pt x="2124075" y="0"/>
                  </a:moveTo>
                  <a:lnTo>
                    <a:pt x="2114550" y="0"/>
                  </a:lnTo>
                  <a:lnTo>
                    <a:pt x="2114550" y="9525"/>
                  </a:lnTo>
                  <a:lnTo>
                    <a:pt x="2124075" y="9525"/>
                  </a:lnTo>
                  <a:lnTo>
                    <a:pt x="2124075" y="0"/>
                  </a:lnTo>
                  <a:close/>
                </a:path>
                <a:path w="4010025" h="9525">
                  <a:moveTo>
                    <a:pt x="2181225" y="0"/>
                  </a:moveTo>
                  <a:lnTo>
                    <a:pt x="2171700" y="0"/>
                  </a:lnTo>
                  <a:lnTo>
                    <a:pt x="2171700" y="9525"/>
                  </a:lnTo>
                  <a:lnTo>
                    <a:pt x="2181225" y="9525"/>
                  </a:lnTo>
                  <a:lnTo>
                    <a:pt x="2181225" y="0"/>
                  </a:lnTo>
                  <a:close/>
                </a:path>
                <a:path w="4010025" h="9525">
                  <a:moveTo>
                    <a:pt x="2238375" y="0"/>
                  </a:moveTo>
                  <a:lnTo>
                    <a:pt x="2228850" y="0"/>
                  </a:lnTo>
                  <a:lnTo>
                    <a:pt x="2228850" y="9525"/>
                  </a:lnTo>
                  <a:lnTo>
                    <a:pt x="2238375" y="9525"/>
                  </a:lnTo>
                  <a:lnTo>
                    <a:pt x="2238375" y="0"/>
                  </a:lnTo>
                  <a:close/>
                </a:path>
                <a:path w="4010025" h="9525">
                  <a:moveTo>
                    <a:pt x="2295525" y="0"/>
                  </a:moveTo>
                  <a:lnTo>
                    <a:pt x="2286000" y="0"/>
                  </a:lnTo>
                  <a:lnTo>
                    <a:pt x="2286000" y="9525"/>
                  </a:lnTo>
                  <a:lnTo>
                    <a:pt x="2295525" y="9525"/>
                  </a:lnTo>
                  <a:lnTo>
                    <a:pt x="2295525" y="0"/>
                  </a:lnTo>
                  <a:close/>
                </a:path>
                <a:path w="4010025" h="9525">
                  <a:moveTo>
                    <a:pt x="2352675" y="0"/>
                  </a:moveTo>
                  <a:lnTo>
                    <a:pt x="2343150" y="0"/>
                  </a:lnTo>
                  <a:lnTo>
                    <a:pt x="2343150" y="9525"/>
                  </a:lnTo>
                  <a:lnTo>
                    <a:pt x="2352675" y="9525"/>
                  </a:lnTo>
                  <a:lnTo>
                    <a:pt x="2352675" y="0"/>
                  </a:lnTo>
                  <a:close/>
                </a:path>
                <a:path w="4010025" h="9525">
                  <a:moveTo>
                    <a:pt x="2409825" y="0"/>
                  </a:moveTo>
                  <a:lnTo>
                    <a:pt x="2400300" y="0"/>
                  </a:lnTo>
                  <a:lnTo>
                    <a:pt x="2400300" y="9525"/>
                  </a:lnTo>
                  <a:lnTo>
                    <a:pt x="2409825" y="9525"/>
                  </a:lnTo>
                  <a:lnTo>
                    <a:pt x="2409825" y="0"/>
                  </a:lnTo>
                  <a:close/>
                </a:path>
                <a:path w="4010025" h="9525">
                  <a:moveTo>
                    <a:pt x="2466975" y="0"/>
                  </a:moveTo>
                  <a:lnTo>
                    <a:pt x="2457450" y="0"/>
                  </a:lnTo>
                  <a:lnTo>
                    <a:pt x="2457450" y="9525"/>
                  </a:lnTo>
                  <a:lnTo>
                    <a:pt x="2466975" y="9525"/>
                  </a:lnTo>
                  <a:lnTo>
                    <a:pt x="2466975" y="0"/>
                  </a:lnTo>
                  <a:close/>
                </a:path>
                <a:path w="4010025" h="9525">
                  <a:moveTo>
                    <a:pt x="2524125" y="0"/>
                  </a:moveTo>
                  <a:lnTo>
                    <a:pt x="2514600" y="0"/>
                  </a:lnTo>
                  <a:lnTo>
                    <a:pt x="2514600" y="9525"/>
                  </a:lnTo>
                  <a:lnTo>
                    <a:pt x="2524125" y="9525"/>
                  </a:lnTo>
                  <a:lnTo>
                    <a:pt x="2524125" y="0"/>
                  </a:lnTo>
                  <a:close/>
                </a:path>
                <a:path w="4010025" h="9525">
                  <a:moveTo>
                    <a:pt x="2581275" y="0"/>
                  </a:moveTo>
                  <a:lnTo>
                    <a:pt x="2571750" y="0"/>
                  </a:lnTo>
                  <a:lnTo>
                    <a:pt x="2571750" y="9525"/>
                  </a:lnTo>
                  <a:lnTo>
                    <a:pt x="2581275" y="9525"/>
                  </a:lnTo>
                  <a:lnTo>
                    <a:pt x="2581275" y="0"/>
                  </a:lnTo>
                  <a:close/>
                </a:path>
                <a:path w="4010025" h="9525">
                  <a:moveTo>
                    <a:pt x="2638425" y="0"/>
                  </a:moveTo>
                  <a:lnTo>
                    <a:pt x="2628900" y="0"/>
                  </a:lnTo>
                  <a:lnTo>
                    <a:pt x="2628900" y="9525"/>
                  </a:lnTo>
                  <a:lnTo>
                    <a:pt x="2638425" y="9525"/>
                  </a:lnTo>
                  <a:lnTo>
                    <a:pt x="2638425" y="0"/>
                  </a:lnTo>
                  <a:close/>
                </a:path>
                <a:path w="4010025" h="9525">
                  <a:moveTo>
                    <a:pt x="2695575" y="0"/>
                  </a:moveTo>
                  <a:lnTo>
                    <a:pt x="2686050" y="0"/>
                  </a:lnTo>
                  <a:lnTo>
                    <a:pt x="2686050" y="9525"/>
                  </a:lnTo>
                  <a:lnTo>
                    <a:pt x="2695575" y="9525"/>
                  </a:lnTo>
                  <a:lnTo>
                    <a:pt x="2695575" y="0"/>
                  </a:lnTo>
                  <a:close/>
                </a:path>
                <a:path w="4010025" h="9525">
                  <a:moveTo>
                    <a:pt x="2752725" y="0"/>
                  </a:moveTo>
                  <a:lnTo>
                    <a:pt x="2743200" y="0"/>
                  </a:lnTo>
                  <a:lnTo>
                    <a:pt x="2743200" y="9525"/>
                  </a:lnTo>
                  <a:lnTo>
                    <a:pt x="2752725" y="9525"/>
                  </a:lnTo>
                  <a:lnTo>
                    <a:pt x="2752725" y="0"/>
                  </a:lnTo>
                  <a:close/>
                </a:path>
                <a:path w="4010025" h="9525">
                  <a:moveTo>
                    <a:pt x="2809875" y="0"/>
                  </a:moveTo>
                  <a:lnTo>
                    <a:pt x="2800350" y="0"/>
                  </a:lnTo>
                  <a:lnTo>
                    <a:pt x="2800350" y="9525"/>
                  </a:lnTo>
                  <a:lnTo>
                    <a:pt x="2809875" y="9525"/>
                  </a:lnTo>
                  <a:lnTo>
                    <a:pt x="2809875" y="0"/>
                  </a:lnTo>
                  <a:close/>
                </a:path>
                <a:path w="4010025" h="9525">
                  <a:moveTo>
                    <a:pt x="2867025" y="0"/>
                  </a:moveTo>
                  <a:lnTo>
                    <a:pt x="2857500" y="0"/>
                  </a:lnTo>
                  <a:lnTo>
                    <a:pt x="2857500" y="9525"/>
                  </a:lnTo>
                  <a:lnTo>
                    <a:pt x="2867025" y="9525"/>
                  </a:lnTo>
                  <a:lnTo>
                    <a:pt x="2867025" y="0"/>
                  </a:lnTo>
                  <a:close/>
                </a:path>
                <a:path w="4010025" h="9525">
                  <a:moveTo>
                    <a:pt x="2924175" y="0"/>
                  </a:moveTo>
                  <a:lnTo>
                    <a:pt x="2914650" y="0"/>
                  </a:lnTo>
                  <a:lnTo>
                    <a:pt x="2914650" y="9525"/>
                  </a:lnTo>
                  <a:lnTo>
                    <a:pt x="2924175" y="9525"/>
                  </a:lnTo>
                  <a:lnTo>
                    <a:pt x="2924175" y="0"/>
                  </a:lnTo>
                  <a:close/>
                </a:path>
                <a:path w="4010025" h="9525">
                  <a:moveTo>
                    <a:pt x="2981325" y="0"/>
                  </a:moveTo>
                  <a:lnTo>
                    <a:pt x="2971800" y="0"/>
                  </a:lnTo>
                  <a:lnTo>
                    <a:pt x="2971800" y="9525"/>
                  </a:lnTo>
                  <a:lnTo>
                    <a:pt x="2981325" y="9525"/>
                  </a:lnTo>
                  <a:lnTo>
                    <a:pt x="2981325" y="0"/>
                  </a:lnTo>
                  <a:close/>
                </a:path>
                <a:path w="4010025" h="9525">
                  <a:moveTo>
                    <a:pt x="3038475" y="0"/>
                  </a:moveTo>
                  <a:lnTo>
                    <a:pt x="3028950" y="0"/>
                  </a:lnTo>
                  <a:lnTo>
                    <a:pt x="3028950" y="9525"/>
                  </a:lnTo>
                  <a:lnTo>
                    <a:pt x="3038475" y="9525"/>
                  </a:lnTo>
                  <a:lnTo>
                    <a:pt x="3038475" y="0"/>
                  </a:lnTo>
                  <a:close/>
                </a:path>
                <a:path w="4010025" h="9525">
                  <a:moveTo>
                    <a:pt x="3095625" y="0"/>
                  </a:moveTo>
                  <a:lnTo>
                    <a:pt x="3086100" y="0"/>
                  </a:lnTo>
                  <a:lnTo>
                    <a:pt x="3086100" y="9525"/>
                  </a:lnTo>
                  <a:lnTo>
                    <a:pt x="3095625" y="9525"/>
                  </a:lnTo>
                  <a:lnTo>
                    <a:pt x="3095625" y="0"/>
                  </a:lnTo>
                  <a:close/>
                </a:path>
                <a:path w="4010025" h="9525">
                  <a:moveTo>
                    <a:pt x="3152775" y="0"/>
                  </a:moveTo>
                  <a:lnTo>
                    <a:pt x="3143250" y="0"/>
                  </a:lnTo>
                  <a:lnTo>
                    <a:pt x="3143250" y="9525"/>
                  </a:lnTo>
                  <a:lnTo>
                    <a:pt x="3152775" y="9525"/>
                  </a:lnTo>
                  <a:lnTo>
                    <a:pt x="3152775" y="0"/>
                  </a:lnTo>
                  <a:close/>
                </a:path>
                <a:path w="4010025" h="9525">
                  <a:moveTo>
                    <a:pt x="3209925" y="0"/>
                  </a:moveTo>
                  <a:lnTo>
                    <a:pt x="3200400" y="0"/>
                  </a:lnTo>
                  <a:lnTo>
                    <a:pt x="3200400" y="9525"/>
                  </a:lnTo>
                  <a:lnTo>
                    <a:pt x="3209925" y="9525"/>
                  </a:lnTo>
                  <a:lnTo>
                    <a:pt x="3209925" y="0"/>
                  </a:lnTo>
                  <a:close/>
                </a:path>
                <a:path w="4010025" h="9525">
                  <a:moveTo>
                    <a:pt x="3267075" y="0"/>
                  </a:moveTo>
                  <a:lnTo>
                    <a:pt x="3257550" y="0"/>
                  </a:lnTo>
                  <a:lnTo>
                    <a:pt x="3257550" y="9525"/>
                  </a:lnTo>
                  <a:lnTo>
                    <a:pt x="3267075" y="9525"/>
                  </a:lnTo>
                  <a:lnTo>
                    <a:pt x="3267075" y="0"/>
                  </a:lnTo>
                  <a:close/>
                </a:path>
                <a:path w="4010025" h="9525">
                  <a:moveTo>
                    <a:pt x="3324225" y="0"/>
                  </a:moveTo>
                  <a:lnTo>
                    <a:pt x="3314700" y="0"/>
                  </a:lnTo>
                  <a:lnTo>
                    <a:pt x="3314700" y="9525"/>
                  </a:lnTo>
                  <a:lnTo>
                    <a:pt x="3324225" y="9525"/>
                  </a:lnTo>
                  <a:lnTo>
                    <a:pt x="3324225" y="0"/>
                  </a:lnTo>
                  <a:close/>
                </a:path>
                <a:path w="4010025" h="9525">
                  <a:moveTo>
                    <a:pt x="3381375" y="0"/>
                  </a:moveTo>
                  <a:lnTo>
                    <a:pt x="3371850" y="0"/>
                  </a:lnTo>
                  <a:lnTo>
                    <a:pt x="3371850" y="9525"/>
                  </a:lnTo>
                  <a:lnTo>
                    <a:pt x="3381375" y="9525"/>
                  </a:lnTo>
                  <a:lnTo>
                    <a:pt x="3381375" y="0"/>
                  </a:lnTo>
                  <a:close/>
                </a:path>
                <a:path w="4010025" h="9525">
                  <a:moveTo>
                    <a:pt x="3438525" y="0"/>
                  </a:moveTo>
                  <a:lnTo>
                    <a:pt x="3429000" y="0"/>
                  </a:lnTo>
                  <a:lnTo>
                    <a:pt x="3429000" y="9525"/>
                  </a:lnTo>
                  <a:lnTo>
                    <a:pt x="3438525" y="9525"/>
                  </a:lnTo>
                  <a:lnTo>
                    <a:pt x="3438525" y="0"/>
                  </a:lnTo>
                  <a:close/>
                </a:path>
                <a:path w="4010025" h="9525">
                  <a:moveTo>
                    <a:pt x="3495675" y="0"/>
                  </a:moveTo>
                  <a:lnTo>
                    <a:pt x="3486150" y="0"/>
                  </a:lnTo>
                  <a:lnTo>
                    <a:pt x="3486150" y="9525"/>
                  </a:lnTo>
                  <a:lnTo>
                    <a:pt x="3495675" y="9525"/>
                  </a:lnTo>
                  <a:lnTo>
                    <a:pt x="3495675" y="0"/>
                  </a:lnTo>
                  <a:close/>
                </a:path>
                <a:path w="4010025" h="9525">
                  <a:moveTo>
                    <a:pt x="3552825" y="0"/>
                  </a:moveTo>
                  <a:lnTo>
                    <a:pt x="3543300" y="0"/>
                  </a:lnTo>
                  <a:lnTo>
                    <a:pt x="3543300" y="9525"/>
                  </a:lnTo>
                  <a:lnTo>
                    <a:pt x="3552825" y="9525"/>
                  </a:lnTo>
                  <a:lnTo>
                    <a:pt x="3552825" y="0"/>
                  </a:lnTo>
                  <a:close/>
                </a:path>
                <a:path w="4010025" h="9525">
                  <a:moveTo>
                    <a:pt x="3609975" y="0"/>
                  </a:moveTo>
                  <a:lnTo>
                    <a:pt x="3600450" y="0"/>
                  </a:lnTo>
                  <a:lnTo>
                    <a:pt x="3600450" y="9525"/>
                  </a:lnTo>
                  <a:lnTo>
                    <a:pt x="3609975" y="9525"/>
                  </a:lnTo>
                  <a:lnTo>
                    <a:pt x="3609975" y="0"/>
                  </a:lnTo>
                  <a:close/>
                </a:path>
                <a:path w="4010025" h="9525">
                  <a:moveTo>
                    <a:pt x="3667125" y="0"/>
                  </a:moveTo>
                  <a:lnTo>
                    <a:pt x="3657600" y="0"/>
                  </a:lnTo>
                  <a:lnTo>
                    <a:pt x="3657600" y="9525"/>
                  </a:lnTo>
                  <a:lnTo>
                    <a:pt x="3667125" y="9525"/>
                  </a:lnTo>
                  <a:lnTo>
                    <a:pt x="3667125" y="0"/>
                  </a:lnTo>
                  <a:close/>
                </a:path>
                <a:path w="4010025" h="9525">
                  <a:moveTo>
                    <a:pt x="3724275" y="0"/>
                  </a:moveTo>
                  <a:lnTo>
                    <a:pt x="3714750" y="0"/>
                  </a:lnTo>
                  <a:lnTo>
                    <a:pt x="3714750" y="9525"/>
                  </a:lnTo>
                  <a:lnTo>
                    <a:pt x="3724275" y="9525"/>
                  </a:lnTo>
                  <a:lnTo>
                    <a:pt x="3724275" y="0"/>
                  </a:lnTo>
                  <a:close/>
                </a:path>
                <a:path w="4010025" h="9525">
                  <a:moveTo>
                    <a:pt x="3781425" y="0"/>
                  </a:moveTo>
                  <a:lnTo>
                    <a:pt x="3771900" y="0"/>
                  </a:lnTo>
                  <a:lnTo>
                    <a:pt x="3771900" y="9525"/>
                  </a:lnTo>
                  <a:lnTo>
                    <a:pt x="3781425" y="9525"/>
                  </a:lnTo>
                  <a:lnTo>
                    <a:pt x="3781425" y="0"/>
                  </a:lnTo>
                  <a:close/>
                </a:path>
                <a:path w="4010025" h="9525">
                  <a:moveTo>
                    <a:pt x="3838575" y="0"/>
                  </a:moveTo>
                  <a:lnTo>
                    <a:pt x="3829050" y="0"/>
                  </a:lnTo>
                  <a:lnTo>
                    <a:pt x="3829050" y="9525"/>
                  </a:lnTo>
                  <a:lnTo>
                    <a:pt x="3838575" y="9525"/>
                  </a:lnTo>
                  <a:lnTo>
                    <a:pt x="3838575" y="0"/>
                  </a:lnTo>
                  <a:close/>
                </a:path>
                <a:path w="4010025" h="9525">
                  <a:moveTo>
                    <a:pt x="3895725" y="0"/>
                  </a:moveTo>
                  <a:lnTo>
                    <a:pt x="3886200" y="0"/>
                  </a:lnTo>
                  <a:lnTo>
                    <a:pt x="3886200" y="9525"/>
                  </a:lnTo>
                  <a:lnTo>
                    <a:pt x="3895725" y="9525"/>
                  </a:lnTo>
                  <a:lnTo>
                    <a:pt x="3895725" y="0"/>
                  </a:lnTo>
                  <a:close/>
                </a:path>
                <a:path w="4010025" h="9525">
                  <a:moveTo>
                    <a:pt x="3952875" y="0"/>
                  </a:moveTo>
                  <a:lnTo>
                    <a:pt x="3943350" y="0"/>
                  </a:lnTo>
                  <a:lnTo>
                    <a:pt x="3943350" y="9525"/>
                  </a:lnTo>
                  <a:lnTo>
                    <a:pt x="3952875" y="9525"/>
                  </a:lnTo>
                  <a:lnTo>
                    <a:pt x="3952875" y="0"/>
                  </a:lnTo>
                  <a:close/>
                </a:path>
                <a:path w="4010025" h="9525">
                  <a:moveTo>
                    <a:pt x="4010025" y="0"/>
                  </a:moveTo>
                  <a:lnTo>
                    <a:pt x="4000500" y="0"/>
                  </a:lnTo>
                  <a:lnTo>
                    <a:pt x="4000500" y="9525"/>
                  </a:lnTo>
                  <a:lnTo>
                    <a:pt x="4010025" y="9525"/>
                  </a:lnTo>
                  <a:lnTo>
                    <a:pt x="40100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976718" y="3495687"/>
              <a:ext cx="11396345" cy="2711450"/>
            </a:xfrm>
            <a:custGeom>
              <a:avLst/>
              <a:gdLst/>
              <a:ahLst/>
              <a:cxnLst/>
              <a:rect l="l" t="t" r="r" b="b"/>
              <a:pathLst>
                <a:path w="11396345" h="2711450">
                  <a:moveTo>
                    <a:pt x="9525" y="2701912"/>
                  </a:moveTo>
                  <a:lnTo>
                    <a:pt x="0" y="2701912"/>
                  </a:lnTo>
                  <a:lnTo>
                    <a:pt x="0" y="2711437"/>
                  </a:lnTo>
                  <a:lnTo>
                    <a:pt x="9525" y="2711437"/>
                  </a:lnTo>
                  <a:lnTo>
                    <a:pt x="9525" y="2701912"/>
                  </a:lnTo>
                  <a:close/>
                </a:path>
                <a:path w="11396345" h="2711450">
                  <a:moveTo>
                    <a:pt x="9525" y="2644762"/>
                  </a:moveTo>
                  <a:lnTo>
                    <a:pt x="0" y="2644762"/>
                  </a:lnTo>
                  <a:lnTo>
                    <a:pt x="0" y="2654287"/>
                  </a:lnTo>
                  <a:lnTo>
                    <a:pt x="9525" y="2654287"/>
                  </a:lnTo>
                  <a:lnTo>
                    <a:pt x="9525" y="2644762"/>
                  </a:lnTo>
                  <a:close/>
                </a:path>
                <a:path w="11396345" h="2711450">
                  <a:moveTo>
                    <a:pt x="9525" y="2587612"/>
                  </a:moveTo>
                  <a:lnTo>
                    <a:pt x="0" y="2587612"/>
                  </a:lnTo>
                  <a:lnTo>
                    <a:pt x="0" y="2597137"/>
                  </a:lnTo>
                  <a:lnTo>
                    <a:pt x="9525" y="2597137"/>
                  </a:lnTo>
                  <a:lnTo>
                    <a:pt x="9525" y="2587612"/>
                  </a:lnTo>
                  <a:close/>
                </a:path>
                <a:path w="11396345" h="2711450">
                  <a:moveTo>
                    <a:pt x="9525" y="2530462"/>
                  </a:moveTo>
                  <a:lnTo>
                    <a:pt x="0" y="2530462"/>
                  </a:lnTo>
                  <a:lnTo>
                    <a:pt x="0" y="2539987"/>
                  </a:lnTo>
                  <a:lnTo>
                    <a:pt x="9525" y="2539987"/>
                  </a:lnTo>
                  <a:lnTo>
                    <a:pt x="9525" y="2530462"/>
                  </a:lnTo>
                  <a:close/>
                </a:path>
                <a:path w="11396345" h="2711450">
                  <a:moveTo>
                    <a:pt x="9525" y="2473312"/>
                  </a:moveTo>
                  <a:lnTo>
                    <a:pt x="0" y="2473312"/>
                  </a:lnTo>
                  <a:lnTo>
                    <a:pt x="0" y="2482837"/>
                  </a:lnTo>
                  <a:lnTo>
                    <a:pt x="9525" y="2482837"/>
                  </a:lnTo>
                  <a:lnTo>
                    <a:pt x="9525" y="2473312"/>
                  </a:lnTo>
                  <a:close/>
                </a:path>
                <a:path w="11396345" h="2711450">
                  <a:moveTo>
                    <a:pt x="9525" y="2416162"/>
                  </a:moveTo>
                  <a:lnTo>
                    <a:pt x="0" y="2416162"/>
                  </a:lnTo>
                  <a:lnTo>
                    <a:pt x="0" y="2425687"/>
                  </a:lnTo>
                  <a:lnTo>
                    <a:pt x="9525" y="2425687"/>
                  </a:lnTo>
                  <a:lnTo>
                    <a:pt x="9525" y="2416162"/>
                  </a:lnTo>
                  <a:close/>
                </a:path>
                <a:path w="11396345" h="2711450">
                  <a:moveTo>
                    <a:pt x="9525" y="2359012"/>
                  </a:moveTo>
                  <a:lnTo>
                    <a:pt x="0" y="2359012"/>
                  </a:lnTo>
                  <a:lnTo>
                    <a:pt x="0" y="2368537"/>
                  </a:lnTo>
                  <a:lnTo>
                    <a:pt x="9525" y="2368537"/>
                  </a:lnTo>
                  <a:lnTo>
                    <a:pt x="9525" y="2359012"/>
                  </a:lnTo>
                  <a:close/>
                </a:path>
                <a:path w="11396345" h="2711450">
                  <a:moveTo>
                    <a:pt x="9525" y="2301862"/>
                  </a:moveTo>
                  <a:lnTo>
                    <a:pt x="0" y="2301862"/>
                  </a:lnTo>
                  <a:lnTo>
                    <a:pt x="0" y="2311387"/>
                  </a:lnTo>
                  <a:lnTo>
                    <a:pt x="9525" y="2311387"/>
                  </a:lnTo>
                  <a:lnTo>
                    <a:pt x="9525" y="2301862"/>
                  </a:lnTo>
                  <a:close/>
                </a:path>
                <a:path w="11396345" h="2711450">
                  <a:moveTo>
                    <a:pt x="9525" y="2244712"/>
                  </a:moveTo>
                  <a:lnTo>
                    <a:pt x="0" y="2244712"/>
                  </a:lnTo>
                  <a:lnTo>
                    <a:pt x="0" y="2254237"/>
                  </a:lnTo>
                  <a:lnTo>
                    <a:pt x="9525" y="2254237"/>
                  </a:lnTo>
                  <a:lnTo>
                    <a:pt x="9525" y="2244712"/>
                  </a:lnTo>
                  <a:close/>
                </a:path>
                <a:path w="11396345" h="2711450">
                  <a:moveTo>
                    <a:pt x="9525" y="2187562"/>
                  </a:moveTo>
                  <a:lnTo>
                    <a:pt x="0" y="2187562"/>
                  </a:lnTo>
                  <a:lnTo>
                    <a:pt x="0" y="2197087"/>
                  </a:lnTo>
                  <a:lnTo>
                    <a:pt x="9525" y="2197087"/>
                  </a:lnTo>
                  <a:lnTo>
                    <a:pt x="9525" y="2187562"/>
                  </a:lnTo>
                  <a:close/>
                </a:path>
                <a:path w="11396345" h="2711450">
                  <a:moveTo>
                    <a:pt x="9525" y="2130412"/>
                  </a:moveTo>
                  <a:lnTo>
                    <a:pt x="0" y="2130412"/>
                  </a:lnTo>
                  <a:lnTo>
                    <a:pt x="0" y="2139937"/>
                  </a:lnTo>
                  <a:lnTo>
                    <a:pt x="9525" y="2139937"/>
                  </a:lnTo>
                  <a:lnTo>
                    <a:pt x="9525" y="2130412"/>
                  </a:lnTo>
                  <a:close/>
                </a:path>
                <a:path w="11396345" h="2711450">
                  <a:moveTo>
                    <a:pt x="9525" y="2073262"/>
                  </a:moveTo>
                  <a:lnTo>
                    <a:pt x="0" y="2073262"/>
                  </a:lnTo>
                  <a:lnTo>
                    <a:pt x="0" y="2082787"/>
                  </a:lnTo>
                  <a:lnTo>
                    <a:pt x="9525" y="2082787"/>
                  </a:lnTo>
                  <a:lnTo>
                    <a:pt x="9525" y="2073262"/>
                  </a:lnTo>
                  <a:close/>
                </a:path>
                <a:path w="11396345" h="2711450">
                  <a:moveTo>
                    <a:pt x="9525" y="2016112"/>
                  </a:moveTo>
                  <a:lnTo>
                    <a:pt x="0" y="2016112"/>
                  </a:lnTo>
                  <a:lnTo>
                    <a:pt x="0" y="2025637"/>
                  </a:lnTo>
                  <a:lnTo>
                    <a:pt x="9525" y="2025637"/>
                  </a:lnTo>
                  <a:lnTo>
                    <a:pt x="9525" y="2016112"/>
                  </a:lnTo>
                  <a:close/>
                </a:path>
                <a:path w="11396345" h="2711450">
                  <a:moveTo>
                    <a:pt x="8146313" y="0"/>
                  </a:moveTo>
                  <a:lnTo>
                    <a:pt x="8136788" y="0"/>
                  </a:lnTo>
                  <a:lnTo>
                    <a:pt x="8136788" y="9525"/>
                  </a:lnTo>
                  <a:lnTo>
                    <a:pt x="8146313" y="9525"/>
                  </a:lnTo>
                  <a:lnTo>
                    <a:pt x="8146313" y="0"/>
                  </a:lnTo>
                  <a:close/>
                </a:path>
                <a:path w="11396345" h="2711450">
                  <a:moveTo>
                    <a:pt x="8203463" y="0"/>
                  </a:moveTo>
                  <a:lnTo>
                    <a:pt x="8193938" y="0"/>
                  </a:lnTo>
                  <a:lnTo>
                    <a:pt x="8193938" y="9525"/>
                  </a:lnTo>
                  <a:lnTo>
                    <a:pt x="8203463" y="9525"/>
                  </a:lnTo>
                  <a:lnTo>
                    <a:pt x="8203463" y="0"/>
                  </a:lnTo>
                  <a:close/>
                </a:path>
                <a:path w="11396345" h="2711450">
                  <a:moveTo>
                    <a:pt x="8260613" y="0"/>
                  </a:moveTo>
                  <a:lnTo>
                    <a:pt x="8251088" y="0"/>
                  </a:lnTo>
                  <a:lnTo>
                    <a:pt x="8251088" y="9525"/>
                  </a:lnTo>
                  <a:lnTo>
                    <a:pt x="8260613" y="9525"/>
                  </a:lnTo>
                  <a:lnTo>
                    <a:pt x="8260613" y="0"/>
                  </a:lnTo>
                  <a:close/>
                </a:path>
                <a:path w="11396345" h="2711450">
                  <a:moveTo>
                    <a:pt x="8317763" y="0"/>
                  </a:moveTo>
                  <a:lnTo>
                    <a:pt x="8308238" y="0"/>
                  </a:lnTo>
                  <a:lnTo>
                    <a:pt x="8308238" y="9525"/>
                  </a:lnTo>
                  <a:lnTo>
                    <a:pt x="8317763" y="9525"/>
                  </a:lnTo>
                  <a:lnTo>
                    <a:pt x="8317763" y="0"/>
                  </a:lnTo>
                  <a:close/>
                </a:path>
                <a:path w="11396345" h="2711450">
                  <a:moveTo>
                    <a:pt x="8374913" y="0"/>
                  </a:moveTo>
                  <a:lnTo>
                    <a:pt x="8365388" y="0"/>
                  </a:lnTo>
                  <a:lnTo>
                    <a:pt x="8365388" y="9525"/>
                  </a:lnTo>
                  <a:lnTo>
                    <a:pt x="8374913" y="9525"/>
                  </a:lnTo>
                  <a:lnTo>
                    <a:pt x="8374913" y="0"/>
                  </a:lnTo>
                  <a:close/>
                </a:path>
                <a:path w="11396345" h="2711450">
                  <a:moveTo>
                    <a:pt x="8432063" y="0"/>
                  </a:moveTo>
                  <a:lnTo>
                    <a:pt x="8422538" y="0"/>
                  </a:lnTo>
                  <a:lnTo>
                    <a:pt x="8422538" y="9525"/>
                  </a:lnTo>
                  <a:lnTo>
                    <a:pt x="8432063" y="9525"/>
                  </a:lnTo>
                  <a:lnTo>
                    <a:pt x="8432063" y="0"/>
                  </a:lnTo>
                  <a:close/>
                </a:path>
                <a:path w="11396345" h="2711450">
                  <a:moveTo>
                    <a:pt x="8489213" y="0"/>
                  </a:moveTo>
                  <a:lnTo>
                    <a:pt x="8479688" y="0"/>
                  </a:lnTo>
                  <a:lnTo>
                    <a:pt x="8479688" y="9525"/>
                  </a:lnTo>
                  <a:lnTo>
                    <a:pt x="8489213" y="9525"/>
                  </a:lnTo>
                  <a:lnTo>
                    <a:pt x="8489213" y="0"/>
                  </a:lnTo>
                  <a:close/>
                </a:path>
                <a:path w="11396345" h="2711450">
                  <a:moveTo>
                    <a:pt x="8546363" y="0"/>
                  </a:moveTo>
                  <a:lnTo>
                    <a:pt x="8536838" y="0"/>
                  </a:lnTo>
                  <a:lnTo>
                    <a:pt x="8536838" y="9525"/>
                  </a:lnTo>
                  <a:lnTo>
                    <a:pt x="8546363" y="9525"/>
                  </a:lnTo>
                  <a:lnTo>
                    <a:pt x="8546363" y="0"/>
                  </a:lnTo>
                  <a:close/>
                </a:path>
                <a:path w="11396345" h="2711450">
                  <a:moveTo>
                    <a:pt x="8603513" y="0"/>
                  </a:moveTo>
                  <a:lnTo>
                    <a:pt x="8593988" y="0"/>
                  </a:lnTo>
                  <a:lnTo>
                    <a:pt x="8593988" y="9525"/>
                  </a:lnTo>
                  <a:lnTo>
                    <a:pt x="8603513" y="9525"/>
                  </a:lnTo>
                  <a:lnTo>
                    <a:pt x="8603513" y="0"/>
                  </a:lnTo>
                  <a:close/>
                </a:path>
                <a:path w="11396345" h="2711450">
                  <a:moveTo>
                    <a:pt x="8660663" y="0"/>
                  </a:moveTo>
                  <a:lnTo>
                    <a:pt x="8651138" y="0"/>
                  </a:lnTo>
                  <a:lnTo>
                    <a:pt x="8651138" y="9525"/>
                  </a:lnTo>
                  <a:lnTo>
                    <a:pt x="8660663" y="9525"/>
                  </a:lnTo>
                  <a:lnTo>
                    <a:pt x="8660663" y="0"/>
                  </a:lnTo>
                  <a:close/>
                </a:path>
                <a:path w="11396345" h="2711450">
                  <a:moveTo>
                    <a:pt x="8717813" y="0"/>
                  </a:moveTo>
                  <a:lnTo>
                    <a:pt x="8708288" y="0"/>
                  </a:lnTo>
                  <a:lnTo>
                    <a:pt x="8708288" y="9525"/>
                  </a:lnTo>
                  <a:lnTo>
                    <a:pt x="8717813" y="9525"/>
                  </a:lnTo>
                  <a:lnTo>
                    <a:pt x="8717813" y="0"/>
                  </a:lnTo>
                  <a:close/>
                </a:path>
                <a:path w="11396345" h="2711450">
                  <a:moveTo>
                    <a:pt x="8774963" y="0"/>
                  </a:moveTo>
                  <a:lnTo>
                    <a:pt x="8765438" y="0"/>
                  </a:lnTo>
                  <a:lnTo>
                    <a:pt x="8765438" y="9525"/>
                  </a:lnTo>
                  <a:lnTo>
                    <a:pt x="8774963" y="9525"/>
                  </a:lnTo>
                  <a:lnTo>
                    <a:pt x="8774963" y="0"/>
                  </a:lnTo>
                  <a:close/>
                </a:path>
                <a:path w="11396345" h="2711450">
                  <a:moveTo>
                    <a:pt x="8832113" y="0"/>
                  </a:moveTo>
                  <a:lnTo>
                    <a:pt x="8822588" y="0"/>
                  </a:lnTo>
                  <a:lnTo>
                    <a:pt x="8822588" y="9525"/>
                  </a:lnTo>
                  <a:lnTo>
                    <a:pt x="8832113" y="9525"/>
                  </a:lnTo>
                  <a:lnTo>
                    <a:pt x="8832113" y="0"/>
                  </a:lnTo>
                  <a:close/>
                </a:path>
                <a:path w="11396345" h="2711450">
                  <a:moveTo>
                    <a:pt x="8889263" y="0"/>
                  </a:moveTo>
                  <a:lnTo>
                    <a:pt x="8879738" y="0"/>
                  </a:lnTo>
                  <a:lnTo>
                    <a:pt x="8879738" y="9525"/>
                  </a:lnTo>
                  <a:lnTo>
                    <a:pt x="8889263" y="9525"/>
                  </a:lnTo>
                  <a:lnTo>
                    <a:pt x="8889263" y="0"/>
                  </a:lnTo>
                  <a:close/>
                </a:path>
                <a:path w="11396345" h="2711450">
                  <a:moveTo>
                    <a:pt x="8946413" y="0"/>
                  </a:moveTo>
                  <a:lnTo>
                    <a:pt x="8936888" y="0"/>
                  </a:lnTo>
                  <a:lnTo>
                    <a:pt x="8936888" y="9525"/>
                  </a:lnTo>
                  <a:lnTo>
                    <a:pt x="8946413" y="9525"/>
                  </a:lnTo>
                  <a:lnTo>
                    <a:pt x="8946413" y="0"/>
                  </a:lnTo>
                  <a:close/>
                </a:path>
                <a:path w="11396345" h="2711450">
                  <a:moveTo>
                    <a:pt x="9003563" y="0"/>
                  </a:moveTo>
                  <a:lnTo>
                    <a:pt x="8994038" y="0"/>
                  </a:lnTo>
                  <a:lnTo>
                    <a:pt x="8994038" y="9525"/>
                  </a:lnTo>
                  <a:lnTo>
                    <a:pt x="9003563" y="9525"/>
                  </a:lnTo>
                  <a:lnTo>
                    <a:pt x="9003563" y="0"/>
                  </a:lnTo>
                  <a:close/>
                </a:path>
                <a:path w="11396345" h="2711450">
                  <a:moveTo>
                    <a:pt x="9060713" y="0"/>
                  </a:moveTo>
                  <a:lnTo>
                    <a:pt x="9051188" y="0"/>
                  </a:lnTo>
                  <a:lnTo>
                    <a:pt x="9051188" y="9525"/>
                  </a:lnTo>
                  <a:lnTo>
                    <a:pt x="9060713" y="9525"/>
                  </a:lnTo>
                  <a:lnTo>
                    <a:pt x="9060713" y="0"/>
                  </a:lnTo>
                  <a:close/>
                </a:path>
                <a:path w="11396345" h="2711450">
                  <a:moveTo>
                    <a:pt x="9117863" y="0"/>
                  </a:moveTo>
                  <a:lnTo>
                    <a:pt x="9108338" y="0"/>
                  </a:lnTo>
                  <a:lnTo>
                    <a:pt x="9108338" y="9525"/>
                  </a:lnTo>
                  <a:lnTo>
                    <a:pt x="9117863" y="9525"/>
                  </a:lnTo>
                  <a:lnTo>
                    <a:pt x="9117863" y="0"/>
                  </a:lnTo>
                  <a:close/>
                </a:path>
                <a:path w="11396345" h="2711450">
                  <a:moveTo>
                    <a:pt x="9175013" y="0"/>
                  </a:moveTo>
                  <a:lnTo>
                    <a:pt x="9165488" y="0"/>
                  </a:lnTo>
                  <a:lnTo>
                    <a:pt x="9165488" y="9525"/>
                  </a:lnTo>
                  <a:lnTo>
                    <a:pt x="9175013" y="9525"/>
                  </a:lnTo>
                  <a:lnTo>
                    <a:pt x="9175013" y="0"/>
                  </a:lnTo>
                  <a:close/>
                </a:path>
                <a:path w="11396345" h="2711450">
                  <a:moveTo>
                    <a:pt x="9232163" y="0"/>
                  </a:moveTo>
                  <a:lnTo>
                    <a:pt x="9222638" y="0"/>
                  </a:lnTo>
                  <a:lnTo>
                    <a:pt x="9222638" y="9525"/>
                  </a:lnTo>
                  <a:lnTo>
                    <a:pt x="9232163" y="9525"/>
                  </a:lnTo>
                  <a:lnTo>
                    <a:pt x="9232163" y="0"/>
                  </a:lnTo>
                  <a:close/>
                </a:path>
                <a:path w="11396345" h="2711450">
                  <a:moveTo>
                    <a:pt x="9289313" y="0"/>
                  </a:moveTo>
                  <a:lnTo>
                    <a:pt x="9279788" y="0"/>
                  </a:lnTo>
                  <a:lnTo>
                    <a:pt x="9279788" y="9525"/>
                  </a:lnTo>
                  <a:lnTo>
                    <a:pt x="9289313" y="9525"/>
                  </a:lnTo>
                  <a:lnTo>
                    <a:pt x="9289313" y="0"/>
                  </a:lnTo>
                  <a:close/>
                </a:path>
                <a:path w="11396345" h="2711450">
                  <a:moveTo>
                    <a:pt x="9346463" y="0"/>
                  </a:moveTo>
                  <a:lnTo>
                    <a:pt x="9336938" y="0"/>
                  </a:lnTo>
                  <a:lnTo>
                    <a:pt x="9336938" y="9525"/>
                  </a:lnTo>
                  <a:lnTo>
                    <a:pt x="9346463" y="9525"/>
                  </a:lnTo>
                  <a:lnTo>
                    <a:pt x="9346463" y="0"/>
                  </a:lnTo>
                  <a:close/>
                </a:path>
                <a:path w="11396345" h="2711450">
                  <a:moveTo>
                    <a:pt x="9403613" y="0"/>
                  </a:moveTo>
                  <a:lnTo>
                    <a:pt x="9394088" y="0"/>
                  </a:lnTo>
                  <a:lnTo>
                    <a:pt x="9394088" y="9525"/>
                  </a:lnTo>
                  <a:lnTo>
                    <a:pt x="9403613" y="9525"/>
                  </a:lnTo>
                  <a:lnTo>
                    <a:pt x="9403613" y="0"/>
                  </a:lnTo>
                  <a:close/>
                </a:path>
                <a:path w="11396345" h="2711450">
                  <a:moveTo>
                    <a:pt x="9460763" y="0"/>
                  </a:moveTo>
                  <a:lnTo>
                    <a:pt x="9451238" y="0"/>
                  </a:lnTo>
                  <a:lnTo>
                    <a:pt x="9451238" y="9525"/>
                  </a:lnTo>
                  <a:lnTo>
                    <a:pt x="9460763" y="9525"/>
                  </a:lnTo>
                  <a:lnTo>
                    <a:pt x="9460763" y="0"/>
                  </a:lnTo>
                  <a:close/>
                </a:path>
                <a:path w="11396345" h="2711450">
                  <a:moveTo>
                    <a:pt x="9517913" y="0"/>
                  </a:moveTo>
                  <a:lnTo>
                    <a:pt x="9508388" y="0"/>
                  </a:lnTo>
                  <a:lnTo>
                    <a:pt x="9508388" y="9525"/>
                  </a:lnTo>
                  <a:lnTo>
                    <a:pt x="9517913" y="9525"/>
                  </a:lnTo>
                  <a:lnTo>
                    <a:pt x="9517913" y="0"/>
                  </a:lnTo>
                  <a:close/>
                </a:path>
                <a:path w="11396345" h="2711450">
                  <a:moveTo>
                    <a:pt x="9575063" y="0"/>
                  </a:moveTo>
                  <a:lnTo>
                    <a:pt x="9565538" y="0"/>
                  </a:lnTo>
                  <a:lnTo>
                    <a:pt x="9565538" y="9525"/>
                  </a:lnTo>
                  <a:lnTo>
                    <a:pt x="9575063" y="9525"/>
                  </a:lnTo>
                  <a:lnTo>
                    <a:pt x="9575063" y="0"/>
                  </a:lnTo>
                  <a:close/>
                </a:path>
                <a:path w="11396345" h="2711450">
                  <a:moveTo>
                    <a:pt x="9632213" y="0"/>
                  </a:moveTo>
                  <a:lnTo>
                    <a:pt x="9622688" y="0"/>
                  </a:lnTo>
                  <a:lnTo>
                    <a:pt x="9622688" y="9525"/>
                  </a:lnTo>
                  <a:lnTo>
                    <a:pt x="9632213" y="9525"/>
                  </a:lnTo>
                  <a:lnTo>
                    <a:pt x="9632213" y="0"/>
                  </a:lnTo>
                  <a:close/>
                </a:path>
                <a:path w="11396345" h="2711450">
                  <a:moveTo>
                    <a:pt x="9689363" y="0"/>
                  </a:moveTo>
                  <a:lnTo>
                    <a:pt x="9679838" y="0"/>
                  </a:lnTo>
                  <a:lnTo>
                    <a:pt x="9679838" y="9525"/>
                  </a:lnTo>
                  <a:lnTo>
                    <a:pt x="9689363" y="9525"/>
                  </a:lnTo>
                  <a:lnTo>
                    <a:pt x="9689363" y="0"/>
                  </a:lnTo>
                  <a:close/>
                </a:path>
                <a:path w="11396345" h="2711450">
                  <a:moveTo>
                    <a:pt x="9746513" y="0"/>
                  </a:moveTo>
                  <a:lnTo>
                    <a:pt x="9736988" y="0"/>
                  </a:lnTo>
                  <a:lnTo>
                    <a:pt x="9736988" y="9525"/>
                  </a:lnTo>
                  <a:lnTo>
                    <a:pt x="9746513" y="9525"/>
                  </a:lnTo>
                  <a:lnTo>
                    <a:pt x="9746513" y="0"/>
                  </a:lnTo>
                  <a:close/>
                </a:path>
                <a:path w="11396345" h="2711450">
                  <a:moveTo>
                    <a:pt x="9803663" y="0"/>
                  </a:moveTo>
                  <a:lnTo>
                    <a:pt x="9794138" y="0"/>
                  </a:lnTo>
                  <a:lnTo>
                    <a:pt x="9794138" y="9525"/>
                  </a:lnTo>
                  <a:lnTo>
                    <a:pt x="9803663" y="9525"/>
                  </a:lnTo>
                  <a:lnTo>
                    <a:pt x="9803663" y="0"/>
                  </a:lnTo>
                  <a:close/>
                </a:path>
                <a:path w="11396345" h="2711450">
                  <a:moveTo>
                    <a:pt x="9860813" y="0"/>
                  </a:moveTo>
                  <a:lnTo>
                    <a:pt x="9851288" y="0"/>
                  </a:lnTo>
                  <a:lnTo>
                    <a:pt x="9851288" y="9525"/>
                  </a:lnTo>
                  <a:lnTo>
                    <a:pt x="9860813" y="9525"/>
                  </a:lnTo>
                  <a:lnTo>
                    <a:pt x="9860813" y="0"/>
                  </a:lnTo>
                  <a:close/>
                </a:path>
                <a:path w="11396345" h="2711450">
                  <a:moveTo>
                    <a:pt x="9917963" y="0"/>
                  </a:moveTo>
                  <a:lnTo>
                    <a:pt x="9908438" y="0"/>
                  </a:lnTo>
                  <a:lnTo>
                    <a:pt x="9908438" y="9525"/>
                  </a:lnTo>
                  <a:lnTo>
                    <a:pt x="9917963" y="9525"/>
                  </a:lnTo>
                  <a:lnTo>
                    <a:pt x="9917963" y="0"/>
                  </a:lnTo>
                  <a:close/>
                </a:path>
                <a:path w="11396345" h="2711450">
                  <a:moveTo>
                    <a:pt x="9975113" y="0"/>
                  </a:moveTo>
                  <a:lnTo>
                    <a:pt x="9965588" y="0"/>
                  </a:lnTo>
                  <a:lnTo>
                    <a:pt x="9965588" y="9525"/>
                  </a:lnTo>
                  <a:lnTo>
                    <a:pt x="9975113" y="9525"/>
                  </a:lnTo>
                  <a:lnTo>
                    <a:pt x="9975113" y="0"/>
                  </a:lnTo>
                  <a:close/>
                </a:path>
                <a:path w="11396345" h="2711450">
                  <a:moveTo>
                    <a:pt x="10032263" y="0"/>
                  </a:moveTo>
                  <a:lnTo>
                    <a:pt x="10022738" y="0"/>
                  </a:lnTo>
                  <a:lnTo>
                    <a:pt x="10022738" y="9525"/>
                  </a:lnTo>
                  <a:lnTo>
                    <a:pt x="10032263" y="9525"/>
                  </a:lnTo>
                  <a:lnTo>
                    <a:pt x="10032263" y="0"/>
                  </a:lnTo>
                  <a:close/>
                </a:path>
                <a:path w="11396345" h="2711450">
                  <a:moveTo>
                    <a:pt x="10089413" y="0"/>
                  </a:moveTo>
                  <a:lnTo>
                    <a:pt x="10079888" y="0"/>
                  </a:lnTo>
                  <a:lnTo>
                    <a:pt x="10079888" y="9525"/>
                  </a:lnTo>
                  <a:lnTo>
                    <a:pt x="10089413" y="9525"/>
                  </a:lnTo>
                  <a:lnTo>
                    <a:pt x="10089413" y="0"/>
                  </a:lnTo>
                  <a:close/>
                </a:path>
                <a:path w="11396345" h="2711450">
                  <a:moveTo>
                    <a:pt x="10146563" y="0"/>
                  </a:moveTo>
                  <a:lnTo>
                    <a:pt x="10137038" y="0"/>
                  </a:lnTo>
                  <a:lnTo>
                    <a:pt x="10137038" y="9525"/>
                  </a:lnTo>
                  <a:lnTo>
                    <a:pt x="10146563" y="9525"/>
                  </a:lnTo>
                  <a:lnTo>
                    <a:pt x="10146563" y="0"/>
                  </a:lnTo>
                  <a:close/>
                </a:path>
                <a:path w="11396345" h="2711450">
                  <a:moveTo>
                    <a:pt x="10203713" y="0"/>
                  </a:moveTo>
                  <a:lnTo>
                    <a:pt x="10194188" y="0"/>
                  </a:lnTo>
                  <a:lnTo>
                    <a:pt x="10194188" y="9525"/>
                  </a:lnTo>
                  <a:lnTo>
                    <a:pt x="10203713" y="9525"/>
                  </a:lnTo>
                  <a:lnTo>
                    <a:pt x="10203713" y="0"/>
                  </a:lnTo>
                  <a:close/>
                </a:path>
                <a:path w="11396345" h="2711450">
                  <a:moveTo>
                    <a:pt x="10260863" y="0"/>
                  </a:moveTo>
                  <a:lnTo>
                    <a:pt x="10251338" y="0"/>
                  </a:lnTo>
                  <a:lnTo>
                    <a:pt x="10251338" y="9525"/>
                  </a:lnTo>
                  <a:lnTo>
                    <a:pt x="10260863" y="9525"/>
                  </a:lnTo>
                  <a:lnTo>
                    <a:pt x="10260863" y="0"/>
                  </a:lnTo>
                  <a:close/>
                </a:path>
                <a:path w="11396345" h="2711450">
                  <a:moveTo>
                    <a:pt x="10318013" y="0"/>
                  </a:moveTo>
                  <a:lnTo>
                    <a:pt x="10308488" y="0"/>
                  </a:lnTo>
                  <a:lnTo>
                    <a:pt x="10308488" y="9525"/>
                  </a:lnTo>
                  <a:lnTo>
                    <a:pt x="10318013" y="9525"/>
                  </a:lnTo>
                  <a:lnTo>
                    <a:pt x="10318013" y="0"/>
                  </a:lnTo>
                  <a:close/>
                </a:path>
                <a:path w="11396345" h="2711450">
                  <a:moveTo>
                    <a:pt x="10375163" y="0"/>
                  </a:moveTo>
                  <a:lnTo>
                    <a:pt x="10365638" y="0"/>
                  </a:lnTo>
                  <a:lnTo>
                    <a:pt x="10365638" y="9525"/>
                  </a:lnTo>
                  <a:lnTo>
                    <a:pt x="10375163" y="9525"/>
                  </a:lnTo>
                  <a:lnTo>
                    <a:pt x="10375163" y="0"/>
                  </a:lnTo>
                  <a:close/>
                </a:path>
                <a:path w="11396345" h="2711450">
                  <a:moveTo>
                    <a:pt x="10432313" y="0"/>
                  </a:moveTo>
                  <a:lnTo>
                    <a:pt x="10422788" y="0"/>
                  </a:lnTo>
                  <a:lnTo>
                    <a:pt x="10422788" y="9525"/>
                  </a:lnTo>
                  <a:lnTo>
                    <a:pt x="10432313" y="9525"/>
                  </a:lnTo>
                  <a:lnTo>
                    <a:pt x="10432313" y="0"/>
                  </a:lnTo>
                  <a:close/>
                </a:path>
                <a:path w="11396345" h="2711450">
                  <a:moveTo>
                    <a:pt x="10489463" y="0"/>
                  </a:moveTo>
                  <a:lnTo>
                    <a:pt x="10479938" y="0"/>
                  </a:lnTo>
                  <a:lnTo>
                    <a:pt x="10479938" y="9525"/>
                  </a:lnTo>
                  <a:lnTo>
                    <a:pt x="10489463" y="9525"/>
                  </a:lnTo>
                  <a:lnTo>
                    <a:pt x="10489463" y="0"/>
                  </a:lnTo>
                  <a:close/>
                </a:path>
                <a:path w="11396345" h="2711450">
                  <a:moveTo>
                    <a:pt x="10546613" y="0"/>
                  </a:moveTo>
                  <a:lnTo>
                    <a:pt x="10537088" y="0"/>
                  </a:lnTo>
                  <a:lnTo>
                    <a:pt x="10537088" y="9525"/>
                  </a:lnTo>
                  <a:lnTo>
                    <a:pt x="10546613" y="9525"/>
                  </a:lnTo>
                  <a:lnTo>
                    <a:pt x="10546613" y="0"/>
                  </a:lnTo>
                  <a:close/>
                </a:path>
                <a:path w="11396345" h="2711450">
                  <a:moveTo>
                    <a:pt x="10603763" y="0"/>
                  </a:moveTo>
                  <a:lnTo>
                    <a:pt x="10594238" y="0"/>
                  </a:lnTo>
                  <a:lnTo>
                    <a:pt x="10594238" y="9525"/>
                  </a:lnTo>
                  <a:lnTo>
                    <a:pt x="10603763" y="9525"/>
                  </a:lnTo>
                  <a:lnTo>
                    <a:pt x="10603763" y="0"/>
                  </a:lnTo>
                  <a:close/>
                </a:path>
                <a:path w="11396345" h="2711450">
                  <a:moveTo>
                    <a:pt x="10660913" y="0"/>
                  </a:moveTo>
                  <a:lnTo>
                    <a:pt x="10651388" y="0"/>
                  </a:lnTo>
                  <a:lnTo>
                    <a:pt x="10651388" y="9525"/>
                  </a:lnTo>
                  <a:lnTo>
                    <a:pt x="10660913" y="9525"/>
                  </a:lnTo>
                  <a:lnTo>
                    <a:pt x="10660913" y="0"/>
                  </a:lnTo>
                  <a:close/>
                </a:path>
                <a:path w="11396345" h="2711450">
                  <a:moveTo>
                    <a:pt x="10718063" y="0"/>
                  </a:moveTo>
                  <a:lnTo>
                    <a:pt x="10708538" y="0"/>
                  </a:lnTo>
                  <a:lnTo>
                    <a:pt x="10708538" y="9525"/>
                  </a:lnTo>
                  <a:lnTo>
                    <a:pt x="10718063" y="9525"/>
                  </a:lnTo>
                  <a:lnTo>
                    <a:pt x="10718063" y="0"/>
                  </a:lnTo>
                  <a:close/>
                </a:path>
                <a:path w="11396345" h="2711450">
                  <a:moveTo>
                    <a:pt x="10775213" y="0"/>
                  </a:moveTo>
                  <a:lnTo>
                    <a:pt x="10765688" y="0"/>
                  </a:lnTo>
                  <a:lnTo>
                    <a:pt x="10765688" y="9525"/>
                  </a:lnTo>
                  <a:lnTo>
                    <a:pt x="10775213" y="9525"/>
                  </a:lnTo>
                  <a:lnTo>
                    <a:pt x="10775213" y="0"/>
                  </a:lnTo>
                  <a:close/>
                </a:path>
                <a:path w="11396345" h="2711450">
                  <a:moveTo>
                    <a:pt x="10832363" y="0"/>
                  </a:moveTo>
                  <a:lnTo>
                    <a:pt x="10822838" y="0"/>
                  </a:lnTo>
                  <a:lnTo>
                    <a:pt x="10822838" y="9525"/>
                  </a:lnTo>
                  <a:lnTo>
                    <a:pt x="10832363" y="9525"/>
                  </a:lnTo>
                  <a:lnTo>
                    <a:pt x="10832363" y="0"/>
                  </a:lnTo>
                  <a:close/>
                </a:path>
                <a:path w="11396345" h="2711450">
                  <a:moveTo>
                    <a:pt x="10889513" y="0"/>
                  </a:moveTo>
                  <a:lnTo>
                    <a:pt x="10879988" y="0"/>
                  </a:lnTo>
                  <a:lnTo>
                    <a:pt x="10879988" y="9525"/>
                  </a:lnTo>
                  <a:lnTo>
                    <a:pt x="10889513" y="9525"/>
                  </a:lnTo>
                  <a:lnTo>
                    <a:pt x="10889513" y="0"/>
                  </a:lnTo>
                  <a:close/>
                </a:path>
                <a:path w="11396345" h="2711450">
                  <a:moveTo>
                    <a:pt x="10946663" y="0"/>
                  </a:moveTo>
                  <a:lnTo>
                    <a:pt x="10937138" y="0"/>
                  </a:lnTo>
                  <a:lnTo>
                    <a:pt x="10937138" y="9525"/>
                  </a:lnTo>
                  <a:lnTo>
                    <a:pt x="10946663" y="9525"/>
                  </a:lnTo>
                  <a:lnTo>
                    <a:pt x="10946663" y="0"/>
                  </a:lnTo>
                  <a:close/>
                </a:path>
                <a:path w="11396345" h="2711450">
                  <a:moveTo>
                    <a:pt x="11003813" y="0"/>
                  </a:moveTo>
                  <a:lnTo>
                    <a:pt x="10994288" y="0"/>
                  </a:lnTo>
                  <a:lnTo>
                    <a:pt x="10994288" y="9525"/>
                  </a:lnTo>
                  <a:lnTo>
                    <a:pt x="11003813" y="9525"/>
                  </a:lnTo>
                  <a:lnTo>
                    <a:pt x="11003813" y="0"/>
                  </a:lnTo>
                  <a:close/>
                </a:path>
                <a:path w="11396345" h="2711450">
                  <a:moveTo>
                    <a:pt x="11060963" y="0"/>
                  </a:moveTo>
                  <a:lnTo>
                    <a:pt x="11051438" y="0"/>
                  </a:lnTo>
                  <a:lnTo>
                    <a:pt x="11051438" y="9525"/>
                  </a:lnTo>
                  <a:lnTo>
                    <a:pt x="11060963" y="9525"/>
                  </a:lnTo>
                  <a:lnTo>
                    <a:pt x="11060963" y="0"/>
                  </a:lnTo>
                  <a:close/>
                </a:path>
                <a:path w="11396345" h="2711450">
                  <a:moveTo>
                    <a:pt x="11118113" y="0"/>
                  </a:moveTo>
                  <a:lnTo>
                    <a:pt x="11108588" y="0"/>
                  </a:lnTo>
                  <a:lnTo>
                    <a:pt x="11108588" y="9525"/>
                  </a:lnTo>
                  <a:lnTo>
                    <a:pt x="11118113" y="9525"/>
                  </a:lnTo>
                  <a:lnTo>
                    <a:pt x="11118113" y="0"/>
                  </a:lnTo>
                  <a:close/>
                </a:path>
                <a:path w="11396345" h="2711450">
                  <a:moveTo>
                    <a:pt x="11175263" y="0"/>
                  </a:moveTo>
                  <a:lnTo>
                    <a:pt x="11165738" y="0"/>
                  </a:lnTo>
                  <a:lnTo>
                    <a:pt x="11165738" y="9525"/>
                  </a:lnTo>
                  <a:lnTo>
                    <a:pt x="11175263" y="9525"/>
                  </a:lnTo>
                  <a:lnTo>
                    <a:pt x="11175263" y="0"/>
                  </a:lnTo>
                  <a:close/>
                </a:path>
                <a:path w="11396345" h="2711450">
                  <a:moveTo>
                    <a:pt x="11232413" y="0"/>
                  </a:moveTo>
                  <a:lnTo>
                    <a:pt x="11222888" y="0"/>
                  </a:lnTo>
                  <a:lnTo>
                    <a:pt x="11222888" y="9525"/>
                  </a:lnTo>
                  <a:lnTo>
                    <a:pt x="11232413" y="9525"/>
                  </a:lnTo>
                  <a:lnTo>
                    <a:pt x="11232413" y="0"/>
                  </a:lnTo>
                  <a:close/>
                </a:path>
                <a:path w="11396345" h="2711450">
                  <a:moveTo>
                    <a:pt x="11289563" y="0"/>
                  </a:moveTo>
                  <a:lnTo>
                    <a:pt x="11280038" y="0"/>
                  </a:lnTo>
                  <a:lnTo>
                    <a:pt x="11280038" y="9525"/>
                  </a:lnTo>
                  <a:lnTo>
                    <a:pt x="11289563" y="9525"/>
                  </a:lnTo>
                  <a:lnTo>
                    <a:pt x="11289563" y="0"/>
                  </a:lnTo>
                  <a:close/>
                </a:path>
                <a:path w="11396345" h="2711450">
                  <a:moveTo>
                    <a:pt x="11346713" y="0"/>
                  </a:moveTo>
                  <a:lnTo>
                    <a:pt x="11337188" y="0"/>
                  </a:lnTo>
                  <a:lnTo>
                    <a:pt x="11337188" y="9525"/>
                  </a:lnTo>
                  <a:lnTo>
                    <a:pt x="11346713" y="9525"/>
                  </a:lnTo>
                  <a:lnTo>
                    <a:pt x="11346713" y="0"/>
                  </a:lnTo>
                  <a:close/>
                </a:path>
                <a:path w="11396345" h="2711450">
                  <a:moveTo>
                    <a:pt x="11396243" y="0"/>
                  </a:moveTo>
                  <a:lnTo>
                    <a:pt x="11394338" y="0"/>
                  </a:lnTo>
                  <a:lnTo>
                    <a:pt x="11394338" y="9525"/>
                  </a:lnTo>
                  <a:lnTo>
                    <a:pt x="11396243" y="9525"/>
                  </a:lnTo>
                  <a:lnTo>
                    <a:pt x="11396243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976718" y="3511549"/>
              <a:ext cx="9525" cy="2009775"/>
            </a:xfrm>
            <a:custGeom>
              <a:avLst/>
              <a:gdLst/>
              <a:ahLst/>
              <a:cxnLst/>
              <a:rect l="l" t="t" r="r" b="b"/>
              <a:pathLst>
                <a:path w="9525" h="2009775">
                  <a:moveTo>
                    <a:pt x="9525" y="2000250"/>
                  </a:moveTo>
                  <a:lnTo>
                    <a:pt x="0" y="2000250"/>
                  </a:lnTo>
                  <a:lnTo>
                    <a:pt x="0" y="2009775"/>
                  </a:lnTo>
                  <a:lnTo>
                    <a:pt x="9525" y="2009775"/>
                  </a:lnTo>
                  <a:lnTo>
                    <a:pt x="9525" y="2000250"/>
                  </a:lnTo>
                  <a:close/>
                </a:path>
                <a:path w="9525" h="2009775">
                  <a:moveTo>
                    <a:pt x="9525" y="1943100"/>
                  </a:moveTo>
                  <a:lnTo>
                    <a:pt x="0" y="1943100"/>
                  </a:lnTo>
                  <a:lnTo>
                    <a:pt x="0" y="1952625"/>
                  </a:lnTo>
                  <a:lnTo>
                    <a:pt x="9525" y="1952625"/>
                  </a:lnTo>
                  <a:lnTo>
                    <a:pt x="9525" y="1943100"/>
                  </a:lnTo>
                  <a:close/>
                </a:path>
                <a:path w="9525" h="2009775">
                  <a:moveTo>
                    <a:pt x="9525" y="1885950"/>
                  </a:moveTo>
                  <a:lnTo>
                    <a:pt x="0" y="1885950"/>
                  </a:lnTo>
                  <a:lnTo>
                    <a:pt x="0" y="1895475"/>
                  </a:lnTo>
                  <a:lnTo>
                    <a:pt x="9525" y="1895475"/>
                  </a:lnTo>
                  <a:lnTo>
                    <a:pt x="9525" y="1885950"/>
                  </a:lnTo>
                  <a:close/>
                </a:path>
                <a:path w="9525" h="2009775">
                  <a:moveTo>
                    <a:pt x="9525" y="1828800"/>
                  </a:moveTo>
                  <a:lnTo>
                    <a:pt x="0" y="1828800"/>
                  </a:lnTo>
                  <a:lnTo>
                    <a:pt x="0" y="1838325"/>
                  </a:lnTo>
                  <a:lnTo>
                    <a:pt x="9525" y="1838325"/>
                  </a:lnTo>
                  <a:lnTo>
                    <a:pt x="9525" y="1828800"/>
                  </a:lnTo>
                  <a:close/>
                </a:path>
                <a:path w="9525" h="2009775">
                  <a:moveTo>
                    <a:pt x="9525" y="1771650"/>
                  </a:moveTo>
                  <a:lnTo>
                    <a:pt x="0" y="1771650"/>
                  </a:lnTo>
                  <a:lnTo>
                    <a:pt x="0" y="1781175"/>
                  </a:lnTo>
                  <a:lnTo>
                    <a:pt x="9525" y="1781175"/>
                  </a:lnTo>
                  <a:lnTo>
                    <a:pt x="9525" y="1771650"/>
                  </a:lnTo>
                  <a:close/>
                </a:path>
                <a:path w="9525" h="2009775">
                  <a:moveTo>
                    <a:pt x="9525" y="1714500"/>
                  </a:moveTo>
                  <a:lnTo>
                    <a:pt x="0" y="1714500"/>
                  </a:lnTo>
                  <a:lnTo>
                    <a:pt x="0" y="1724025"/>
                  </a:lnTo>
                  <a:lnTo>
                    <a:pt x="9525" y="1724025"/>
                  </a:lnTo>
                  <a:lnTo>
                    <a:pt x="9525" y="1714500"/>
                  </a:lnTo>
                  <a:close/>
                </a:path>
                <a:path w="9525" h="2009775">
                  <a:moveTo>
                    <a:pt x="9525" y="1657350"/>
                  </a:moveTo>
                  <a:lnTo>
                    <a:pt x="0" y="1657350"/>
                  </a:lnTo>
                  <a:lnTo>
                    <a:pt x="0" y="1666875"/>
                  </a:lnTo>
                  <a:lnTo>
                    <a:pt x="9525" y="1666875"/>
                  </a:lnTo>
                  <a:lnTo>
                    <a:pt x="9525" y="1657350"/>
                  </a:lnTo>
                  <a:close/>
                </a:path>
                <a:path w="9525" h="2009775">
                  <a:moveTo>
                    <a:pt x="9525" y="1600200"/>
                  </a:moveTo>
                  <a:lnTo>
                    <a:pt x="0" y="1600200"/>
                  </a:lnTo>
                  <a:lnTo>
                    <a:pt x="0" y="1609725"/>
                  </a:lnTo>
                  <a:lnTo>
                    <a:pt x="9525" y="1609725"/>
                  </a:lnTo>
                  <a:lnTo>
                    <a:pt x="9525" y="1600200"/>
                  </a:lnTo>
                  <a:close/>
                </a:path>
                <a:path w="9525" h="2009775">
                  <a:moveTo>
                    <a:pt x="9525" y="1543050"/>
                  </a:moveTo>
                  <a:lnTo>
                    <a:pt x="0" y="1543050"/>
                  </a:lnTo>
                  <a:lnTo>
                    <a:pt x="0" y="1552575"/>
                  </a:lnTo>
                  <a:lnTo>
                    <a:pt x="9525" y="1552575"/>
                  </a:lnTo>
                  <a:lnTo>
                    <a:pt x="9525" y="1543050"/>
                  </a:lnTo>
                  <a:close/>
                </a:path>
                <a:path w="9525" h="2009775">
                  <a:moveTo>
                    <a:pt x="9525" y="1485900"/>
                  </a:moveTo>
                  <a:lnTo>
                    <a:pt x="0" y="1485900"/>
                  </a:lnTo>
                  <a:lnTo>
                    <a:pt x="0" y="1495425"/>
                  </a:lnTo>
                  <a:lnTo>
                    <a:pt x="9525" y="1495425"/>
                  </a:lnTo>
                  <a:lnTo>
                    <a:pt x="9525" y="1485900"/>
                  </a:lnTo>
                  <a:close/>
                </a:path>
                <a:path w="9525" h="2009775">
                  <a:moveTo>
                    <a:pt x="9525" y="1428750"/>
                  </a:moveTo>
                  <a:lnTo>
                    <a:pt x="0" y="1428750"/>
                  </a:lnTo>
                  <a:lnTo>
                    <a:pt x="0" y="1438275"/>
                  </a:lnTo>
                  <a:lnTo>
                    <a:pt x="9525" y="1438275"/>
                  </a:lnTo>
                  <a:lnTo>
                    <a:pt x="9525" y="1428750"/>
                  </a:lnTo>
                  <a:close/>
                </a:path>
                <a:path w="9525" h="2009775">
                  <a:moveTo>
                    <a:pt x="9525" y="1371600"/>
                  </a:moveTo>
                  <a:lnTo>
                    <a:pt x="0" y="1371600"/>
                  </a:lnTo>
                  <a:lnTo>
                    <a:pt x="0" y="1381125"/>
                  </a:lnTo>
                  <a:lnTo>
                    <a:pt x="9525" y="1381125"/>
                  </a:lnTo>
                  <a:lnTo>
                    <a:pt x="9525" y="1371600"/>
                  </a:lnTo>
                  <a:close/>
                </a:path>
                <a:path w="9525" h="2009775">
                  <a:moveTo>
                    <a:pt x="9525" y="1314450"/>
                  </a:moveTo>
                  <a:lnTo>
                    <a:pt x="0" y="1314450"/>
                  </a:lnTo>
                  <a:lnTo>
                    <a:pt x="0" y="1323975"/>
                  </a:lnTo>
                  <a:lnTo>
                    <a:pt x="9525" y="1323975"/>
                  </a:lnTo>
                  <a:lnTo>
                    <a:pt x="9525" y="1314450"/>
                  </a:lnTo>
                  <a:close/>
                </a:path>
                <a:path w="9525" h="2009775">
                  <a:moveTo>
                    <a:pt x="9525" y="1257300"/>
                  </a:moveTo>
                  <a:lnTo>
                    <a:pt x="0" y="1257300"/>
                  </a:lnTo>
                  <a:lnTo>
                    <a:pt x="0" y="1266825"/>
                  </a:lnTo>
                  <a:lnTo>
                    <a:pt x="9525" y="1266825"/>
                  </a:lnTo>
                  <a:lnTo>
                    <a:pt x="9525" y="1257300"/>
                  </a:lnTo>
                  <a:close/>
                </a:path>
                <a:path w="9525" h="2009775">
                  <a:moveTo>
                    <a:pt x="9525" y="1200150"/>
                  </a:moveTo>
                  <a:lnTo>
                    <a:pt x="0" y="1200150"/>
                  </a:lnTo>
                  <a:lnTo>
                    <a:pt x="0" y="1209675"/>
                  </a:lnTo>
                  <a:lnTo>
                    <a:pt x="9525" y="1209675"/>
                  </a:lnTo>
                  <a:lnTo>
                    <a:pt x="9525" y="1200150"/>
                  </a:lnTo>
                  <a:close/>
                </a:path>
                <a:path w="9525" h="2009775">
                  <a:moveTo>
                    <a:pt x="9525" y="1143000"/>
                  </a:moveTo>
                  <a:lnTo>
                    <a:pt x="0" y="1143000"/>
                  </a:lnTo>
                  <a:lnTo>
                    <a:pt x="0" y="1152525"/>
                  </a:lnTo>
                  <a:lnTo>
                    <a:pt x="9525" y="1152525"/>
                  </a:lnTo>
                  <a:lnTo>
                    <a:pt x="9525" y="1143000"/>
                  </a:lnTo>
                  <a:close/>
                </a:path>
                <a:path w="9525" h="2009775">
                  <a:moveTo>
                    <a:pt x="9525" y="1085850"/>
                  </a:moveTo>
                  <a:lnTo>
                    <a:pt x="0" y="1085850"/>
                  </a:lnTo>
                  <a:lnTo>
                    <a:pt x="0" y="1095375"/>
                  </a:lnTo>
                  <a:lnTo>
                    <a:pt x="9525" y="1095375"/>
                  </a:lnTo>
                  <a:lnTo>
                    <a:pt x="9525" y="1085850"/>
                  </a:lnTo>
                  <a:close/>
                </a:path>
                <a:path w="9525" h="2009775">
                  <a:moveTo>
                    <a:pt x="9525" y="1028700"/>
                  </a:moveTo>
                  <a:lnTo>
                    <a:pt x="0" y="1028700"/>
                  </a:lnTo>
                  <a:lnTo>
                    <a:pt x="0" y="1038225"/>
                  </a:lnTo>
                  <a:lnTo>
                    <a:pt x="9525" y="1038225"/>
                  </a:lnTo>
                  <a:lnTo>
                    <a:pt x="9525" y="1028700"/>
                  </a:lnTo>
                  <a:close/>
                </a:path>
                <a:path w="9525" h="2009775">
                  <a:moveTo>
                    <a:pt x="9525" y="971550"/>
                  </a:moveTo>
                  <a:lnTo>
                    <a:pt x="0" y="971550"/>
                  </a:lnTo>
                  <a:lnTo>
                    <a:pt x="0" y="981075"/>
                  </a:lnTo>
                  <a:lnTo>
                    <a:pt x="9525" y="981075"/>
                  </a:lnTo>
                  <a:lnTo>
                    <a:pt x="9525" y="971550"/>
                  </a:lnTo>
                  <a:close/>
                </a:path>
                <a:path w="9525" h="2009775">
                  <a:moveTo>
                    <a:pt x="9525" y="914400"/>
                  </a:moveTo>
                  <a:lnTo>
                    <a:pt x="0" y="914400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9525" y="914400"/>
                  </a:lnTo>
                  <a:close/>
                </a:path>
                <a:path w="9525" h="2009775">
                  <a:moveTo>
                    <a:pt x="9525" y="857250"/>
                  </a:moveTo>
                  <a:lnTo>
                    <a:pt x="0" y="857250"/>
                  </a:lnTo>
                  <a:lnTo>
                    <a:pt x="0" y="866775"/>
                  </a:lnTo>
                  <a:lnTo>
                    <a:pt x="9525" y="866775"/>
                  </a:lnTo>
                  <a:lnTo>
                    <a:pt x="9525" y="857250"/>
                  </a:lnTo>
                  <a:close/>
                </a:path>
                <a:path w="9525" h="2009775">
                  <a:moveTo>
                    <a:pt x="9525" y="800100"/>
                  </a:moveTo>
                  <a:lnTo>
                    <a:pt x="0" y="800100"/>
                  </a:lnTo>
                  <a:lnTo>
                    <a:pt x="0" y="809625"/>
                  </a:lnTo>
                  <a:lnTo>
                    <a:pt x="9525" y="809625"/>
                  </a:lnTo>
                  <a:lnTo>
                    <a:pt x="9525" y="800100"/>
                  </a:lnTo>
                  <a:close/>
                </a:path>
                <a:path w="9525" h="2009775">
                  <a:moveTo>
                    <a:pt x="9525" y="742950"/>
                  </a:moveTo>
                  <a:lnTo>
                    <a:pt x="0" y="742950"/>
                  </a:lnTo>
                  <a:lnTo>
                    <a:pt x="0" y="752475"/>
                  </a:lnTo>
                  <a:lnTo>
                    <a:pt x="9525" y="752475"/>
                  </a:lnTo>
                  <a:lnTo>
                    <a:pt x="9525" y="742950"/>
                  </a:lnTo>
                  <a:close/>
                </a:path>
                <a:path w="9525" h="2009775">
                  <a:moveTo>
                    <a:pt x="9525" y="685800"/>
                  </a:moveTo>
                  <a:lnTo>
                    <a:pt x="0" y="685800"/>
                  </a:lnTo>
                  <a:lnTo>
                    <a:pt x="0" y="695325"/>
                  </a:lnTo>
                  <a:lnTo>
                    <a:pt x="9525" y="695325"/>
                  </a:lnTo>
                  <a:lnTo>
                    <a:pt x="9525" y="685800"/>
                  </a:lnTo>
                  <a:close/>
                </a:path>
                <a:path w="9525" h="2009775">
                  <a:moveTo>
                    <a:pt x="9525" y="628650"/>
                  </a:moveTo>
                  <a:lnTo>
                    <a:pt x="0" y="628650"/>
                  </a:lnTo>
                  <a:lnTo>
                    <a:pt x="0" y="638175"/>
                  </a:lnTo>
                  <a:lnTo>
                    <a:pt x="9525" y="638175"/>
                  </a:lnTo>
                  <a:lnTo>
                    <a:pt x="9525" y="628650"/>
                  </a:lnTo>
                  <a:close/>
                </a:path>
                <a:path w="9525" h="2009775">
                  <a:moveTo>
                    <a:pt x="9525" y="571500"/>
                  </a:moveTo>
                  <a:lnTo>
                    <a:pt x="0" y="571500"/>
                  </a:lnTo>
                  <a:lnTo>
                    <a:pt x="0" y="581025"/>
                  </a:lnTo>
                  <a:lnTo>
                    <a:pt x="9525" y="581025"/>
                  </a:lnTo>
                  <a:lnTo>
                    <a:pt x="9525" y="571500"/>
                  </a:lnTo>
                  <a:close/>
                </a:path>
                <a:path w="9525" h="2009775">
                  <a:moveTo>
                    <a:pt x="9525" y="514350"/>
                  </a:moveTo>
                  <a:lnTo>
                    <a:pt x="0" y="514350"/>
                  </a:lnTo>
                  <a:lnTo>
                    <a:pt x="0" y="523875"/>
                  </a:lnTo>
                  <a:lnTo>
                    <a:pt x="9525" y="523875"/>
                  </a:lnTo>
                  <a:lnTo>
                    <a:pt x="9525" y="514350"/>
                  </a:lnTo>
                  <a:close/>
                </a:path>
                <a:path w="9525" h="2009775">
                  <a:moveTo>
                    <a:pt x="9525" y="457200"/>
                  </a:moveTo>
                  <a:lnTo>
                    <a:pt x="0" y="457200"/>
                  </a:lnTo>
                  <a:lnTo>
                    <a:pt x="0" y="466725"/>
                  </a:lnTo>
                  <a:lnTo>
                    <a:pt x="9525" y="466725"/>
                  </a:lnTo>
                  <a:lnTo>
                    <a:pt x="9525" y="457200"/>
                  </a:lnTo>
                  <a:close/>
                </a:path>
                <a:path w="9525" h="2009775">
                  <a:moveTo>
                    <a:pt x="9525" y="400050"/>
                  </a:moveTo>
                  <a:lnTo>
                    <a:pt x="0" y="400050"/>
                  </a:lnTo>
                  <a:lnTo>
                    <a:pt x="0" y="409575"/>
                  </a:lnTo>
                  <a:lnTo>
                    <a:pt x="9525" y="409575"/>
                  </a:lnTo>
                  <a:lnTo>
                    <a:pt x="9525" y="400050"/>
                  </a:lnTo>
                  <a:close/>
                </a:path>
                <a:path w="9525" h="2009775">
                  <a:moveTo>
                    <a:pt x="9525" y="342900"/>
                  </a:moveTo>
                  <a:lnTo>
                    <a:pt x="0" y="342900"/>
                  </a:lnTo>
                  <a:lnTo>
                    <a:pt x="0" y="352425"/>
                  </a:lnTo>
                  <a:lnTo>
                    <a:pt x="9525" y="352425"/>
                  </a:lnTo>
                  <a:lnTo>
                    <a:pt x="9525" y="342900"/>
                  </a:lnTo>
                  <a:close/>
                </a:path>
                <a:path w="9525" h="2009775">
                  <a:moveTo>
                    <a:pt x="9525" y="285750"/>
                  </a:moveTo>
                  <a:lnTo>
                    <a:pt x="0" y="285750"/>
                  </a:lnTo>
                  <a:lnTo>
                    <a:pt x="0" y="295275"/>
                  </a:lnTo>
                  <a:lnTo>
                    <a:pt x="9525" y="295275"/>
                  </a:lnTo>
                  <a:lnTo>
                    <a:pt x="9525" y="285750"/>
                  </a:lnTo>
                  <a:close/>
                </a:path>
                <a:path w="9525" h="2009775">
                  <a:moveTo>
                    <a:pt x="9525" y="228600"/>
                  </a:moveTo>
                  <a:lnTo>
                    <a:pt x="0" y="228600"/>
                  </a:lnTo>
                  <a:lnTo>
                    <a:pt x="0" y="238125"/>
                  </a:lnTo>
                  <a:lnTo>
                    <a:pt x="9525" y="238125"/>
                  </a:lnTo>
                  <a:lnTo>
                    <a:pt x="9525" y="228600"/>
                  </a:lnTo>
                  <a:close/>
                </a:path>
                <a:path w="9525" h="2009775">
                  <a:moveTo>
                    <a:pt x="9525" y="171450"/>
                  </a:moveTo>
                  <a:lnTo>
                    <a:pt x="0" y="171450"/>
                  </a:lnTo>
                  <a:lnTo>
                    <a:pt x="0" y="180975"/>
                  </a:lnTo>
                  <a:lnTo>
                    <a:pt x="9525" y="180975"/>
                  </a:lnTo>
                  <a:lnTo>
                    <a:pt x="9525" y="171450"/>
                  </a:lnTo>
                  <a:close/>
                </a:path>
                <a:path w="9525" h="2009775">
                  <a:moveTo>
                    <a:pt x="9525" y="114300"/>
                  </a:moveTo>
                  <a:lnTo>
                    <a:pt x="0" y="114300"/>
                  </a:lnTo>
                  <a:lnTo>
                    <a:pt x="0" y="123825"/>
                  </a:lnTo>
                  <a:lnTo>
                    <a:pt x="9525" y="123825"/>
                  </a:lnTo>
                  <a:lnTo>
                    <a:pt x="9525" y="114300"/>
                  </a:lnTo>
                  <a:close/>
                </a:path>
                <a:path w="9525" h="2009775">
                  <a:moveTo>
                    <a:pt x="9525" y="57150"/>
                  </a:moveTo>
                  <a:lnTo>
                    <a:pt x="0" y="5715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525" h="2009775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1" name="object 171" descr=""/>
          <p:cNvSpPr txBox="1"/>
          <p:nvPr/>
        </p:nvSpPr>
        <p:spPr>
          <a:xfrm>
            <a:off x="533975" y="5436493"/>
            <a:ext cx="210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2" name="object 172" descr=""/>
          <p:cNvSpPr txBox="1"/>
          <p:nvPr/>
        </p:nvSpPr>
        <p:spPr>
          <a:xfrm>
            <a:off x="472360" y="4761011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1000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3" name="object 173" descr=""/>
          <p:cNvSpPr txBox="1"/>
          <p:nvPr/>
        </p:nvSpPr>
        <p:spPr>
          <a:xfrm>
            <a:off x="472360" y="4085530"/>
            <a:ext cx="2724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1500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4" name="object 174" descr=""/>
          <p:cNvSpPr txBox="1"/>
          <p:nvPr/>
        </p:nvSpPr>
        <p:spPr>
          <a:xfrm>
            <a:off x="6365864" y="6371590"/>
            <a:ext cx="4686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District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5" name="object 175" descr=""/>
          <p:cNvSpPr txBox="1"/>
          <p:nvPr/>
        </p:nvSpPr>
        <p:spPr>
          <a:xfrm>
            <a:off x="268625" y="4455493"/>
            <a:ext cx="177800" cy="78232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275"/>
              </a:lnSpc>
            </a:pPr>
            <a:r>
              <a:rPr dirty="0" sz="1200" spc="-165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2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14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200" spc="-85">
                <a:solidFill>
                  <a:srgbClr val="252423"/>
                </a:solidFill>
                <a:latin typeface="Lucida Sans Unicode"/>
                <a:cs typeface="Lucida Sans Unicode"/>
              </a:rPr>
              <a:t> crimes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76" name="object 176" descr=""/>
          <p:cNvSpPr txBox="1"/>
          <p:nvPr/>
        </p:nvSpPr>
        <p:spPr>
          <a:xfrm>
            <a:off x="937975" y="6223000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7" name="object 177" descr=""/>
          <p:cNvSpPr/>
          <p:nvPr/>
        </p:nvSpPr>
        <p:spPr>
          <a:xfrm>
            <a:off x="2583332" y="3511550"/>
            <a:ext cx="9525" cy="2695575"/>
          </a:xfrm>
          <a:custGeom>
            <a:avLst/>
            <a:gdLst/>
            <a:ahLst/>
            <a:cxnLst/>
            <a:rect l="l" t="t" r="r" b="b"/>
            <a:pathLst>
              <a:path w="9525" h="26955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6955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6955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6955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6955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6955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6955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6955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695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695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695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695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695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695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695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695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695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695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695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695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695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695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695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 descr=""/>
          <p:cNvSpPr txBox="1"/>
          <p:nvPr/>
        </p:nvSpPr>
        <p:spPr>
          <a:xfrm>
            <a:off x="2544590" y="6223000"/>
            <a:ext cx="876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605D5C"/>
                </a:solidFill>
                <a:latin typeface="Segoe UI"/>
                <a:cs typeface="Segoe UI"/>
              </a:rPr>
              <a:t>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79" name="object 179" descr=""/>
          <p:cNvSpPr/>
          <p:nvPr/>
        </p:nvSpPr>
        <p:spPr>
          <a:xfrm>
            <a:off x="4189946" y="3511550"/>
            <a:ext cx="9525" cy="2695575"/>
          </a:xfrm>
          <a:custGeom>
            <a:avLst/>
            <a:gdLst/>
            <a:ahLst/>
            <a:cxnLst/>
            <a:rect l="l" t="t" r="r" b="b"/>
            <a:pathLst>
              <a:path w="9525" h="26955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695575">
                <a:moveTo>
                  <a:pt x="9525" y="1200150"/>
                </a:moveTo>
                <a:lnTo>
                  <a:pt x="0" y="1200150"/>
                </a:lnTo>
                <a:lnTo>
                  <a:pt x="0" y="1209459"/>
                </a:lnTo>
                <a:lnTo>
                  <a:pt x="9525" y="1209459"/>
                </a:lnTo>
                <a:lnTo>
                  <a:pt x="9525" y="1200150"/>
                </a:lnTo>
                <a:close/>
              </a:path>
              <a:path w="9525" h="26955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6955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6955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6955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6955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6955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695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695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695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695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695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695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695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695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695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695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695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695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695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695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695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 descr=""/>
          <p:cNvSpPr txBox="1"/>
          <p:nvPr/>
        </p:nvSpPr>
        <p:spPr>
          <a:xfrm>
            <a:off x="4120397" y="622300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1" name="object 181" descr=""/>
          <p:cNvSpPr/>
          <p:nvPr/>
        </p:nvSpPr>
        <p:spPr>
          <a:xfrm>
            <a:off x="5796559" y="3511550"/>
            <a:ext cx="9525" cy="2695575"/>
          </a:xfrm>
          <a:custGeom>
            <a:avLst/>
            <a:gdLst/>
            <a:ahLst/>
            <a:cxnLst/>
            <a:rect l="l" t="t" r="r" b="b"/>
            <a:pathLst>
              <a:path w="9525" h="26955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6955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6955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6955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6955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6955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6955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6955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6955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6955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6955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6955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6955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6955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695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695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695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695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695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695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695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695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695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695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695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695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695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695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695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 descr=""/>
          <p:cNvSpPr txBox="1"/>
          <p:nvPr/>
        </p:nvSpPr>
        <p:spPr>
          <a:xfrm>
            <a:off x="5727012" y="622300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15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3" name="object 183" descr=""/>
          <p:cNvSpPr/>
          <p:nvPr/>
        </p:nvSpPr>
        <p:spPr>
          <a:xfrm>
            <a:off x="7403172" y="3511550"/>
            <a:ext cx="9525" cy="2695575"/>
          </a:xfrm>
          <a:custGeom>
            <a:avLst/>
            <a:gdLst/>
            <a:ahLst/>
            <a:cxnLst/>
            <a:rect l="l" t="t" r="r" b="b"/>
            <a:pathLst>
              <a:path w="9525" h="26955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6955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6955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6955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6955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6955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6955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6955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6955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6955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6955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6955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6955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6955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6955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6955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6955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6955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6955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695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695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695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695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695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695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695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695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695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695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695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695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695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695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695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 descr=""/>
          <p:cNvSpPr txBox="1"/>
          <p:nvPr/>
        </p:nvSpPr>
        <p:spPr>
          <a:xfrm>
            <a:off x="7333626" y="622300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5" name="object 185" descr=""/>
          <p:cNvSpPr/>
          <p:nvPr/>
        </p:nvSpPr>
        <p:spPr>
          <a:xfrm>
            <a:off x="9009786" y="3511550"/>
            <a:ext cx="9525" cy="2695575"/>
          </a:xfrm>
          <a:custGeom>
            <a:avLst/>
            <a:gdLst/>
            <a:ahLst/>
            <a:cxnLst/>
            <a:rect l="l" t="t" r="r" b="b"/>
            <a:pathLst>
              <a:path w="9525" h="26955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695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695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695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695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695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695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695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695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695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695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695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695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695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695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695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 descr=""/>
          <p:cNvSpPr txBox="1"/>
          <p:nvPr/>
        </p:nvSpPr>
        <p:spPr>
          <a:xfrm>
            <a:off x="8940242" y="622300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25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7" name="object 187" descr=""/>
          <p:cNvSpPr/>
          <p:nvPr/>
        </p:nvSpPr>
        <p:spPr>
          <a:xfrm>
            <a:off x="10616400" y="3511550"/>
            <a:ext cx="9525" cy="2695575"/>
          </a:xfrm>
          <a:custGeom>
            <a:avLst/>
            <a:gdLst/>
            <a:ahLst/>
            <a:cxnLst/>
            <a:rect l="l" t="t" r="r" b="b"/>
            <a:pathLst>
              <a:path w="9525" h="26955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69557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26955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69557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269557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269557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269557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269557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269557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269557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69557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269557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269557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269557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26955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26955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6955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6955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6955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6955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6955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6955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6955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6955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6955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6955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6955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6955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6955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6955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6955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6955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6955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695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695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695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695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695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695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695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695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695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695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695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695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695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695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695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 descr=""/>
          <p:cNvSpPr txBox="1"/>
          <p:nvPr/>
        </p:nvSpPr>
        <p:spPr>
          <a:xfrm>
            <a:off x="10546858" y="622300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9" name="object 189" descr=""/>
          <p:cNvSpPr/>
          <p:nvPr/>
        </p:nvSpPr>
        <p:spPr>
          <a:xfrm>
            <a:off x="12223013" y="3511550"/>
            <a:ext cx="9525" cy="2695575"/>
          </a:xfrm>
          <a:custGeom>
            <a:avLst/>
            <a:gdLst/>
            <a:ahLst/>
            <a:cxnLst/>
            <a:rect l="l" t="t" r="r" b="b"/>
            <a:pathLst>
              <a:path w="9525" h="2695575">
                <a:moveTo>
                  <a:pt x="9525" y="2686050"/>
                </a:moveTo>
                <a:lnTo>
                  <a:pt x="0" y="2686050"/>
                </a:lnTo>
                <a:lnTo>
                  <a:pt x="0" y="2695575"/>
                </a:lnTo>
                <a:lnTo>
                  <a:pt x="9525" y="2695575"/>
                </a:lnTo>
                <a:lnTo>
                  <a:pt x="9525" y="2686050"/>
                </a:lnTo>
                <a:close/>
              </a:path>
              <a:path w="9525" h="2695575">
                <a:moveTo>
                  <a:pt x="9525" y="2628900"/>
                </a:moveTo>
                <a:lnTo>
                  <a:pt x="0" y="2628900"/>
                </a:lnTo>
                <a:lnTo>
                  <a:pt x="0" y="2638425"/>
                </a:lnTo>
                <a:lnTo>
                  <a:pt x="9525" y="2638425"/>
                </a:lnTo>
                <a:lnTo>
                  <a:pt x="9525" y="2628900"/>
                </a:lnTo>
                <a:close/>
              </a:path>
              <a:path w="9525" h="2695575">
                <a:moveTo>
                  <a:pt x="9525" y="2571750"/>
                </a:moveTo>
                <a:lnTo>
                  <a:pt x="0" y="2571750"/>
                </a:lnTo>
                <a:lnTo>
                  <a:pt x="0" y="2581275"/>
                </a:lnTo>
                <a:lnTo>
                  <a:pt x="9525" y="2581275"/>
                </a:lnTo>
                <a:lnTo>
                  <a:pt x="9525" y="2571750"/>
                </a:lnTo>
                <a:close/>
              </a:path>
              <a:path w="9525" h="2695575">
                <a:moveTo>
                  <a:pt x="9525" y="2514600"/>
                </a:moveTo>
                <a:lnTo>
                  <a:pt x="0" y="2514600"/>
                </a:lnTo>
                <a:lnTo>
                  <a:pt x="0" y="2524125"/>
                </a:lnTo>
                <a:lnTo>
                  <a:pt x="9525" y="2524125"/>
                </a:lnTo>
                <a:lnTo>
                  <a:pt x="9525" y="2514600"/>
                </a:lnTo>
                <a:close/>
              </a:path>
              <a:path w="9525" h="2695575">
                <a:moveTo>
                  <a:pt x="9525" y="2457450"/>
                </a:moveTo>
                <a:lnTo>
                  <a:pt x="0" y="2457450"/>
                </a:lnTo>
                <a:lnTo>
                  <a:pt x="0" y="2466975"/>
                </a:lnTo>
                <a:lnTo>
                  <a:pt x="9525" y="2466975"/>
                </a:lnTo>
                <a:lnTo>
                  <a:pt x="9525" y="2457450"/>
                </a:lnTo>
                <a:close/>
              </a:path>
              <a:path w="9525" h="2695575">
                <a:moveTo>
                  <a:pt x="9525" y="2400300"/>
                </a:moveTo>
                <a:lnTo>
                  <a:pt x="0" y="2400300"/>
                </a:lnTo>
                <a:lnTo>
                  <a:pt x="0" y="2409825"/>
                </a:lnTo>
                <a:lnTo>
                  <a:pt x="9525" y="2409825"/>
                </a:lnTo>
                <a:lnTo>
                  <a:pt x="9525" y="2400300"/>
                </a:lnTo>
                <a:close/>
              </a:path>
              <a:path w="9525" h="2695575">
                <a:moveTo>
                  <a:pt x="9525" y="2343150"/>
                </a:moveTo>
                <a:lnTo>
                  <a:pt x="0" y="2343150"/>
                </a:lnTo>
                <a:lnTo>
                  <a:pt x="0" y="2352675"/>
                </a:lnTo>
                <a:lnTo>
                  <a:pt x="9525" y="2352675"/>
                </a:lnTo>
                <a:lnTo>
                  <a:pt x="9525" y="2343150"/>
                </a:lnTo>
                <a:close/>
              </a:path>
              <a:path w="9525" h="2695575">
                <a:moveTo>
                  <a:pt x="9525" y="2286000"/>
                </a:moveTo>
                <a:lnTo>
                  <a:pt x="0" y="2286000"/>
                </a:lnTo>
                <a:lnTo>
                  <a:pt x="0" y="2295525"/>
                </a:lnTo>
                <a:lnTo>
                  <a:pt x="9525" y="2295525"/>
                </a:lnTo>
                <a:lnTo>
                  <a:pt x="9525" y="2286000"/>
                </a:lnTo>
                <a:close/>
              </a:path>
              <a:path w="9525" h="2695575">
                <a:moveTo>
                  <a:pt x="9525" y="2228850"/>
                </a:moveTo>
                <a:lnTo>
                  <a:pt x="0" y="2228850"/>
                </a:lnTo>
                <a:lnTo>
                  <a:pt x="0" y="2238375"/>
                </a:lnTo>
                <a:lnTo>
                  <a:pt x="9525" y="2238375"/>
                </a:lnTo>
                <a:lnTo>
                  <a:pt x="9525" y="2228850"/>
                </a:lnTo>
                <a:close/>
              </a:path>
              <a:path w="9525" h="2695575">
                <a:moveTo>
                  <a:pt x="9525" y="2171700"/>
                </a:moveTo>
                <a:lnTo>
                  <a:pt x="0" y="2171700"/>
                </a:lnTo>
                <a:lnTo>
                  <a:pt x="0" y="2181225"/>
                </a:lnTo>
                <a:lnTo>
                  <a:pt x="9525" y="2181225"/>
                </a:lnTo>
                <a:lnTo>
                  <a:pt x="9525" y="2171700"/>
                </a:lnTo>
                <a:close/>
              </a:path>
              <a:path w="9525" h="2695575">
                <a:moveTo>
                  <a:pt x="9525" y="2114550"/>
                </a:moveTo>
                <a:lnTo>
                  <a:pt x="0" y="2114550"/>
                </a:lnTo>
                <a:lnTo>
                  <a:pt x="0" y="2124075"/>
                </a:lnTo>
                <a:lnTo>
                  <a:pt x="9525" y="2124075"/>
                </a:lnTo>
                <a:lnTo>
                  <a:pt x="9525" y="2114550"/>
                </a:lnTo>
                <a:close/>
              </a:path>
              <a:path w="9525" h="2695575">
                <a:moveTo>
                  <a:pt x="9525" y="2057400"/>
                </a:moveTo>
                <a:lnTo>
                  <a:pt x="0" y="2057400"/>
                </a:lnTo>
                <a:lnTo>
                  <a:pt x="0" y="2066925"/>
                </a:lnTo>
                <a:lnTo>
                  <a:pt x="9525" y="2066925"/>
                </a:lnTo>
                <a:lnTo>
                  <a:pt x="9525" y="2057400"/>
                </a:lnTo>
                <a:close/>
              </a:path>
              <a:path w="9525" h="2695575">
                <a:moveTo>
                  <a:pt x="9525" y="2000250"/>
                </a:moveTo>
                <a:lnTo>
                  <a:pt x="0" y="2000250"/>
                </a:lnTo>
                <a:lnTo>
                  <a:pt x="0" y="2009775"/>
                </a:lnTo>
                <a:lnTo>
                  <a:pt x="9525" y="2009775"/>
                </a:lnTo>
                <a:lnTo>
                  <a:pt x="9525" y="2000250"/>
                </a:lnTo>
                <a:close/>
              </a:path>
              <a:path w="9525" h="2695575">
                <a:moveTo>
                  <a:pt x="9525" y="1943100"/>
                </a:moveTo>
                <a:lnTo>
                  <a:pt x="0" y="1943100"/>
                </a:lnTo>
                <a:lnTo>
                  <a:pt x="0" y="1952625"/>
                </a:lnTo>
                <a:lnTo>
                  <a:pt x="9525" y="1952625"/>
                </a:lnTo>
                <a:lnTo>
                  <a:pt x="9525" y="1943100"/>
                </a:lnTo>
                <a:close/>
              </a:path>
              <a:path w="9525" h="2695575">
                <a:moveTo>
                  <a:pt x="9525" y="1885950"/>
                </a:moveTo>
                <a:lnTo>
                  <a:pt x="0" y="1885950"/>
                </a:lnTo>
                <a:lnTo>
                  <a:pt x="0" y="1895475"/>
                </a:lnTo>
                <a:lnTo>
                  <a:pt x="9525" y="1895475"/>
                </a:lnTo>
                <a:lnTo>
                  <a:pt x="9525" y="1885950"/>
                </a:lnTo>
                <a:close/>
              </a:path>
              <a:path w="9525" h="2695575">
                <a:moveTo>
                  <a:pt x="9525" y="1828800"/>
                </a:moveTo>
                <a:lnTo>
                  <a:pt x="0" y="1828800"/>
                </a:lnTo>
                <a:lnTo>
                  <a:pt x="0" y="1838325"/>
                </a:lnTo>
                <a:lnTo>
                  <a:pt x="9525" y="1838325"/>
                </a:lnTo>
                <a:lnTo>
                  <a:pt x="9525" y="1828800"/>
                </a:lnTo>
                <a:close/>
              </a:path>
              <a:path w="9525" h="2695575">
                <a:moveTo>
                  <a:pt x="9525" y="1771650"/>
                </a:moveTo>
                <a:lnTo>
                  <a:pt x="0" y="1771650"/>
                </a:lnTo>
                <a:lnTo>
                  <a:pt x="0" y="1781175"/>
                </a:lnTo>
                <a:lnTo>
                  <a:pt x="9525" y="1781175"/>
                </a:lnTo>
                <a:lnTo>
                  <a:pt x="9525" y="1771650"/>
                </a:lnTo>
                <a:close/>
              </a:path>
              <a:path w="9525" h="2695575">
                <a:moveTo>
                  <a:pt x="9525" y="1714500"/>
                </a:moveTo>
                <a:lnTo>
                  <a:pt x="0" y="1714500"/>
                </a:lnTo>
                <a:lnTo>
                  <a:pt x="0" y="1724025"/>
                </a:lnTo>
                <a:lnTo>
                  <a:pt x="9525" y="1724025"/>
                </a:lnTo>
                <a:lnTo>
                  <a:pt x="9525" y="1714500"/>
                </a:lnTo>
                <a:close/>
              </a:path>
              <a:path w="9525" h="2695575">
                <a:moveTo>
                  <a:pt x="9525" y="1657350"/>
                </a:moveTo>
                <a:lnTo>
                  <a:pt x="0" y="1657350"/>
                </a:lnTo>
                <a:lnTo>
                  <a:pt x="0" y="1666875"/>
                </a:lnTo>
                <a:lnTo>
                  <a:pt x="9525" y="1666875"/>
                </a:lnTo>
                <a:lnTo>
                  <a:pt x="9525" y="1657350"/>
                </a:lnTo>
                <a:close/>
              </a:path>
              <a:path w="9525" h="2695575">
                <a:moveTo>
                  <a:pt x="9525" y="1600200"/>
                </a:moveTo>
                <a:lnTo>
                  <a:pt x="0" y="1600200"/>
                </a:lnTo>
                <a:lnTo>
                  <a:pt x="0" y="1609725"/>
                </a:lnTo>
                <a:lnTo>
                  <a:pt x="9525" y="1609725"/>
                </a:lnTo>
                <a:lnTo>
                  <a:pt x="9525" y="1600200"/>
                </a:lnTo>
                <a:close/>
              </a:path>
              <a:path w="9525" h="2695575">
                <a:moveTo>
                  <a:pt x="9525" y="1543050"/>
                </a:moveTo>
                <a:lnTo>
                  <a:pt x="0" y="1543050"/>
                </a:lnTo>
                <a:lnTo>
                  <a:pt x="0" y="1552575"/>
                </a:lnTo>
                <a:lnTo>
                  <a:pt x="9525" y="1552575"/>
                </a:lnTo>
                <a:lnTo>
                  <a:pt x="9525" y="1543050"/>
                </a:lnTo>
                <a:close/>
              </a:path>
              <a:path w="9525" h="2695575">
                <a:moveTo>
                  <a:pt x="9525" y="1485900"/>
                </a:moveTo>
                <a:lnTo>
                  <a:pt x="0" y="1485900"/>
                </a:lnTo>
                <a:lnTo>
                  <a:pt x="0" y="1495425"/>
                </a:lnTo>
                <a:lnTo>
                  <a:pt x="9525" y="1495425"/>
                </a:lnTo>
                <a:lnTo>
                  <a:pt x="9525" y="1485900"/>
                </a:lnTo>
                <a:close/>
              </a:path>
              <a:path w="9525" h="2695575">
                <a:moveTo>
                  <a:pt x="9525" y="1428750"/>
                </a:moveTo>
                <a:lnTo>
                  <a:pt x="0" y="1428750"/>
                </a:lnTo>
                <a:lnTo>
                  <a:pt x="0" y="1438275"/>
                </a:lnTo>
                <a:lnTo>
                  <a:pt x="9525" y="1438275"/>
                </a:lnTo>
                <a:lnTo>
                  <a:pt x="9525" y="1428750"/>
                </a:lnTo>
                <a:close/>
              </a:path>
              <a:path w="9525" h="2695575">
                <a:moveTo>
                  <a:pt x="9525" y="1371600"/>
                </a:moveTo>
                <a:lnTo>
                  <a:pt x="0" y="1371600"/>
                </a:lnTo>
                <a:lnTo>
                  <a:pt x="0" y="1381125"/>
                </a:lnTo>
                <a:lnTo>
                  <a:pt x="9525" y="1381125"/>
                </a:lnTo>
                <a:lnTo>
                  <a:pt x="9525" y="1371600"/>
                </a:lnTo>
                <a:close/>
              </a:path>
              <a:path w="9525" h="2695575">
                <a:moveTo>
                  <a:pt x="9525" y="1314450"/>
                </a:moveTo>
                <a:lnTo>
                  <a:pt x="0" y="1314450"/>
                </a:lnTo>
                <a:lnTo>
                  <a:pt x="0" y="1323975"/>
                </a:lnTo>
                <a:lnTo>
                  <a:pt x="9525" y="1323975"/>
                </a:lnTo>
                <a:lnTo>
                  <a:pt x="9525" y="1314450"/>
                </a:lnTo>
                <a:close/>
              </a:path>
              <a:path w="9525" h="2695575">
                <a:moveTo>
                  <a:pt x="9525" y="1257300"/>
                </a:moveTo>
                <a:lnTo>
                  <a:pt x="0" y="1257300"/>
                </a:lnTo>
                <a:lnTo>
                  <a:pt x="0" y="1266825"/>
                </a:lnTo>
                <a:lnTo>
                  <a:pt x="9525" y="1266825"/>
                </a:lnTo>
                <a:lnTo>
                  <a:pt x="9525" y="1257300"/>
                </a:lnTo>
                <a:close/>
              </a:path>
              <a:path w="9525" h="2695575">
                <a:moveTo>
                  <a:pt x="9525" y="1200150"/>
                </a:moveTo>
                <a:lnTo>
                  <a:pt x="0" y="1200150"/>
                </a:lnTo>
                <a:lnTo>
                  <a:pt x="0" y="1209675"/>
                </a:lnTo>
                <a:lnTo>
                  <a:pt x="9525" y="1209675"/>
                </a:lnTo>
                <a:lnTo>
                  <a:pt x="9525" y="1200150"/>
                </a:lnTo>
                <a:close/>
              </a:path>
              <a:path w="9525" h="2695575">
                <a:moveTo>
                  <a:pt x="9525" y="1143000"/>
                </a:moveTo>
                <a:lnTo>
                  <a:pt x="0" y="1143000"/>
                </a:lnTo>
                <a:lnTo>
                  <a:pt x="0" y="1152525"/>
                </a:lnTo>
                <a:lnTo>
                  <a:pt x="9525" y="1152525"/>
                </a:lnTo>
                <a:lnTo>
                  <a:pt x="9525" y="1143000"/>
                </a:lnTo>
                <a:close/>
              </a:path>
              <a:path w="9525" h="2695575">
                <a:moveTo>
                  <a:pt x="9525" y="1085850"/>
                </a:moveTo>
                <a:lnTo>
                  <a:pt x="0" y="1085850"/>
                </a:lnTo>
                <a:lnTo>
                  <a:pt x="0" y="1095375"/>
                </a:lnTo>
                <a:lnTo>
                  <a:pt x="9525" y="1095375"/>
                </a:lnTo>
                <a:lnTo>
                  <a:pt x="9525" y="1085850"/>
                </a:lnTo>
                <a:close/>
              </a:path>
              <a:path w="9525" h="2695575">
                <a:moveTo>
                  <a:pt x="9525" y="1028700"/>
                </a:moveTo>
                <a:lnTo>
                  <a:pt x="0" y="1028700"/>
                </a:lnTo>
                <a:lnTo>
                  <a:pt x="0" y="1038225"/>
                </a:lnTo>
                <a:lnTo>
                  <a:pt x="9525" y="1038225"/>
                </a:lnTo>
                <a:lnTo>
                  <a:pt x="9525" y="1028700"/>
                </a:lnTo>
                <a:close/>
              </a:path>
              <a:path w="9525" h="2695575">
                <a:moveTo>
                  <a:pt x="9525" y="971550"/>
                </a:moveTo>
                <a:lnTo>
                  <a:pt x="0" y="971550"/>
                </a:lnTo>
                <a:lnTo>
                  <a:pt x="0" y="981075"/>
                </a:lnTo>
                <a:lnTo>
                  <a:pt x="9525" y="981075"/>
                </a:lnTo>
                <a:lnTo>
                  <a:pt x="9525" y="971550"/>
                </a:lnTo>
                <a:close/>
              </a:path>
              <a:path w="9525" h="2695575">
                <a:moveTo>
                  <a:pt x="9525" y="914400"/>
                </a:moveTo>
                <a:lnTo>
                  <a:pt x="0" y="914400"/>
                </a:lnTo>
                <a:lnTo>
                  <a:pt x="0" y="923925"/>
                </a:lnTo>
                <a:lnTo>
                  <a:pt x="9525" y="923925"/>
                </a:lnTo>
                <a:lnTo>
                  <a:pt x="9525" y="914400"/>
                </a:lnTo>
                <a:close/>
              </a:path>
              <a:path w="9525" h="2695575">
                <a:moveTo>
                  <a:pt x="9525" y="857250"/>
                </a:moveTo>
                <a:lnTo>
                  <a:pt x="0" y="857250"/>
                </a:lnTo>
                <a:lnTo>
                  <a:pt x="0" y="866775"/>
                </a:lnTo>
                <a:lnTo>
                  <a:pt x="9525" y="866775"/>
                </a:lnTo>
                <a:lnTo>
                  <a:pt x="9525" y="857250"/>
                </a:lnTo>
                <a:close/>
              </a:path>
              <a:path w="9525" h="2695575">
                <a:moveTo>
                  <a:pt x="9525" y="800100"/>
                </a:moveTo>
                <a:lnTo>
                  <a:pt x="0" y="800100"/>
                </a:lnTo>
                <a:lnTo>
                  <a:pt x="0" y="809625"/>
                </a:lnTo>
                <a:lnTo>
                  <a:pt x="9525" y="809625"/>
                </a:lnTo>
                <a:lnTo>
                  <a:pt x="9525" y="800100"/>
                </a:lnTo>
                <a:close/>
              </a:path>
              <a:path w="9525" h="2695575">
                <a:moveTo>
                  <a:pt x="9525" y="742950"/>
                </a:moveTo>
                <a:lnTo>
                  <a:pt x="0" y="742950"/>
                </a:lnTo>
                <a:lnTo>
                  <a:pt x="0" y="752475"/>
                </a:lnTo>
                <a:lnTo>
                  <a:pt x="9525" y="752475"/>
                </a:lnTo>
                <a:lnTo>
                  <a:pt x="9525" y="742950"/>
                </a:lnTo>
                <a:close/>
              </a:path>
              <a:path w="9525" h="2695575">
                <a:moveTo>
                  <a:pt x="9525" y="685800"/>
                </a:moveTo>
                <a:lnTo>
                  <a:pt x="0" y="685800"/>
                </a:lnTo>
                <a:lnTo>
                  <a:pt x="0" y="695325"/>
                </a:lnTo>
                <a:lnTo>
                  <a:pt x="9525" y="695325"/>
                </a:lnTo>
                <a:lnTo>
                  <a:pt x="9525" y="685800"/>
                </a:lnTo>
                <a:close/>
              </a:path>
              <a:path w="9525" h="2695575">
                <a:moveTo>
                  <a:pt x="9525" y="628650"/>
                </a:moveTo>
                <a:lnTo>
                  <a:pt x="0" y="628650"/>
                </a:lnTo>
                <a:lnTo>
                  <a:pt x="0" y="638175"/>
                </a:lnTo>
                <a:lnTo>
                  <a:pt x="9525" y="638175"/>
                </a:lnTo>
                <a:lnTo>
                  <a:pt x="9525" y="628650"/>
                </a:lnTo>
                <a:close/>
              </a:path>
              <a:path w="9525" h="2695575">
                <a:moveTo>
                  <a:pt x="9525" y="571500"/>
                </a:moveTo>
                <a:lnTo>
                  <a:pt x="0" y="571500"/>
                </a:lnTo>
                <a:lnTo>
                  <a:pt x="0" y="581025"/>
                </a:lnTo>
                <a:lnTo>
                  <a:pt x="9525" y="581025"/>
                </a:lnTo>
                <a:lnTo>
                  <a:pt x="9525" y="571500"/>
                </a:lnTo>
                <a:close/>
              </a:path>
              <a:path w="9525" h="2695575">
                <a:moveTo>
                  <a:pt x="9525" y="514350"/>
                </a:moveTo>
                <a:lnTo>
                  <a:pt x="0" y="514350"/>
                </a:lnTo>
                <a:lnTo>
                  <a:pt x="0" y="523875"/>
                </a:lnTo>
                <a:lnTo>
                  <a:pt x="9525" y="523875"/>
                </a:lnTo>
                <a:lnTo>
                  <a:pt x="9525" y="514350"/>
                </a:lnTo>
                <a:close/>
              </a:path>
              <a:path w="9525" h="2695575">
                <a:moveTo>
                  <a:pt x="9525" y="457200"/>
                </a:moveTo>
                <a:lnTo>
                  <a:pt x="0" y="457200"/>
                </a:lnTo>
                <a:lnTo>
                  <a:pt x="0" y="466725"/>
                </a:lnTo>
                <a:lnTo>
                  <a:pt x="9525" y="466725"/>
                </a:lnTo>
                <a:lnTo>
                  <a:pt x="9525" y="457200"/>
                </a:lnTo>
                <a:close/>
              </a:path>
              <a:path w="9525" h="2695575">
                <a:moveTo>
                  <a:pt x="9525" y="400050"/>
                </a:moveTo>
                <a:lnTo>
                  <a:pt x="0" y="400050"/>
                </a:lnTo>
                <a:lnTo>
                  <a:pt x="0" y="409575"/>
                </a:lnTo>
                <a:lnTo>
                  <a:pt x="9525" y="409575"/>
                </a:lnTo>
                <a:lnTo>
                  <a:pt x="9525" y="400050"/>
                </a:lnTo>
                <a:close/>
              </a:path>
              <a:path w="9525" h="2695575">
                <a:moveTo>
                  <a:pt x="9525" y="342900"/>
                </a:moveTo>
                <a:lnTo>
                  <a:pt x="0" y="342900"/>
                </a:lnTo>
                <a:lnTo>
                  <a:pt x="0" y="352425"/>
                </a:lnTo>
                <a:lnTo>
                  <a:pt x="9525" y="352425"/>
                </a:lnTo>
                <a:lnTo>
                  <a:pt x="9525" y="342900"/>
                </a:lnTo>
                <a:close/>
              </a:path>
              <a:path w="9525" h="2695575">
                <a:moveTo>
                  <a:pt x="9525" y="285750"/>
                </a:moveTo>
                <a:lnTo>
                  <a:pt x="0" y="285750"/>
                </a:lnTo>
                <a:lnTo>
                  <a:pt x="0" y="295275"/>
                </a:lnTo>
                <a:lnTo>
                  <a:pt x="9525" y="295275"/>
                </a:lnTo>
                <a:lnTo>
                  <a:pt x="9525" y="285750"/>
                </a:lnTo>
                <a:close/>
              </a:path>
              <a:path w="9525" h="2695575">
                <a:moveTo>
                  <a:pt x="9525" y="228600"/>
                </a:moveTo>
                <a:lnTo>
                  <a:pt x="0" y="228600"/>
                </a:lnTo>
                <a:lnTo>
                  <a:pt x="0" y="238125"/>
                </a:lnTo>
                <a:lnTo>
                  <a:pt x="9525" y="238125"/>
                </a:lnTo>
                <a:lnTo>
                  <a:pt x="9525" y="228600"/>
                </a:lnTo>
                <a:close/>
              </a:path>
              <a:path w="9525" h="2695575">
                <a:moveTo>
                  <a:pt x="9525" y="171450"/>
                </a:moveTo>
                <a:lnTo>
                  <a:pt x="0" y="171450"/>
                </a:lnTo>
                <a:lnTo>
                  <a:pt x="0" y="180975"/>
                </a:lnTo>
                <a:lnTo>
                  <a:pt x="9525" y="180975"/>
                </a:lnTo>
                <a:lnTo>
                  <a:pt x="9525" y="171450"/>
                </a:lnTo>
                <a:close/>
              </a:path>
              <a:path w="9525" h="2695575">
                <a:moveTo>
                  <a:pt x="9525" y="114300"/>
                </a:moveTo>
                <a:lnTo>
                  <a:pt x="0" y="114300"/>
                </a:lnTo>
                <a:lnTo>
                  <a:pt x="0" y="123825"/>
                </a:lnTo>
                <a:lnTo>
                  <a:pt x="9525" y="123825"/>
                </a:lnTo>
                <a:lnTo>
                  <a:pt x="9525" y="114300"/>
                </a:lnTo>
                <a:close/>
              </a:path>
              <a:path w="9525" h="2695575">
                <a:moveTo>
                  <a:pt x="9525" y="57150"/>
                </a:moveTo>
                <a:lnTo>
                  <a:pt x="0" y="57150"/>
                </a:lnTo>
                <a:lnTo>
                  <a:pt x="0" y="66675"/>
                </a:lnTo>
                <a:lnTo>
                  <a:pt x="9525" y="66675"/>
                </a:lnTo>
                <a:lnTo>
                  <a:pt x="9525" y="57150"/>
                </a:lnTo>
                <a:close/>
              </a:path>
              <a:path w="9525" h="2695575">
                <a:moveTo>
                  <a:pt x="9525" y="0"/>
                </a:moveTo>
                <a:lnTo>
                  <a:pt x="0" y="0"/>
                </a:lnTo>
                <a:lnTo>
                  <a:pt x="0" y="9525"/>
                </a:lnTo>
                <a:lnTo>
                  <a:pt x="9525" y="9525"/>
                </a:lnTo>
                <a:lnTo>
                  <a:pt x="9525" y="0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 descr=""/>
          <p:cNvSpPr txBox="1"/>
          <p:nvPr/>
        </p:nvSpPr>
        <p:spPr>
          <a:xfrm>
            <a:off x="12153472" y="6223000"/>
            <a:ext cx="1492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605D5C"/>
                </a:solidFill>
                <a:latin typeface="Segoe UI"/>
                <a:cs typeface="Segoe UI"/>
              </a:rPr>
              <a:t>35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91" name="object 191" descr=""/>
          <p:cNvGrpSpPr/>
          <p:nvPr/>
        </p:nvGrpSpPr>
        <p:grpSpPr>
          <a:xfrm>
            <a:off x="1153160" y="3221863"/>
            <a:ext cx="9913620" cy="2976245"/>
            <a:chOff x="1153160" y="3221863"/>
            <a:chExt cx="9913620" cy="2976245"/>
          </a:xfrm>
        </p:grpSpPr>
        <p:sp>
          <p:nvSpPr>
            <p:cNvPr id="192" name="object 192" descr=""/>
            <p:cNvSpPr/>
            <p:nvPr/>
          </p:nvSpPr>
          <p:spPr>
            <a:xfrm>
              <a:off x="1169504" y="5820689"/>
              <a:ext cx="7969250" cy="377190"/>
            </a:xfrm>
            <a:custGeom>
              <a:avLst/>
              <a:gdLst/>
              <a:ahLst/>
              <a:cxnLst/>
              <a:rect l="l" t="t" r="r" b="b"/>
              <a:pathLst>
                <a:path w="7969250" h="377189">
                  <a:moveTo>
                    <a:pt x="257060" y="176974"/>
                  </a:moveTo>
                  <a:lnTo>
                    <a:pt x="0" y="176974"/>
                  </a:lnTo>
                  <a:lnTo>
                    <a:pt x="0" y="376923"/>
                  </a:lnTo>
                  <a:lnTo>
                    <a:pt x="257060" y="376923"/>
                  </a:lnTo>
                  <a:lnTo>
                    <a:pt x="257060" y="176974"/>
                  </a:lnTo>
                  <a:close/>
                </a:path>
                <a:path w="7969250" h="377189">
                  <a:moveTo>
                    <a:pt x="578383" y="155359"/>
                  </a:moveTo>
                  <a:lnTo>
                    <a:pt x="321322" y="155359"/>
                  </a:lnTo>
                  <a:lnTo>
                    <a:pt x="321322" y="376923"/>
                  </a:lnTo>
                  <a:lnTo>
                    <a:pt x="578383" y="376923"/>
                  </a:lnTo>
                  <a:lnTo>
                    <a:pt x="578383" y="155359"/>
                  </a:lnTo>
                  <a:close/>
                </a:path>
                <a:path w="7969250" h="377189">
                  <a:moveTo>
                    <a:pt x="899706" y="110782"/>
                  </a:moveTo>
                  <a:lnTo>
                    <a:pt x="642645" y="110782"/>
                  </a:lnTo>
                  <a:lnTo>
                    <a:pt x="642645" y="376923"/>
                  </a:lnTo>
                  <a:lnTo>
                    <a:pt x="899706" y="376923"/>
                  </a:lnTo>
                  <a:lnTo>
                    <a:pt x="899706" y="110782"/>
                  </a:lnTo>
                  <a:close/>
                </a:path>
                <a:path w="7969250" h="377189">
                  <a:moveTo>
                    <a:pt x="1221028" y="58089"/>
                  </a:moveTo>
                  <a:lnTo>
                    <a:pt x="963968" y="58089"/>
                  </a:lnTo>
                  <a:lnTo>
                    <a:pt x="963968" y="376923"/>
                  </a:lnTo>
                  <a:lnTo>
                    <a:pt x="1221028" y="376923"/>
                  </a:lnTo>
                  <a:lnTo>
                    <a:pt x="1221028" y="58089"/>
                  </a:lnTo>
                  <a:close/>
                </a:path>
                <a:path w="7969250" h="377189">
                  <a:moveTo>
                    <a:pt x="1542351" y="155359"/>
                  </a:moveTo>
                  <a:lnTo>
                    <a:pt x="1285290" y="155359"/>
                  </a:lnTo>
                  <a:lnTo>
                    <a:pt x="1285290" y="376923"/>
                  </a:lnTo>
                  <a:lnTo>
                    <a:pt x="1542351" y="376923"/>
                  </a:lnTo>
                  <a:lnTo>
                    <a:pt x="1542351" y="155359"/>
                  </a:lnTo>
                  <a:close/>
                </a:path>
                <a:path w="7969250" h="377189">
                  <a:moveTo>
                    <a:pt x="1863674" y="55384"/>
                  </a:moveTo>
                  <a:lnTo>
                    <a:pt x="1606613" y="55384"/>
                  </a:lnTo>
                  <a:lnTo>
                    <a:pt x="1606613" y="376923"/>
                  </a:lnTo>
                  <a:lnTo>
                    <a:pt x="1863674" y="376923"/>
                  </a:lnTo>
                  <a:lnTo>
                    <a:pt x="1863674" y="55384"/>
                  </a:lnTo>
                  <a:close/>
                </a:path>
                <a:path w="7969250" h="377189">
                  <a:moveTo>
                    <a:pt x="2184997" y="131038"/>
                  </a:moveTo>
                  <a:lnTo>
                    <a:pt x="1927936" y="131038"/>
                  </a:lnTo>
                  <a:lnTo>
                    <a:pt x="1927936" y="376923"/>
                  </a:lnTo>
                  <a:lnTo>
                    <a:pt x="2184997" y="376923"/>
                  </a:lnTo>
                  <a:lnTo>
                    <a:pt x="2184997" y="131038"/>
                  </a:lnTo>
                  <a:close/>
                </a:path>
                <a:path w="7969250" h="377189">
                  <a:moveTo>
                    <a:pt x="2506319" y="0"/>
                  </a:moveTo>
                  <a:lnTo>
                    <a:pt x="2249259" y="0"/>
                  </a:lnTo>
                  <a:lnTo>
                    <a:pt x="2249259" y="376923"/>
                  </a:lnTo>
                  <a:lnTo>
                    <a:pt x="2506319" y="376923"/>
                  </a:lnTo>
                  <a:lnTo>
                    <a:pt x="2506319" y="0"/>
                  </a:lnTo>
                  <a:close/>
                </a:path>
                <a:path w="7969250" h="377189">
                  <a:moveTo>
                    <a:pt x="2827642" y="124282"/>
                  </a:moveTo>
                  <a:lnTo>
                    <a:pt x="2570581" y="124282"/>
                  </a:lnTo>
                  <a:lnTo>
                    <a:pt x="2570581" y="376923"/>
                  </a:lnTo>
                  <a:lnTo>
                    <a:pt x="2827642" y="376923"/>
                  </a:lnTo>
                  <a:lnTo>
                    <a:pt x="2827642" y="124282"/>
                  </a:lnTo>
                  <a:close/>
                </a:path>
                <a:path w="7969250" h="377189">
                  <a:moveTo>
                    <a:pt x="3148965" y="126987"/>
                  </a:moveTo>
                  <a:lnTo>
                    <a:pt x="2891904" y="126987"/>
                  </a:lnTo>
                  <a:lnTo>
                    <a:pt x="2891904" y="376923"/>
                  </a:lnTo>
                  <a:lnTo>
                    <a:pt x="3148965" y="376923"/>
                  </a:lnTo>
                  <a:lnTo>
                    <a:pt x="3148965" y="126987"/>
                  </a:lnTo>
                  <a:close/>
                </a:path>
                <a:path w="7969250" h="377189">
                  <a:moveTo>
                    <a:pt x="3470287" y="94564"/>
                  </a:moveTo>
                  <a:lnTo>
                    <a:pt x="3213227" y="94564"/>
                  </a:lnTo>
                  <a:lnTo>
                    <a:pt x="3213227" y="376923"/>
                  </a:lnTo>
                  <a:lnTo>
                    <a:pt x="3470287" y="376923"/>
                  </a:lnTo>
                  <a:lnTo>
                    <a:pt x="3470287" y="94564"/>
                  </a:lnTo>
                  <a:close/>
                </a:path>
                <a:path w="7969250" h="377189">
                  <a:moveTo>
                    <a:pt x="3791610" y="122936"/>
                  </a:moveTo>
                  <a:lnTo>
                    <a:pt x="3534549" y="122936"/>
                  </a:lnTo>
                  <a:lnTo>
                    <a:pt x="3534549" y="376923"/>
                  </a:lnTo>
                  <a:lnTo>
                    <a:pt x="3791610" y="376923"/>
                  </a:lnTo>
                  <a:lnTo>
                    <a:pt x="3791610" y="122936"/>
                  </a:lnTo>
                  <a:close/>
                </a:path>
                <a:path w="7969250" h="377189">
                  <a:moveTo>
                    <a:pt x="4434256" y="241820"/>
                  </a:moveTo>
                  <a:lnTo>
                    <a:pt x="4177207" y="241820"/>
                  </a:lnTo>
                  <a:lnTo>
                    <a:pt x="4177207" y="376923"/>
                  </a:lnTo>
                  <a:lnTo>
                    <a:pt x="4434256" y="376923"/>
                  </a:lnTo>
                  <a:lnTo>
                    <a:pt x="4434256" y="241820"/>
                  </a:lnTo>
                  <a:close/>
                </a:path>
                <a:path w="7969250" h="377189">
                  <a:moveTo>
                    <a:pt x="4755578" y="205346"/>
                  </a:moveTo>
                  <a:lnTo>
                    <a:pt x="4498530" y="205346"/>
                  </a:lnTo>
                  <a:lnTo>
                    <a:pt x="4498530" y="376923"/>
                  </a:lnTo>
                  <a:lnTo>
                    <a:pt x="4755578" y="376923"/>
                  </a:lnTo>
                  <a:lnTo>
                    <a:pt x="4755578" y="205346"/>
                  </a:lnTo>
                  <a:close/>
                </a:path>
                <a:path w="7969250" h="377189">
                  <a:moveTo>
                    <a:pt x="5076901" y="256679"/>
                  </a:moveTo>
                  <a:lnTo>
                    <a:pt x="4819853" y="256679"/>
                  </a:lnTo>
                  <a:lnTo>
                    <a:pt x="4819853" y="376923"/>
                  </a:lnTo>
                  <a:lnTo>
                    <a:pt x="5076901" y="376923"/>
                  </a:lnTo>
                  <a:lnTo>
                    <a:pt x="5076901" y="256679"/>
                  </a:lnTo>
                  <a:close/>
                </a:path>
                <a:path w="7969250" h="377189">
                  <a:moveTo>
                    <a:pt x="5398224" y="229666"/>
                  </a:moveTo>
                  <a:lnTo>
                    <a:pt x="5141176" y="229666"/>
                  </a:lnTo>
                  <a:lnTo>
                    <a:pt x="5141176" y="376923"/>
                  </a:lnTo>
                  <a:lnTo>
                    <a:pt x="5398224" y="376923"/>
                  </a:lnTo>
                  <a:lnTo>
                    <a:pt x="5398224" y="229666"/>
                  </a:lnTo>
                  <a:close/>
                </a:path>
                <a:path w="7969250" h="377189">
                  <a:moveTo>
                    <a:pt x="5719546" y="216154"/>
                  </a:moveTo>
                  <a:lnTo>
                    <a:pt x="5462498" y="216154"/>
                  </a:lnTo>
                  <a:lnTo>
                    <a:pt x="5462498" y="376923"/>
                  </a:lnTo>
                  <a:lnTo>
                    <a:pt x="5719546" y="376923"/>
                  </a:lnTo>
                  <a:lnTo>
                    <a:pt x="5719546" y="216154"/>
                  </a:lnTo>
                  <a:close/>
                </a:path>
                <a:path w="7969250" h="377189">
                  <a:moveTo>
                    <a:pt x="6040869" y="216154"/>
                  </a:moveTo>
                  <a:lnTo>
                    <a:pt x="5783821" y="216154"/>
                  </a:lnTo>
                  <a:lnTo>
                    <a:pt x="5783821" y="376923"/>
                  </a:lnTo>
                  <a:lnTo>
                    <a:pt x="6040869" y="376923"/>
                  </a:lnTo>
                  <a:lnTo>
                    <a:pt x="6040869" y="216154"/>
                  </a:lnTo>
                  <a:close/>
                </a:path>
                <a:path w="7969250" h="377189">
                  <a:moveTo>
                    <a:pt x="6362192" y="271538"/>
                  </a:moveTo>
                  <a:lnTo>
                    <a:pt x="6105144" y="271538"/>
                  </a:lnTo>
                  <a:lnTo>
                    <a:pt x="6105144" y="376923"/>
                  </a:lnTo>
                  <a:lnTo>
                    <a:pt x="6362192" y="376923"/>
                  </a:lnTo>
                  <a:lnTo>
                    <a:pt x="6362192" y="271538"/>
                  </a:lnTo>
                  <a:close/>
                </a:path>
                <a:path w="7969250" h="377189">
                  <a:moveTo>
                    <a:pt x="7004837" y="197243"/>
                  </a:moveTo>
                  <a:lnTo>
                    <a:pt x="6747789" y="197243"/>
                  </a:lnTo>
                  <a:lnTo>
                    <a:pt x="6747789" y="376923"/>
                  </a:lnTo>
                  <a:lnTo>
                    <a:pt x="7004837" y="376923"/>
                  </a:lnTo>
                  <a:lnTo>
                    <a:pt x="7004837" y="197243"/>
                  </a:lnTo>
                  <a:close/>
                </a:path>
                <a:path w="7969250" h="377189">
                  <a:moveTo>
                    <a:pt x="7647495" y="245872"/>
                  </a:moveTo>
                  <a:lnTo>
                    <a:pt x="7390435" y="245872"/>
                  </a:lnTo>
                  <a:lnTo>
                    <a:pt x="7390435" y="376923"/>
                  </a:lnTo>
                  <a:lnTo>
                    <a:pt x="7647495" y="376923"/>
                  </a:lnTo>
                  <a:lnTo>
                    <a:pt x="7647495" y="245872"/>
                  </a:lnTo>
                  <a:close/>
                </a:path>
                <a:path w="7969250" h="377189">
                  <a:moveTo>
                    <a:pt x="7968818" y="135089"/>
                  </a:moveTo>
                  <a:lnTo>
                    <a:pt x="7711757" y="135089"/>
                  </a:lnTo>
                  <a:lnTo>
                    <a:pt x="7711757" y="376923"/>
                  </a:lnTo>
                  <a:lnTo>
                    <a:pt x="7968818" y="376923"/>
                  </a:lnTo>
                  <a:lnTo>
                    <a:pt x="7968818" y="135089"/>
                  </a:lnTo>
                  <a:close/>
                </a:path>
              </a:pathLst>
            </a:custGeom>
            <a:solidFill>
              <a:srgbClr val="DF44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1169504" y="5239778"/>
              <a:ext cx="7969250" cy="852805"/>
            </a:xfrm>
            <a:custGeom>
              <a:avLst/>
              <a:gdLst/>
              <a:ahLst/>
              <a:cxnLst/>
              <a:rect l="l" t="t" r="r" b="b"/>
              <a:pathLst>
                <a:path w="7969250" h="852804">
                  <a:moveTo>
                    <a:pt x="257060" y="375564"/>
                  </a:moveTo>
                  <a:lnTo>
                    <a:pt x="0" y="375564"/>
                  </a:lnTo>
                  <a:lnTo>
                    <a:pt x="0" y="757885"/>
                  </a:lnTo>
                  <a:lnTo>
                    <a:pt x="257060" y="757885"/>
                  </a:lnTo>
                  <a:lnTo>
                    <a:pt x="257060" y="375564"/>
                  </a:lnTo>
                  <a:close/>
                </a:path>
                <a:path w="7969250" h="852804">
                  <a:moveTo>
                    <a:pt x="578383" y="272884"/>
                  </a:moveTo>
                  <a:lnTo>
                    <a:pt x="321322" y="272884"/>
                  </a:lnTo>
                  <a:lnTo>
                    <a:pt x="321322" y="736269"/>
                  </a:lnTo>
                  <a:lnTo>
                    <a:pt x="578383" y="736269"/>
                  </a:lnTo>
                  <a:lnTo>
                    <a:pt x="578383" y="272884"/>
                  </a:lnTo>
                  <a:close/>
                </a:path>
                <a:path w="7969250" h="852804">
                  <a:moveTo>
                    <a:pt x="899706" y="181025"/>
                  </a:moveTo>
                  <a:lnTo>
                    <a:pt x="642645" y="181025"/>
                  </a:lnTo>
                  <a:lnTo>
                    <a:pt x="642645" y="691692"/>
                  </a:lnTo>
                  <a:lnTo>
                    <a:pt x="899706" y="691692"/>
                  </a:lnTo>
                  <a:lnTo>
                    <a:pt x="899706" y="181025"/>
                  </a:lnTo>
                  <a:close/>
                </a:path>
                <a:path w="7969250" h="852804">
                  <a:moveTo>
                    <a:pt x="1221028" y="108077"/>
                  </a:moveTo>
                  <a:lnTo>
                    <a:pt x="963968" y="108077"/>
                  </a:lnTo>
                  <a:lnTo>
                    <a:pt x="963968" y="639000"/>
                  </a:lnTo>
                  <a:lnTo>
                    <a:pt x="1221028" y="639000"/>
                  </a:lnTo>
                  <a:lnTo>
                    <a:pt x="1221028" y="108077"/>
                  </a:lnTo>
                  <a:close/>
                </a:path>
                <a:path w="7969250" h="852804">
                  <a:moveTo>
                    <a:pt x="1542351" y="325577"/>
                  </a:moveTo>
                  <a:lnTo>
                    <a:pt x="1285290" y="325577"/>
                  </a:lnTo>
                  <a:lnTo>
                    <a:pt x="1285290" y="736269"/>
                  </a:lnTo>
                  <a:lnTo>
                    <a:pt x="1542351" y="736269"/>
                  </a:lnTo>
                  <a:lnTo>
                    <a:pt x="1542351" y="325577"/>
                  </a:lnTo>
                  <a:close/>
                </a:path>
                <a:path w="7969250" h="852804">
                  <a:moveTo>
                    <a:pt x="1863674" y="0"/>
                  </a:moveTo>
                  <a:lnTo>
                    <a:pt x="1606613" y="0"/>
                  </a:lnTo>
                  <a:lnTo>
                    <a:pt x="1606613" y="636295"/>
                  </a:lnTo>
                  <a:lnTo>
                    <a:pt x="1863674" y="636295"/>
                  </a:lnTo>
                  <a:lnTo>
                    <a:pt x="1863674" y="0"/>
                  </a:lnTo>
                  <a:close/>
                </a:path>
                <a:path w="7969250" h="852804">
                  <a:moveTo>
                    <a:pt x="2184997" y="241820"/>
                  </a:moveTo>
                  <a:lnTo>
                    <a:pt x="1927936" y="241820"/>
                  </a:lnTo>
                  <a:lnTo>
                    <a:pt x="1927936" y="711949"/>
                  </a:lnTo>
                  <a:lnTo>
                    <a:pt x="2184997" y="711949"/>
                  </a:lnTo>
                  <a:lnTo>
                    <a:pt x="2184997" y="241820"/>
                  </a:lnTo>
                  <a:close/>
                </a:path>
                <a:path w="7969250" h="852804">
                  <a:moveTo>
                    <a:pt x="2506319" y="12153"/>
                  </a:moveTo>
                  <a:lnTo>
                    <a:pt x="2249259" y="12153"/>
                  </a:lnTo>
                  <a:lnTo>
                    <a:pt x="2249259" y="580910"/>
                  </a:lnTo>
                  <a:lnTo>
                    <a:pt x="2506319" y="580910"/>
                  </a:lnTo>
                  <a:lnTo>
                    <a:pt x="2506319" y="12153"/>
                  </a:lnTo>
                  <a:close/>
                </a:path>
                <a:path w="7969250" h="852804">
                  <a:moveTo>
                    <a:pt x="2827642" y="267487"/>
                  </a:moveTo>
                  <a:lnTo>
                    <a:pt x="2570581" y="267487"/>
                  </a:lnTo>
                  <a:lnTo>
                    <a:pt x="2570581" y="705192"/>
                  </a:lnTo>
                  <a:lnTo>
                    <a:pt x="2827642" y="705192"/>
                  </a:lnTo>
                  <a:lnTo>
                    <a:pt x="2827642" y="267487"/>
                  </a:lnTo>
                  <a:close/>
                </a:path>
                <a:path w="7969250" h="852804">
                  <a:moveTo>
                    <a:pt x="3148965" y="225602"/>
                  </a:moveTo>
                  <a:lnTo>
                    <a:pt x="2891904" y="225602"/>
                  </a:lnTo>
                  <a:lnTo>
                    <a:pt x="2891904" y="707898"/>
                  </a:lnTo>
                  <a:lnTo>
                    <a:pt x="3148965" y="707898"/>
                  </a:lnTo>
                  <a:lnTo>
                    <a:pt x="3148965" y="225602"/>
                  </a:lnTo>
                  <a:close/>
                </a:path>
                <a:path w="7969250" h="852804">
                  <a:moveTo>
                    <a:pt x="3470287" y="62141"/>
                  </a:moveTo>
                  <a:lnTo>
                    <a:pt x="3213227" y="62141"/>
                  </a:lnTo>
                  <a:lnTo>
                    <a:pt x="3213227" y="675474"/>
                  </a:lnTo>
                  <a:lnTo>
                    <a:pt x="3470287" y="675474"/>
                  </a:lnTo>
                  <a:lnTo>
                    <a:pt x="3470287" y="62141"/>
                  </a:lnTo>
                  <a:close/>
                </a:path>
                <a:path w="7969250" h="852804">
                  <a:moveTo>
                    <a:pt x="3791610" y="291807"/>
                  </a:moveTo>
                  <a:lnTo>
                    <a:pt x="3534549" y="291807"/>
                  </a:lnTo>
                  <a:lnTo>
                    <a:pt x="3534549" y="703846"/>
                  </a:lnTo>
                  <a:lnTo>
                    <a:pt x="3791610" y="703846"/>
                  </a:lnTo>
                  <a:lnTo>
                    <a:pt x="3791610" y="291807"/>
                  </a:lnTo>
                  <a:close/>
                </a:path>
                <a:path w="7969250" h="852804">
                  <a:moveTo>
                    <a:pt x="4434256" y="595769"/>
                  </a:moveTo>
                  <a:lnTo>
                    <a:pt x="4177207" y="595769"/>
                  </a:lnTo>
                  <a:lnTo>
                    <a:pt x="4177207" y="822731"/>
                  </a:lnTo>
                  <a:lnTo>
                    <a:pt x="4434256" y="822731"/>
                  </a:lnTo>
                  <a:lnTo>
                    <a:pt x="4434256" y="595769"/>
                  </a:lnTo>
                  <a:close/>
                </a:path>
                <a:path w="7969250" h="852804">
                  <a:moveTo>
                    <a:pt x="4755578" y="382320"/>
                  </a:moveTo>
                  <a:lnTo>
                    <a:pt x="4498530" y="382320"/>
                  </a:lnTo>
                  <a:lnTo>
                    <a:pt x="4498530" y="786257"/>
                  </a:lnTo>
                  <a:lnTo>
                    <a:pt x="4755578" y="786257"/>
                  </a:lnTo>
                  <a:lnTo>
                    <a:pt x="4755578" y="382320"/>
                  </a:lnTo>
                  <a:close/>
                </a:path>
                <a:path w="7969250" h="852804">
                  <a:moveTo>
                    <a:pt x="5076901" y="536333"/>
                  </a:moveTo>
                  <a:lnTo>
                    <a:pt x="4819853" y="536333"/>
                  </a:lnTo>
                  <a:lnTo>
                    <a:pt x="4819853" y="837590"/>
                  </a:lnTo>
                  <a:lnTo>
                    <a:pt x="5076901" y="837590"/>
                  </a:lnTo>
                  <a:lnTo>
                    <a:pt x="5076901" y="536333"/>
                  </a:lnTo>
                  <a:close/>
                </a:path>
                <a:path w="7969250" h="852804">
                  <a:moveTo>
                    <a:pt x="5398224" y="567397"/>
                  </a:moveTo>
                  <a:lnTo>
                    <a:pt x="5141176" y="567397"/>
                  </a:lnTo>
                  <a:lnTo>
                    <a:pt x="5141176" y="810577"/>
                  </a:lnTo>
                  <a:lnTo>
                    <a:pt x="5398224" y="810577"/>
                  </a:lnTo>
                  <a:lnTo>
                    <a:pt x="5398224" y="567397"/>
                  </a:lnTo>
                  <a:close/>
                </a:path>
                <a:path w="7969250" h="852804">
                  <a:moveTo>
                    <a:pt x="5719546" y="409333"/>
                  </a:moveTo>
                  <a:lnTo>
                    <a:pt x="5462498" y="409333"/>
                  </a:lnTo>
                  <a:lnTo>
                    <a:pt x="5462498" y="797064"/>
                  </a:lnTo>
                  <a:lnTo>
                    <a:pt x="5719546" y="797064"/>
                  </a:lnTo>
                  <a:lnTo>
                    <a:pt x="5719546" y="409333"/>
                  </a:lnTo>
                  <a:close/>
                </a:path>
                <a:path w="7969250" h="852804">
                  <a:moveTo>
                    <a:pt x="6040869" y="385025"/>
                  </a:moveTo>
                  <a:lnTo>
                    <a:pt x="5783821" y="385025"/>
                  </a:lnTo>
                  <a:lnTo>
                    <a:pt x="5783821" y="797064"/>
                  </a:lnTo>
                  <a:lnTo>
                    <a:pt x="6040869" y="797064"/>
                  </a:lnTo>
                  <a:lnTo>
                    <a:pt x="6040869" y="385025"/>
                  </a:lnTo>
                  <a:close/>
                </a:path>
                <a:path w="7969250" h="852804">
                  <a:moveTo>
                    <a:pt x="6362192" y="655218"/>
                  </a:moveTo>
                  <a:lnTo>
                    <a:pt x="6105144" y="655218"/>
                  </a:lnTo>
                  <a:lnTo>
                    <a:pt x="6105144" y="852449"/>
                  </a:lnTo>
                  <a:lnTo>
                    <a:pt x="6362192" y="852449"/>
                  </a:lnTo>
                  <a:lnTo>
                    <a:pt x="6362192" y="655218"/>
                  </a:lnTo>
                  <a:close/>
                </a:path>
                <a:path w="7969250" h="852804">
                  <a:moveTo>
                    <a:pt x="7004837" y="522820"/>
                  </a:moveTo>
                  <a:lnTo>
                    <a:pt x="6747789" y="522820"/>
                  </a:lnTo>
                  <a:lnTo>
                    <a:pt x="6747789" y="778154"/>
                  </a:lnTo>
                  <a:lnTo>
                    <a:pt x="7004837" y="778154"/>
                  </a:lnTo>
                  <a:lnTo>
                    <a:pt x="7004837" y="522820"/>
                  </a:lnTo>
                  <a:close/>
                </a:path>
                <a:path w="7969250" h="852804">
                  <a:moveTo>
                    <a:pt x="7647495" y="480936"/>
                  </a:moveTo>
                  <a:lnTo>
                    <a:pt x="7390435" y="480936"/>
                  </a:lnTo>
                  <a:lnTo>
                    <a:pt x="7390435" y="826782"/>
                  </a:lnTo>
                  <a:lnTo>
                    <a:pt x="7647495" y="826782"/>
                  </a:lnTo>
                  <a:lnTo>
                    <a:pt x="7647495" y="480936"/>
                  </a:lnTo>
                  <a:close/>
                </a:path>
                <a:path w="7969250" h="852804">
                  <a:moveTo>
                    <a:pt x="7968818" y="231013"/>
                  </a:moveTo>
                  <a:lnTo>
                    <a:pt x="7711757" y="231013"/>
                  </a:lnTo>
                  <a:lnTo>
                    <a:pt x="7711757" y="716000"/>
                  </a:lnTo>
                  <a:lnTo>
                    <a:pt x="7968818" y="716000"/>
                  </a:lnTo>
                  <a:lnTo>
                    <a:pt x="7968818" y="231013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1169504" y="4819624"/>
              <a:ext cx="7969250" cy="1075690"/>
            </a:xfrm>
            <a:custGeom>
              <a:avLst/>
              <a:gdLst/>
              <a:ahLst/>
              <a:cxnLst/>
              <a:rect l="l" t="t" r="r" b="b"/>
              <a:pathLst>
                <a:path w="7969250" h="1075689">
                  <a:moveTo>
                    <a:pt x="257060" y="545795"/>
                  </a:moveTo>
                  <a:lnTo>
                    <a:pt x="0" y="545795"/>
                  </a:lnTo>
                  <a:lnTo>
                    <a:pt x="0" y="795718"/>
                  </a:lnTo>
                  <a:lnTo>
                    <a:pt x="257060" y="795718"/>
                  </a:lnTo>
                  <a:lnTo>
                    <a:pt x="257060" y="545795"/>
                  </a:lnTo>
                  <a:close/>
                </a:path>
                <a:path w="7969250" h="1075689">
                  <a:moveTo>
                    <a:pt x="578383" y="379615"/>
                  </a:moveTo>
                  <a:lnTo>
                    <a:pt x="321322" y="379615"/>
                  </a:lnTo>
                  <a:lnTo>
                    <a:pt x="321322" y="693039"/>
                  </a:lnTo>
                  <a:lnTo>
                    <a:pt x="578383" y="693039"/>
                  </a:lnTo>
                  <a:lnTo>
                    <a:pt x="578383" y="379615"/>
                  </a:lnTo>
                  <a:close/>
                </a:path>
                <a:path w="7969250" h="1075689">
                  <a:moveTo>
                    <a:pt x="899706" y="286410"/>
                  </a:moveTo>
                  <a:lnTo>
                    <a:pt x="642645" y="286410"/>
                  </a:lnTo>
                  <a:lnTo>
                    <a:pt x="642645" y="601179"/>
                  </a:lnTo>
                  <a:lnTo>
                    <a:pt x="899706" y="601179"/>
                  </a:lnTo>
                  <a:lnTo>
                    <a:pt x="899706" y="286410"/>
                  </a:lnTo>
                  <a:close/>
                </a:path>
                <a:path w="7969250" h="1075689">
                  <a:moveTo>
                    <a:pt x="1221028" y="58089"/>
                  </a:moveTo>
                  <a:lnTo>
                    <a:pt x="963968" y="58089"/>
                  </a:lnTo>
                  <a:lnTo>
                    <a:pt x="963968" y="528231"/>
                  </a:lnTo>
                  <a:lnTo>
                    <a:pt x="1221028" y="528231"/>
                  </a:lnTo>
                  <a:lnTo>
                    <a:pt x="1221028" y="58089"/>
                  </a:lnTo>
                  <a:close/>
                </a:path>
                <a:path w="7969250" h="1075689">
                  <a:moveTo>
                    <a:pt x="1542351" y="459333"/>
                  </a:moveTo>
                  <a:lnTo>
                    <a:pt x="1285290" y="459333"/>
                  </a:lnTo>
                  <a:lnTo>
                    <a:pt x="1285290" y="745731"/>
                  </a:lnTo>
                  <a:lnTo>
                    <a:pt x="1542351" y="745731"/>
                  </a:lnTo>
                  <a:lnTo>
                    <a:pt x="1542351" y="459333"/>
                  </a:lnTo>
                  <a:close/>
                </a:path>
                <a:path w="7969250" h="1075689">
                  <a:moveTo>
                    <a:pt x="1863674" y="0"/>
                  </a:moveTo>
                  <a:lnTo>
                    <a:pt x="1606613" y="0"/>
                  </a:lnTo>
                  <a:lnTo>
                    <a:pt x="1606613" y="420154"/>
                  </a:lnTo>
                  <a:lnTo>
                    <a:pt x="1863674" y="420154"/>
                  </a:lnTo>
                  <a:lnTo>
                    <a:pt x="1863674" y="0"/>
                  </a:lnTo>
                  <a:close/>
                </a:path>
                <a:path w="7969250" h="1075689">
                  <a:moveTo>
                    <a:pt x="2184997" y="371513"/>
                  </a:moveTo>
                  <a:lnTo>
                    <a:pt x="1927936" y="371513"/>
                  </a:lnTo>
                  <a:lnTo>
                    <a:pt x="1927936" y="661974"/>
                  </a:lnTo>
                  <a:lnTo>
                    <a:pt x="2184997" y="661974"/>
                  </a:lnTo>
                  <a:lnTo>
                    <a:pt x="2184997" y="371513"/>
                  </a:lnTo>
                  <a:close/>
                </a:path>
                <a:path w="7969250" h="1075689">
                  <a:moveTo>
                    <a:pt x="2506319" y="1346"/>
                  </a:moveTo>
                  <a:lnTo>
                    <a:pt x="2249259" y="1346"/>
                  </a:lnTo>
                  <a:lnTo>
                    <a:pt x="2249259" y="432308"/>
                  </a:lnTo>
                  <a:lnTo>
                    <a:pt x="2506319" y="432308"/>
                  </a:lnTo>
                  <a:lnTo>
                    <a:pt x="2506319" y="1346"/>
                  </a:lnTo>
                  <a:close/>
                </a:path>
                <a:path w="7969250" h="1075689">
                  <a:moveTo>
                    <a:pt x="2827642" y="412038"/>
                  </a:moveTo>
                  <a:lnTo>
                    <a:pt x="2570581" y="412038"/>
                  </a:lnTo>
                  <a:lnTo>
                    <a:pt x="2570581" y="687641"/>
                  </a:lnTo>
                  <a:lnTo>
                    <a:pt x="2827642" y="687641"/>
                  </a:lnTo>
                  <a:lnTo>
                    <a:pt x="2827642" y="412038"/>
                  </a:lnTo>
                  <a:close/>
                </a:path>
                <a:path w="7969250" h="1075689">
                  <a:moveTo>
                    <a:pt x="3148965" y="399884"/>
                  </a:moveTo>
                  <a:lnTo>
                    <a:pt x="2891904" y="399884"/>
                  </a:lnTo>
                  <a:lnTo>
                    <a:pt x="2891904" y="645756"/>
                  </a:lnTo>
                  <a:lnTo>
                    <a:pt x="3148965" y="645756"/>
                  </a:lnTo>
                  <a:lnTo>
                    <a:pt x="3148965" y="399884"/>
                  </a:lnTo>
                  <a:close/>
                </a:path>
                <a:path w="7969250" h="1075689">
                  <a:moveTo>
                    <a:pt x="3470287" y="182384"/>
                  </a:moveTo>
                  <a:lnTo>
                    <a:pt x="3213227" y="182384"/>
                  </a:lnTo>
                  <a:lnTo>
                    <a:pt x="3213227" y="482295"/>
                  </a:lnTo>
                  <a:lnTo>
                    <a:pt x="3470287" y="482295"/>
                  </a:lnTo>
                  <a:lnTo>
                    <a:pt x="3470287" y="182384"/>
                  </a:lnTo>
                  <a:close/>
                </a:path>
                <a:path w="7969250" h="1075689">
                  <a:moveTo>
                    <a:pt x="3791610" y="362064"/>
                  </a:moveTo>
                  <a:lnTo>
                    <a:pt x="3534549" y="362064"/>
                  </a:lnTo>
                  <a:lnTo>
                    <a:pt x="3534549" y="711962"/>
                  </a:lnTo>
                  <a:lnTo>
                    <a:pt x="3791610" y="711962"/>
                  </a:lnTo>
                  <a:lnTo>
                    <a:pt x="3791610" y="362064"/>
                  </a:lnTo>
                  <a:close/>
                </a:path>
                <a:path w="7969250" h="1075689">
                  <a:moveTo>
                    <a:pt x="4434256" y="856513"/>
                  </a:moveTo>
                  <a:lnTo>
                    <a:pt x="4177207" y="856513"/>
                  </a:lnTo>
                  <a:lnTo>
                    <a:pt x="4177207" y="1015923"/>
                  </a:lnTo>
                  <a:lnTo>
                    <a:pt x="4434256" y="1015923"/>
                  </a:lnTo>
                  <a:lnTo>
                    <a:pt x="4434256" y="856513"/>
                  </a:lnTo>
                  <a:close/>
                </a:path>
                <a:path w="7969250" h="1075689">
                  <a:moveTo>
                    <a:pt x="4755578" y="618744"/>
                  </a:moveTo>
                  <a:lnTo>
                    <a:pt x="4498530" y="618744"/>
                  </a:lnTo>
                  <a:lnTo>
                    <a:pt x="4498530" y="802474"/>
                  </a:lnTo>
                  <a:lnTo>
                    <a:pt x="4755578" y="802474"/>
                  </a:lnTo>
                  <a:lnTo>
                    <a:pt x="4755578" y="618744"/>
                  </a:lnTo>
                  <a:close/>
                </a:path>
                <a:path w="7969250" h="1075689">
                  <a:moveTo>
                    <a:pt x="5076901" y="749782"/>
                  </a:moveTo>
                  <a:lnTo>
                    <a:pt x="4819853" y="749782"/>
                  </a:lnTo>
                  <a:lnTo>
                    <a:pt x="4819853" y="956487"/>
                  </a:lnTo>
                  <a:lnTo>
                    <a:pt x="5076901" y="956487"/>
                  </a:lnTo>
                  <a:lnTo>
                    <a:pt x="5076901" y="749782"/>
                  </a:lnTo>
                  <a:close/>
                </a:path>
                <a:path w="7969250" h="1075689">
                  <a:moveTo>
                    <a:pt x="5398224" y="815987"/>
                  </a:moveTo>
                  <a:lnTo>
                    <a:pt x="5141176" y="815987"/>
                  </a:lnTo>
                  <a:lnTo>
                    <a:pt x="5141176" y="987552"/>
                  </a:lnTo>
                  <a:lnTo>
                    <a:pt x="5398224" y="987552"/>
                  </a:lnTo>
                  <a:lnTo>
                    <a:pt x="5398224" y="815987"/>
                  </a:lnTo>
                  <a:close/>
                </a:path>
                <a:path w="7969250" h="1075689">
                  <a:moveTo>
                    <a:pt x="5719546" y="674128"/>
                  </a:moveTo>
                  <a:lnTo>
                    <a:pt x="5462498" y="674128"/>
                  </a:lnTo>
                  <a:lnTo>
                    <a:pt x="5462498" y="829487"/>
                  </a:lnTo>
                  <a:lnTo>
                    <a:pt x="5719546" y="829487"/>
                  </a:lnTo>
                  <a:lnTo>
                    <a:pt x="5719546" y="674128"/>
                  </a:lnTo>
                  <a:close/>
                </a:path>
                <a:path w="7969250" h="1075689">
                  <a:moveTo>
                    <a:pt x="6040869" y="549846"/>
                  </a:moveTo>
                  <a:lnTo>
                    <a:pt x="5783821" y="549846"/>
                  </a:lnTo>
                  <a:lnTo>
                    <a:pt x="5783821" y="805180"/>
                  </a:lnTo>
                  <a:lnTo>
                    <a:pt x="6040869" y="805180"/>
                  </a:lnTo>
                  <a:lnTo>
                    <a:pt x="6040869" y="549846"/>
                  </a:lnTo>
                  <a:close/>
                </a:path>
                <a:path w="7969250" h="1075689">
                  <a:moveTo>
                    <a:pt x="6362192" y="953782"/>
                  </a:moveTo>
                  <a:lnTo>
                    <a:pt x="6105144" y="953782"/>
                  </a:lnTo>
                  <a:lnTo>
                    <a:pt x="6105144" y="1075372"/>
                  </a:lnTo>
                  <a:lnTo>
                    <a:pt x="6362192" y="1075372"/>
                  </a:lnTo>
                  <a:lnTo>
                    <a:pt x="6362192" y="953782"/>
                  </a:lnTo>
                  <a:close/>
                </a:path>
                <a:path w="7969250" h="1075689">
                  <a:moveTo>
                    <a:pt x="7004837" y="751141"/>
                  </a:moveTo>
                  <a:lnTo>
                    <a:pt x="6747789" y="751141"/>
                  </a:lnTo>
                  <a:lnTo>
                    <a:pt x="6747789" y="942975"/>
                  </a:lnTo>
                  <a:lnTo>
                    <a:pt x="7004837" y="942975"/>
                  </a:lnTo>
                  <a:lnTo>
                    <a:pt x="7004837" y="751141"/>
                  </a:lnTo>
                  <a:close/>
                </a:path>
                <a:path w="7969250" h="1075689">
                  <a:moveTo>
                    <a:pt x="7647495" y="659269"/>
                  </a:moveTo>
                  <a:lnTo>
                    <a:pt x="7390435" y="659269"/>
                  </a:lnTo>
                  <a:lnTo>
                    <a:pt x="7390435" y="901090"/>
                  </a:lnTo>
                  <a:lnTo>
                    <a:pt x="7647495" y="901090"/>
                  </a:lnTo>
                  <a:lnTo>
                    <a:pt x="7647495" y="659269"/>
                  </a:lnTo>
                  <a:close/>
                </a:path>
                <a:path w="7969250" h="1075689">
                  <a:moveTo>
                    <a:pt x="7968818" y="336384"/>
                  </a:moveTo>
                  <a:lnTo>
                    <a:pt x="7711757" y="336384"/>
                  </a:lnTo>
                  <a:lnTo>
                    <a:pt x="7711757" y="651167"/>
                  </a:lnTo>
                  <a:lnTo>
                    <a:pt x="7968818" y="651167"/>
                  </a:lnTo>
                  <a:lnTo>
                    <a:pt x="7968818" y="336384"/>
                  </a:lnTo>
                  <a:close/>
                </a:path>
              </a:pathLst>
            </a:custGeom>
            <a:solidFill>
              <a:srgbClr val="E66B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1169504" y="4298149"/>
              <a:ext cx="7969250" cy="1475740"/>
            </a:xfrm>
            <a:custGeom>
              <a:avLst/>
              <a:gdLst/>
              <a:ahLst/>
              <a:cxnLst/>
              <a:rect l="l" t="t" r="r" b="b"/>
              <a:pathLst>
                <a:path w="7969250" h="1475739">
                  <a:moveTo>
                    <a:pt x="257060" y="838949"/>
                  </a:moveTo>
                  <a:lnTo>
                    <a:pt x="0" y="838949"/>
                  </a:lnTo>
                  <a:lnTo>
                    <a:pt x="0" y="1067269"/>
                  </a:lnTo>
                  <a:lnTo>
                    <a:pt x="257060" y="1067269"/>
                  </a:lnTo>
                  <a:lnTo>
                    <a:pt x="257060" y="838949"/>
                  </a:lnTo>
                  <a:close/>
                </a:path>
                <a:path w="7969250" h="1475739">
                  <a:moveTo>
                    <a:pt x="578383" y="584974"/>
                  </a:moveTo>
                  <a:lnTo>
                    <a:pt x="321322" y="584974"/>
                  </a:lnTo>
                  <a:lnTo>
                    <a:pt x="321322" y="901090"/>
                  </a:lnTo>
                  <a:lnTo>
                    <a:pt x="578383" y="901090"/>
                  </a:lnTo>
                  <a:lnTo>
                    <a:pt x="578383" y="584974"/>
                  </a:lnTo>
                  <a:close/>
                </a:path>
                <a:path w="7969250" h="1475739">
                  <a:moveTo>
                    <a:pt x="899706" y="463384"/>
                  </a:moveTo>
                  <a:lnTo>
                    <a:pt x="642645" y="463384"/>
                  </a:lnTo>
                  <a:lnTo>
                    <a:pt x="642645" y="807885"/>
                  </a:lnTo>
                  <a:lnTo>
                    <a:pt x="899706" y="807885"/>
                  </a:lnTo>
                  <a:lnTo>
                    <a:pt x="899706" y="463384"/>
                  </a:lnTo>
                  <a:close/>
                </a:path>
                <a:path w="7969250" h="1475739">
                  <a:moveTo>
                    <a:pt x="1221028" y="105384"/>
                  </a:moveTo>
                  <a:lnTo>
                    <a:pt x="963968" y="105384"/>
                  </a:lnTo>
                  <a:lnTo>
                    <a:pt x="963968" y="579564"/>
                  </a:lnTo>
                  <a:lnTo>
                    <a:pt x="1221028" y="579564"/>
                  </a:lnTo>
                  <a:lnTo>
                    <a:pt x="1221028" y="105384"/>
                  </a:lnTo>
                  <a:close/>
                </a:path>
                <a:path w="7969250" h="1475739">
                  <a:moveTo>
                    <a:pt x="1542351" y="738974"/>
                  </a:moveTo>
                  <a:lnTo>
                    <a:pt x="1285290" y="738974"/>
                  </a:lnTo>
                  <a:lnTo>
                    <a:pt x="1285290" y="980808"/>
                  </a:lnTo>
                  <a:lnTo>
                    <a:pt x="1542351" y="980808"/>
                  </a:lnTo>
                  <a:lnTo>
                    <a:pt x="1542351" y="738974"/>
                  </a:lnTo>
                  <a:close/>
                </a:path>
                <a:path w="7969250" h="1475739">
                  <a:moveTo>
                    <a:pt x="1863674" y="141859"/>
                  </a:moveTo>
                  <a:lnTo>
                    <a:pt x="1606613" y="141859"/>
                  </a:lnTo>
                  <a:lnTo>
                    <a:pt x="1606613" y="521474"/>
                  </a:lnTo>
                  <a:lnTo>
                    <a:pt x="1863674" y="521474"/>
                  </a:lnTo>
                  <a:lnTo>
                    <a:pt x="1863674" y="141859"/>
                  </a:lnTo>
                  <a:close/>
                </a:path>
                <a:path w="7969250" h="1475739">
                  <a:moveTo>
                    <a:pt x="2184997" y="659269"/>
                  </a:moveTo>
                  <a:lnTo>
                    <a:pt x="1927936" y="659269"/>
                  </a:lnTo>
                  <a:lnTo>
                    <a:pt x="1927936" y="892987"/>
                  </a:lnTo>
                  <a:lnTo>
                    <a:pt x="2184997" y="892987"/>
                  </a:lnTo>
                  <a:lnTo>
                    <a:pt x="2184997" y="659269"/>
                  </a:lnTo>
                  <a:close/>
                </a:path>
                <a:path w="7969250" h="1475739">
                  <a:moveTo>
                    <a:pt x="2506319" y="0"/>
                  </a:moveTo>
                  <a:lnTo>
                    <a:pt x="2249259" y="0"/>
                  </a:lnTo>
                  <a:lnTo>
                    <a:pt x="2249259" y="522820"/>
                  </a:lnTo>
                  <a:lnTo>
                    <a:pt x="2506319" y="522820"/>
                  </a:lnTo>
                  <a:lnTo>
                    <a:pt x="2506319" y="0"/>
                  </a:lnTo>
                  <a:close/>
                </a:path>
                <a:path w="7969250" h="1475739">
                  <a:moveTo>
                    <a:pt x="2827642" y="660628"/>
                  </a:moveTo>
                  <a:lnTo>
                    <a:pt x="2570581" y="660628"/>
                  </a:lnTo>
                  <a:lnTo>
                    <a:pt x="2570581" y="933513"/>
                  </a:lnTo>
                  <a:lnTo>
                    <a:pt x="2827642" y="933513"/>
                  </a:lnTo>
                  <a:lnTo>
                    <a:pt x="2827642" y="660628"/>
                  </a:lnTo>
                  <a:close/>
                </a:path>
                <a:path w="7969250" h="1475739">
                  <a:moveTo>
                    <a:pt x="3148965" y="761949"/>
                  </a:moveTo>
                  <a:lnTo>
                    <a:pt x="2891904" y="761949"/>
                  </a:lnTo>
                  <a:lnTo>
                    <a:pt x="2891904" y="921359"/>
                  </a:lnTo>
                  <a:lnTo>
                    <a:pt x="3148965" y="921359"/>
                  </a:lnTo>
                  <a:lnTo>
                    <a:pt x="3148965" y="761949"/>
                  </a:lnTo>
                  <a:close/>
                </a:path>
                <a:path w="7969250" h="1475739">
                  <a:moveTo>
                    <a:pt x="3470287" y="420154"/>
                  </a:moveTo>
                  <a:lnTo>
                    <a:pt x="3213227" y="420154"/>
                  </a:lnTo>
                  <a:lnTo>
                    <a:pt x="3213227" y="703859"/>
                  </a:lnTo>
                  <a:lnTo>
                    <a:pt x="3470287" y="703859"/>
                  </a:lnTo>
                  <a:lnTo>
                    <a:pt x="3470287" y="420154"/>
                  </a:lnTo>
                  <a:close/>
                </a:path>
                <a:path w="7969250" h="1475739">
                  <a:moveTo>
                    <a:pt x="3791610" y="540385"/>
                  </a:moveTo>
                  <a:lnTo>
                    <a:pt x="3534549" y="540385"/>
                  </a:lnTo>
                  <a:lnTo>
                    <a:pt x="3534549" y="883539"/>
                  </a:lnTo>
                  <a:lnTo>
                    <a:pt x="3791610" y="883539"/>
                  </a:lnTo>
                  <a:lnTo>
                    <a:pt x="3791610" y="540385"/>
                  </a:lnTo>
                  <a:close/>
                </a:path>
                <a:path w="7969250" h="1475739">
                  <a:moveTo>
                    <a:pt x="4434256" y="1209116"/>
                  </a:moveTo>
                  <a:lnTo>
                    <a:pt x="4177207" y="1209116"/>
                  </a:lnTo>
                  <a:lnTo>
                    <a:pt x="4177207" y="1377988"/>
                  </a:lnTo>
                  <a:lnTo>
                    <a:pt x="4434256" y="1377988"/>
                  </a:lnTo>
                  <a:lnTo>
                    <a:pt x="4434256" y="1209116"/>
                  </a:lnTo>
                  <a:close/>
                </a:path>
                <a:path w="7969250" h="1475739">
                  <a:moveTo>
                    <a:pt x="4755578" y="1001064"/>
                  </a:moveTo>
                  <a:lnTo>
                    <a:pt x="4498530" y="1001064"/>
                  </a:lnTo>
                  <a:lnTo>
                    <a:pt x="4498530" y="1140218"/>
                  </a:lnTo>
                  <a:lnTo>
                    <a:pt x="4755578" y="1140218"/>
                  </a:lnTo>
                  <a:lnTo>
                    <a:pt x="4755578" y="1001064"/>
                  </a:lnTo>
                  <a:close/>
                </a:path>
                <a:path w="7969250" h="1475739">
                  <a:moveTo>
                    <a:pt x="5076901" y="1113193"/>
                  </a:moveTo>
                  <a:lnTo>
                    <a:pt x="4819853" y="1113193"/>
                  </a:lnTo>
                  <a:lnTo>
                    <a:pt x="4819853" y="1271257"/>
                  </a:lnTo>
                  <a:lnTo>
                    <a:pt x="5076901" y="1271257"/>
                  </a:lnTo>
                  <a:lnTo>
                    <a:pt x="5076901" y="1113193"/>
                  </a:lnTo>
                  <a:close/>
                </a:path>
                <a:path w="7969250" h="1475739">
                  <a:moveTo>
                    <a:pt x="5398224" y="1188847"/>
                  </a:moveTo>
                  <a:lnTo>
                    <a:pt x="5141176" y="1188847"/>
                  </a:lnTo>
                  <a:lnTo>
                    <a:pt x="5141176" y="1337462"/>
                  </a:lnTo>
                  <a:lnTo>
                    <a:pt x="5398224" y="1337462"/>
                  </a:lnTo>
                  <a:lnTo>
                    <a:pt x="5398224" y="1188847"/>
                  </a:lnTo>
                  <a:close/>
                </a:path>
                <a:path w="7969250" h="1475739">
                  <a:moveTo>
                    <a:pt x="5719546" y="1045654"/>
                  </a:moveTo>
                  <a:lnTo>
                    <a:pt x="5462498" y="1045654"/>
                  </a:lnTo>
                  <a:lnTo>
                    <a:pt x="5462498" y="1195603"/>
                  </a:lnTo>
                  <a:lnTo>
                    <a:pt x="5719546" y="1195603"/>
                  </a:lnTo>
                  <a:lnTo>
                    <a:pt x="5719546" y="1045654"/>
                  </a:lnTo>
                  <a:close/>
                </a:path>
                <a:path w="7969250" h="1475739">
                  <a:moveTo>
                    <a:pt x="6040869" y="810577"/>
                  </a:moveTo>
                  <a:lnTo>
                    <a:pt x="5783821" y="810577"/>
                  </a:lnTo>
                  <a:lnTo>
                    <a:pt x="5783821" y="1071321"/>
                  </a:lnTo>
                  <a:lnTo>
                    <a:pt x="6040869" y="1071321"/>
                  </a:lnTo>
                  <a:lnTo>
                    <a:pt x="6040869" y="810577"/>
                  </a:lnTo>
                  <a:close/>
                </a:path>
                <a:path w="7969250" h="1475739">
                  <a:moveTo>
                    <a:pt x="6362192" y="1372577"/>
                  </a:moveTo>
                  <a:lnTo>
                    <a:pt x="6105144" y="1372577"/>
                  </a:lnTo>
                  <a:lnTo>
                    <a:pt x="6105144" y="1475257"/>
                  </a:lnTo>
                  <a:lnTo>
                    <a:pt x="6362192" y="1475257"/>
                  </a:lnTo>
                  <a:lnTo>
                    <a:pt x="6362192" y="1372577"/>
                  </a:lnTo>
                  <a:close/>
                </a:path>
                <a:path w="7969250" h="1475739">
                  <a:moveTo>
                    <a:pt x="7004837" y="1072667"/>
                  </a:moveTo>
                  <a:lnTo>
                    <a:pt x="6747789" y="1072667"/>
                  </a:lnTo>
                  <a:lnTo>
                    <a:pt x="6747789" y="1272616"/>
                  </a:lnTo>
                  <a:lnTo>
                    <a:pt x="7004837" y="1272616"/>
                  </a:lnTo>
                  <a:lnTo>
                    <a:pt x="7004837" y="1072667"/>
                  </a:lnTo>
                  <a:close/>
                </a:path>
                <a:path w="7969250" h="1475739">
                  <a:moveTo>
                    <a:pt x="7647495" y="894346"/>
                  </a:moveTo>
                  <a:lnTo>
                    <a:pt x="7390435" y="894346"/>
                  </a:lnTo>
                  <a:lnTo>
                    <a:pt x="7390435" y="1180744"/>
                  </a:lnTo>
                  <a:lnTo>
                    <a:pt x="7647495" y="1180744"/>
                  </a:lnTo>
                  <a:lnTo>
                    <a:pt x="7647495" y="894346"/>
                  </a:lnTo>
                  <a:close/>
                </a:path>
                <a:path w="7969250" h="1475739">
                  <a:moveTo>
                    <a:pt x="7968818" y="568756"/>
                  </a:moveTo>
                  <a:lnTo>
                    <a:pt x="7711757" y="568756"/>
                  </a:lnTo>
                  <a:lnTo>
                    <a:pt x="7711757" y="857859"/>
                  </a:lnTo>
                  <a:lnTo>
                    <a:pt x="7968818" y="857859"/>
                  </a:lnTo>
                  <a:lnTo>
                    <a:pt x="7968818" y="568756"/>
                  </a:lnTo>
                  <a:close/>
                </a:path>
              </a:pathLst>
            </a:custGeom>
            <a:solidFill>
              <a:srgbClr val="6A00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1169504" y="3638879"/>
              <a:ext cx="9897110" cy="2559050"/>
            </a:xfrm>
            <a:custGeom>
              <a:avLst/>
              <a:gdLst/>
              <a:ahLst/>
              <a:cxnLst/>
              <a:rect l="l" t="t" r="r" b="b"/>
              <a:pathLst>
                <a:path w="9897110" h="2559050">
                  <a:moveTo>
                    <a:pt x="257060" y="506615"/>
                  </a:moveTo>
                  <a:lnTo>
                    <a:pt x="0" y="506615"/>
                  </a:lnTo>
                  <a:lnTo>
                    <a:pt x="0" y="1498219"/>
                  </a:lnTo>
                  <a:lnTo>
                    <a:pt x="257060" y="1498219"/>
                  </a:lnTo>
                  <a:lnTo>
                    <a:pt x="257060" y="506615"/>
                  </a:lnTo>
                  <a:close/>
                </a:path>
                <a:path w="9897110" h="2559050">
                  <a:moveTo>
                    <a:pt x="578383" y="683590"/>
                  </a:moveTo>
                  <a:lnTo>
                    <a:pt x="321322" y="683590"/>
                  </a:lnTo>
                  <a:lnTo>
                    <a:pt x="321322" y="1244244"/>
                  </a:lnTo>
                  <a:lnTo>
                    <a:pt x="578383" y="1244244"/>
                  </a:lnTo>
                  <a:lnTo>
                    <a:pt x="578383" y="683590"/>
                  </a:lnTo>
                  <a:close/>
                </a:path>
                <a:path w="9897110" h="2559050">
                  <a:moveTo>
                    <a:pt x="899706" y="706551"/>
                  </a:moveTo>
                  <a:lnTo>
                    <a:pt x="642645" y="706551"/>
                  </a:lnTo>
                  <a:lnTo>
                    <a:pt x="642645" y="1122654"/>
                  </a:lnTo>
                  <a:lnTo>
                    <a:pt x="899706" y="1122654"/>
                  </a:lnTo>
                  <a:lnTo>
                    <a:pt x="899706" y="706551"/>
                  </a:lnTo>
                  <a:close/>
                </a:path>
                <a:path w="9897110" h="2559050">
                  <a:moveTo>
                    <a:pt x="1221028" y="276948"/>
                  </a:moveTo>
                  <a:lnTo>
                    <a:pt x="963968" y="276948"/>
                  </a:lnTo>
                  <a:lnTo>
                    <a:pt x="963968" y="764654"/>
                  </a:lnTo>
                  <a:lnTo>
                    <a:pt x="1221028" y="764654"/>
                  </a:lnTo>
                  <a:lnTo>
                    <a:pt x="1221028" y="276948"/>
                  </a:lnTo>
                  <a:close/>
                </a:path>
                <a:path w="9897110" h="2559050">
                  <a:moveTo>
                    <a:pt x="1542351" y="1115898"/>
                  </a:moveTo>
                  <a:lnTo>
                    <a:pt x="1285290" y="1115898"/>
                  </a:lnTo>
                  <a:lnTo>
                    <a:pt x="1285290" y="1398244"/>
                  </a:lnTo>
                  <a:lnTo>
                    <a:pt x="1542351" y="1398244"/>
                  </a:lnTo>
                  <a:lnTo>
                    <a:pt x="1542351" y="1115898"/>
                  </a:lnTo>
                  <a:close/>
                </a:path>
                <a:path w="9897110" h="2559050">
                  <a:moveTo>
                    <a:pt x="1863674" y="320179"/>
                  </a:moveTo>
                  <a:lnTo>
                    <a:pt x="1606613" y="320179"/>
                  </a:lnTo>
                  <a:lnTo>
                    <a:pt x="1606613" y="801128"/>
                  </a:lnTo>
                  <a:lnTo>
                    <a:pt x="1863674" y="801128"/>
                  </a:lnTo>
                  <a:lnTo>
                    <a:pt x="1863674" y="320179"/>
                  </a:lnTo>
                  <a:close/>
                </a:path>
                <a:path w="9897110" h="2559050">
                  <a:moveTo>
                    <a:pt x="2184997" y="1041590"/>
                  </a:moveTo>
                  <a:lnTo>
                    <a:pt x="1927936" y="1041590"/>
                  </a:lnTo>
                  <a:lnTo>
                    <a:pt x="1927936" y="1318539"/>
                  </a:lnTo>
                  <a:lnTo>
                    <a:pt x="2184997" y="1318539"/>
                  </a:lnTo>
                  <a:lnTo>
                    <a:pt x="2184997" y="1041590"/>
                  </a:lnTo>
                  <a:close/>
                </a:path>
                <a:path w="9897110" h="2559050">
                  <a:moveTo>
                    <a:pt x="2506319" y="0"/>
                  </a:moveTo>
                  <a:lnTo>
                    <a:pt x="2249259" y="0"/>
                  </a:lnTo>
                  <a:lnTo>
                    <a:pt x="2249259" y="659269"/>
                  </a:lnTo>
                  <a:lnTo>
                    <a:pt x="2506319" y="659269"/>
                  </a:lnTo>
                  <a:lnTo>
                    <a:pt x="2506319" y="0"/>
                  </a:lnTo>
                  <a:close/>
                </a:path>
                <a:path w="9897110" h="2559050">
                  <a:moveTo>
                    <a:pt x="2827642" y="894346"/>
                  </a:moveTo>
                  <a:lnTo>
                    <a:pt x="2570581" y="894346"/>
                  </a:lnTo>
                  <a:lnTo>
                    <a:pt x="2570581" y="1319898"/>
                  </a:lnTo>
                  <a:lnTo>
                    <a:pt x="2827642" y="1319898"/>
                  </a:lnTo>
                  <a:lnTo>
                    <a:pt x="2827642" y="894346"/>
                  </a:lnTo>
                  <a:close/>
                </a:path>
                <a:path w="9897110" h="2559050">
                  <a:moveTo>
                    <a:pt x="3148965" y="1082128"/>
                  </a:moveTo>
                  <a:lnTo>
                    <a:pt x="2891904" y="1082128"/>
                  </a:lnTo>
                  <a:lnTo>
                    <a:pt x="2891904" y="1421218"/>
                  </a:lnTo>
                  <a:lnTo>
                    <a:pt x="3148965" y="1421218"/>
                  </a:lnTo>
                  <a:lnTo>
                    <a:pt x="3148965" y="1082128"/>
                  </a:lnTo>
                  <a:close/>
                </a:path>
                <a:path w="9897110" h="2559050">
                  <a:moveTo>
                    <a:pt x="3470287" y="747090"/>
                  </a:moveTo>
                  <a:lnTo>
                    <a:pt x="3213227" y="747090"/>
                  </a:lnTo>
                  <a:lnTo>
                    <a:pt x="3213227" y="1079423"/>
                  </a:lnTo>
                  <a:lnTo>
                    <a:pt x="3470287" y="1079423"/>
                  </a:lnTo>
                  <a:lnTo>
                    <a:pt x="3470287" y="747090"/>
                  </a:lnTo>
                  <a:close/>
                </a:path>
                <a:path w="9897110" h="2559050">
                  <a:moveTo>
                    <a:pt x="3791610" y="336397"/>
                  </a:moveTo>
                  <a:lnTo>
                    <a:pt x="3534549" y="336397"/>
                  </a:lnTo>
                  <a:lnTo>
                    <a:pt x="3534549" y="1199654"/>
                  </a:lnTo>
                  <a:lnTo>
                    <a:pt x="3791610" y="1199654"/>
                  </a:lnTo>
                  <a:lnTo>
                    <a:pt x="3791610" y="336397"/>
                  </a:lnTo>
                  <a:close/>
                </a:path>
                <a:path w="9897110" h="2559050">
                  <a:moveTo>
                    <a:pt x="4434256" y="1230731"/>
                  </a:moveTo>
                  <a:lnTo>
                    <a:pt x="4177207" y="1230731"/>
                  </a:lnTo>
                  <a:lnTo>
                    <a:pt x="4177207" y="1868385"/>
                  </a:lnTo>
                  <a:lnTo>
                    <a:pt x="4434256" y="1868385"/>
                  </a:lnTo>
                  <a:lnTo>
                    <a:pt x="4434256" y="1230731"/>
                  </a:lnTo>
                  <a:close/>
                </a:path>
                <a:path w="9897110" h="2559050">
                  <a:moveTo>
                    <a:pt x="4755578" y="1436077"/>
                  </a:moveTo>
                  <a:lnTo>
                    <a:pt x="4498530" y="1436077"/>
                  </a:lnTo>
                  <a:lnTo>
                    <a:pt x="4498530" y="1660334"/>
                  </a:lnTo>
                  <a:lnTo>
                    <a:pt x="4755578" y="1660334"/>
                  </a:lnTo>
                  <a:lnTo>
                    <a:pt x="4755578" y="1436077"/>
                  </a:lnTo>
                  <a:close/>
                </a:path>
                <a:path w="9897110" h="2559050">
                  <a:moveTo>
                    <a:pt x="5076901" y="1248295"/>
                  </a:moveTo>
                  <a:lnTo>
                    <a:pt x="4819853" y="1248295"/>
                  </a:lnTo>
                  <a:lnTo>
                    <a:pt x="4819853" y="1772462"/>
                  </a:lnTo>
                  <a:lnTo>
                    <a:pt x="5076901" y="1772462"/>
                  </a:lnTo>
                  <a:lnTo>
                    <a:pt x="5076901" y="1248295"/>
                  </a:lnTo>
                  <a:close/>
                </a:path>
                <a:path w="9897110" h="2559050">
                  <a:moveTo>
                    <a:pt x="5398224" y="1365821"/>
                  </a:moveTo>
                  <a:lnTo>
                    <a:pt x="5141176" y="1365821"/>
                  </a:lnTo>
                  <a:lnTo>
                    <a:pt x="5141176" y="1848116"/>
                  </a:lnTo>
                  <a:lnTo>
                    <a:pt x="5398224" y="1848116"/>
                  </a:lnTo>
                  <a:lnTo>
                    <a:pt x="5398224" y="1365821"/>
                  </a:lnTo>
                  <a:close/>
                </a:path>
                <a:path w="9897110" h="2559050">
                  <a:moveTo>
                    <a:pt x="5719546" y="705205"/>
                  </a:moveTo>
                  <a:lnTo>
                    <a:pt x="5462498" y="705205"/>
                  </a:lnTo>
                  <a:lnTo>
                    <a:pt x="5462498" y="1704924"/>
                  </a:lnTo>
                  <a:lnTo>
                    <a:pt x="5719546" y="1704924"/>
                  </a:lnTo>
                  <a:lnTo>
                    <a:pt x="5719546" y="705205"/>
                  </a:lnTo>
                  <a:close/>
                </a:path>
                <a:path w="9897110" h="2559050">
                  <a:moveTo>
                    <a:pt x="6040869" y="386384"/>
                  </a:moveTo>
                  <a:lnTo>
                    <a:pt x="5783821" y="386384"/>
                  </a:lnTo>
                  <a:lnTo>
                    <a:pt x="5783821" y="1469847"/>
                  </a:lnTo>
                  <a:lnTo>
                    <a:pt x="6040869" y="1469847"/>
                  </a:lnTo>
                  <a:lnTo>
                    <a:pt x="6040869" y="386384"/>
                  </a:lnTo>
                  <a:close/>
                </a:path>
                <a:path w="9897110" h="2559050">
                  <a:moveTo>
                    <a:pt x="6362192" y="1714373"/>
                  </a:moveTo>
                  <a:lnTo>
                    <a:pt x="6105144" y="1714373"/>
                  </a:lnTo>
                  <a:lnTo>
                    <a:pt x="6105144" y="2031847"/>
                  </a:lnTo>
                  <a:lnTo>
                    <a:pt x="6362192" y="2031847"/>
                  </a:lnTo>
                  <a:lnTo>
                    <a:pt x="6362192" y="1714373"/>
                  </a:lnTo>
                  <a:close/>
                </a:path>
                <a:path w="9897110" h="2559050">
                  <a:moveTo>
                    <a:pt x="7004837" y="1477962"/>
                  </a:moveTo>
                  <a:lnTo>
                    <a:pt x="6747789" y="1477962"/>
                  </a:lnTo>
                  <a:lnTo>
                    <a:pt x="6747789" y="1731937"/>
                  </a:lnTo>
                  <a:lnTo>
                    <a:pt x="7004837" y="1731937"/>
                  </a:lnTo>
                  <a:lnTo>
                    <a:pt x="7004837" y="1477962"/>
                  </a:lnTo>
                  <a:close/>
                </a:path>
                <a:path w="9897110" h="2559050">
                  <a:moveTo>
                    <a:pt x="7647495" y="1117244"/>
                  </a:moveTo>
                  <a:lnTo>
                    <a:pt x="7390435" y="1117244"/>
                  </a:lnTo>
                  <a:lnTo>
                    <a:pt x="7390435" y="1553616"/>
                  </a:lnTo>
                  <a:lnTo>
                    <a:pt x="7647495" y="1553616"/>
                  </a:lnTo>
                  <a:lnTo>
                    <a:pt x="7647495" y="1117244"/>
                  </a:lnTo>
                  <a:close/>
                </a:path>
                <a:path w="9897110" h="2559050">
                  <a:moveTo>
                    <a:pt x="7968818" y="713308"/>
                  </a:moveTo>
                  <a:lnTo>
                    <a:pt x="7711757" y="713308"/>
                  </a:lnTo>
                  <a:lnTo>
                    <a:pt x="7711757" y="1228026"/>
                  </a:lnTo>
                  <a:lnTo>
                    <a:pt x="7968818" y="1228026"/>
                  </a:lnTo>
                  <a:lnTo>
                    <a:pt x="7968818" y="713308"/>
                  </a:lnTo>
                  <a:close/>
                </a:path>
                <a:path w="9897110" h="2559050">
                  <a:moveTo>
                    <a:pt x="9896754" y="2557373"/>
                  </a:moveTo>
                  <a:lnTo>
                    <a:pt x="9639694" y="2557373"/>
                  </a:lnTo>
                  <a:lnTo>
                    <a:pt x="9639694" y="2558732"/>
                  </a:lnTo>
                  <a:lnTo>
                    <a:pt x="9896754" y="2558732"/>
                  </a:lnTo>
                  <a:lnTo>
                    <a:pt x="9896754" y="2557373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7" name="object 19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160" y="3221863"/>
              <a:ext cx="95249" cy="95249"/>
            </a:xfrm>
            <a:prstGeom prst="rect">
              <a:avLst/>
            </a:prstGeom>
          </p:spPr>
        </p:pic>
        <p:pic>
          <p:nvPicPr>
            <p:cNvPr id="198" name="object 19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9434" y="3221863"/>
              <a:ext cx="95249" cy="95249"/>
            </a:xfrm>
            <a:prstGeom prst="rect">
              <a:avLst/>
            </a:prstGeom>
          </p:spPr>
        </p:pic>
        <p:pic>
          <p:nvPicPr>
            <p:cNvPr id="199" name="object 19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6659" y="3221863"/>
              <a:ext cx="95249" cy="95249"/>
            </a:xfrm>
            <a:prstGeom prst="rect">
              <a:avLst/>
            </a:prstGeom>
          </p:spPr>
        </p:pic>
      </p:grpSp>
      <p:sp>
        <p:nvSpPr>
          <p:cNvPr id="200" name="object 200" descr=""/>
          <p:cNvSpPr txBox="1"/>
          <p:nvPr/>
        </p:nvSpPr>
        <p:spPr>
          <a:xfrm>
            <a:off x="263525" y="2857563"/>
            <a:ext cx="3472179" cy="715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0">
                <a:solidFill>
                  <a:srgbClr val="252423"/>
                </a:solidFill>
                <a:latin typeface="Lucida Sans Unicode"/>
                <a:cs typeface="Lucida Sans Unicode"/>
              </a:rPr>
              <a:t>no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65">
                <a:solidFill>
                  <a:srgbClr val="252423"/>
                </a:solidFill>
                <a:latin typeface="Lucida Sans Unicode"/>
                <a:cs typeface="Lucida Sans Unicode"/>
              </a:rPr>
              <a:t>of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crimes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50">
                <a:solidFill>
                  <a:srgbClr val="252423"/>
                </a:solidFill>
                <a:latin typeface="Lucida Sans Unicode"/>
                <a:cs typeface="Lucida Sans Unicode"/>
              </a:rPr>
              <a:t>by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14">
                <a:solidFill>
                  <a:srgbClr val="252423"/>
                </a:solidFill>
                <a:latin typeface="Lucida Sans Unicode"/>
                <a:cs typeface="Lucida Sans Unicode"/>
              </a:rPr>
              <a:t>District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75">
                <a:solidFill>
                  <a:srgbClr val="252423"/>
                </a:solidFill>
                <a:latin typeface="Lucida Sans Unicode"/>
                <a:cs typeface="Lucida Sans Unicode"/>
              </a:rPr>
              <a:t>and</a:t>
            </a:r>
            <a:r>
              <a:rPr dirty="0" sz="1400" spc="-95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100">
                <a:solidFill>
                  <a:srgbClr val="252423"/>
                </a:solidFill>
                <a:latin typeface="Lucida Sans Unicode"/>
                <a:cs typeface="Lucida Sans Unicode"/>
              </a:rPr>
              <a:t>Primary</a:t>
            </a:r>
            <a:r>
              <a:rPr dirty="0" sz="1400" spc="-90">
                <a:solidFill>
                  <a:srgbClr val="252423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0">
                <a:solidFill>
                  <a:srgbClr val="252423"/>
                </a:solidFill>
                <a:latin typeface="Lucida Sans Unicode"/>
                <a:cs typeface="Lucida Sans Unicode"/>
              </a:rPr>
              <a:t>Type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1002030" algn="l"/>
                <a:tab pos="1676400" algn="l"/>
                <a:tab pos="2338705" algn="l"/>
              </a:tabLst>
            </a:pP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Primary</a:t>
            </a:r>
            <a:r>
              <a:rPr dirty="0" sz="1000" spc="20" b="1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20" b="1">
                <a:solidFill>
                  <a:srgbClr val="605D5C"/>
                </a:solidFill>
                <a:latin typeface="Segoe UI"/>
                <a:cs typeface="Segoe UI"/>
              </a:rPr>
              <a:t>Type</a:t>
            </a:r>
            <a:r>
              <a:rPr dirty="0" sz="1000" b="1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ASSAULT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BATTERY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	CRIMINAL</a:t>
            </a:r>
            <a:r>
              <a:rPr dirty="0" sz="1000" spc="-40">
                <a:solidFill>
                  <a:srgbClr val="605D5C"/>
                </a:solidFill>
                <a:latin typeface="Segoe UI"/>
                <a:cs typeface="Segoe UI"/>
              </a:rPr>
              <a:t> </a:t>
            </a:r>
            <a:r>
              <a:rPr dirty="0" sz="1000" spc="-10">
                <a:solidFill>
                  <a:srgbClr val="605D5C"/>
                </a:solidFill>
                <a:latin typeface="Segoe UI"/>
                <a:cs typeface="Segoe UI"/>
              </a:rPr>
              <a:t>DAMAGE</a:t>
            </a:r>
            <a:endParaRPr sz="1000">
              <a:latin typeface="Segoe UI"/>
              <a:cs typeface="Segoe UI"/>
            </a:endParaRPr>
          </a:p>
          <a:p>
            <a:pPr marL="220979">
              <a:lnSpc>
                <a:spcPct val="100000"/>
              </a:lnSpc>
              <a:spcBef>
                <a:spcPts val="650"/>
              </a:spcBef>
            </a:pPr>
            <a:r>
              <a:rPr dirty="0" sz="900" spc="-20">
                <a:solidFill>
                  <a:srgbClr val="605D5C"/>
                </a:solidFill>
                <a:latin typeface="Segoe UI"/>
                <a:cs typeface="Segoe UI"/>
              </a:rPr>
              <a:t>2000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201" name="object 20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82060" y="3221863"/>
            <a:ext cx="95249" cy="95249"/>
          </a:xfrm>
          <a:prstGeom prst="rect">
            <a:avLst/>
          </a:prstGeom>
        </p:spPr>
      </p:pic>
      <p:sp>
        <p:nvSpPr>
          <p:cNvPr id="202" name="object 202" descr=""/>
          <p:cNvSpPr txBox="1"/>
          <p:nvPr/>
        </p:nvSpPr>
        <p:spPr>
          <a:xfrm>
            <a:off x="3883322" y="3175031"/>
            <a:ext cx="13506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MOTOR </a:t>
            </a:r>
            <a:r>
              <a:rPr dirty="0" sz="1000">
                <a:solidFill>
                  <a:srgbClr val="605D5C"/>
                </a:solidFill>
                <a:latin typeface="Segoe UI"/>
                <a:cs typeface="Segoe UI"/>
              </a:rPr>
              <a:t>VEHICLE</a:t>
            </a: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 THEFT</a:t>
            </a:r>
            <a:endParaRPr sz="1000">
              <a:latin typeface="Segoe UI"/>
              <a:cs typeface="Segoe UI"/>
            </a:endParaRPr>
          </a:p>
        </p:txBody>
      </p:sp>
      <p:pic>
        <p:nvPicPr>
          <p:cNvPr id="203" name="object 20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77485" y="3221863"/>
            <a:ext cx="95249" cy="95249"/>
          </a:xfrm>
          <a:prstGeom prst="rect">
            <a:avLst/>
          </a:prstGeom>
        </p:spPr>
      </p:pic>
      <p:sp>
        <p:nvSpPr>
          <p:cNvPr id="204" name="object 204" descr=""/>
          <p:cNvSpPr txBox="1"/>
          <p:nvPr/>
        </p:nvSpPr>
        <p:spPr>
          <a:xfrm>
            <a:off x="5381575" y="3175031"/>
            <a:ext cx="3752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605D5C"/>
                </a:solidFill>
                <a:latin typeface="Segoe UI"/>
                <a:cs typeface="Segoe UI"/>
              </a:rPr>
              <a:t>THEFT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2024-06-17T09:15:52Z</dcterms:created>
  <dcterms:modified xsi:type="dcterms:W3CDTF">2024-06-17T09:15:52Z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2024-06-17T00:00:00Z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2024-06-17T00:00:00Z</vt:filetime>
  </property>
</Properties>
</file>